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18" r:id="rId4"/>
    <p:sldMasterId id="2147483761" r:id="rId5"/>
    <p:sldMasterId id="2147483800" r:id="rId6"/>
  </p:sldMasterIdLst>
  <p:notesMasterIdLst>
    <p:notesMasterId r:id="rId23"/>
  </p:notesMasterIdLst>
  <p:sldIdLst>
    <p:sldId id="256" r:id="rId7"/>
    <p:sldId id="2007577071" r:id="rId8"/>
    <p:sldId id="272" r:id="rId9"/>
    <p:sldId id="400" r:id="rId10"/>
    <p:sldId id="258" r:id="rId11"/>
    <p:sldId id="265" r:id="rId12"/>
    <p:sldId id="2007577072" r:id="rId13"/>
    <p:sldId id="517" r:id="rId14"/>
    <p:sldId id="263" r:id="rId15"/>
    <p:sldId id="2007577075" r:id="rId16"/>
    <p:sldId id="2007577078" r:id="rId17"/>
    <p:sldId id="2007577074" r:id="rId18"/>
    <p:sldId id="274" r:id="rId19"/>
    <p:sldId id="266" r:id="rId20"/>
    <p:sldId id="2007577079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D7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19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11634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2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1.xm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3.mp4"/><Relationship Id="rId7" Type="http://schemas.openxmlformats.org/officeDocument/2006/relationships/image" Target="../media/image53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470647" y="1351430"/>
            <a:ext cx="11443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607F75-7472-416F-957A-08EDBD61EEB5}"/>
              </a:ext>
            </a:extLst>
          </p:cNvPr>
          <p:cNvGrpSpPr/>
          <p:nvPr/>
        </p:nvGrpSpPr>
        <p:grpSpPr>
          <a:xfrm>
            <a:off x="1266259" y="442028"/>
            <a:ext cx="9046467" cy="1666401"/>
            <a:chOff x="372951" y="2043956"/>
            <a:chExt cx="6152459" cy="1249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AF3D89-5C4C-44C0-AB29-294D15C8B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84B78F-D1F6-4E8A-8FE3-02E9F8CF9575}"/>
                </a:ext>
              </a:extLst>
            </p:cNvPr>
            <p:cNvSpPr txBox="1"/>
            <p:nvPr/>
          </p:nvSpPr>
          <p:spPr>
            <a:xfrm>
              <a:off x="372951" y="2340152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uốn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biết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hỏi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muốn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giỏi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7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5" name="Text Box 1736">
            <a:extLst>
              <a:ext uri="{FF2B5EF4-FFF2-40B4-BE49-F238E27FC236}">
                <a16:creationId xmlns:a16="http://schemas.microsoft.com/office/drawing/2014/main" id="{B2B6346C-1491-46C2-BD18-95952C7BC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112" y="2346790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D39C6CAD-7DBD-4ECA-96BB-C2F315B12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74" y="3049924"/>
            <a:ext cx="10369826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Juốn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 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hỏi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o, 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18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023" y="3500563"/>
            <a:ext cx="765972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altLang="en-US" sz="3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023" y="4687749"/>
            <a:ext cx="659410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altLang="en-US" sz="3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F3D89-5C4C-44C0-AB29-294D15C8B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78302"/>
          <a:stretch/>
        </p:blipFill>
        <p:spPr>
          <a:xfrm>
            <a:off x="1747560" y="1106262"/>
            <a:ext cx="8852654" cy="1666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4B78F-D1F6-4E8A-8FE3-02E9F8CF9575}"/>
              </a:ext>
            </a:extLst>
          </p:cNvPr>
          <p:cNvSpPr txBox="1"/>
          <p:nvPr/>
        </p:nvSpPr>
        <p:spPr>
          <a:xfrm>
            <a:off x="1680327" y="1501190"/>
            <a:ext cx="9046467" cy="707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uốn</a:t>
            </a:r>
            <a:r>
              <a:rPr lang="en-US" sz="3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en-US" sz="3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3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hỏi</a:t>
            </a:r>
            <a:r>
              <a:rPr lang="en-US" sz="3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3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muốn</a:t>
            </a:r>
            <a:r>
              <a:rPr lang="en-US" sz="3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giỏi</a:t>
            </a:r>
            <a:r>
              <a:rPr lang="en-US" sz="3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3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37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090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DD6391-1F29-4253-A107-45BBD96857F3}"/>
              </a:ext>
            </a:extLst>
          </p:cNvPr>
          <p:cNvSpPr txBox="1"/>
          <p:nvPr/>
        </p:nvSpPr>
        <p:spPr>
          <a:xfrm>
            <a:off x="1174197" y="3188993"/>
            <a:ext cx="9141681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CE803-D91E-414F-9B79-9B30CEC43F25}"/>
              </a:ext>
            </a:extLst>
          </p:cNvPr>
          <p:cNvSpPr txBox="1"/>
          <p:nvPr/>
        </p:nvSpPr>
        <p:spPr>
          <a:xfrm>
            <a:off x="1174197" y="4170202"/>
            <a:ext cx="9373429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0D0DD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298ED0-BEDB-4FAA-8ADB-8F4E0247E021}"/>
              </a:ext>
            </a:extLst>
          </p:cNvPr>
          <p:cNvGrpSpPr/>
          <p:nvPr/>
        </p:nvGrpSpPr>
        <p:grpSpPr>
          <a:xfrm>
            <a:off x="1001994" y="1398925"/>
            <a:ext cx="10315363" cy="1666401"/>
            <a:chOff x="359961" y="2044312"/>
            <a:chExt cx="6816928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7A4D4B-D793-4074-B3FB-D46FD1DB0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4312"/>
              <a:ext cx="6451692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24F0DE-6D6A-4D29-9799-D2487DFC4C4D}"/>
                </a:ext>
              </a:extLst>
            </p:cNvPr>
            <p:cNvSpPr txBox="1"/>
            <p:nvPr/>
          </p:nvSpPr>
          <p:spPr>
            <a:xfrm>
              <a:off x="359961" y="2321239"/>
              <a:ext cx="68169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Juốn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biết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phải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hỏi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,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muốn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giỏi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phải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học</a:t>
              </a:r>
              <a:r>
                <a:rPr lang="en-US" sz="4267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7" name="Rectangle 115">
            <a:extLst>
              <a:ext uri="{FF2B5EF4-FFF2-40B4-BE49-F238E27FC236}">
                <a16:creationId xmlns:a16="http://schemas.microsoft.com/office/drawing/2014/main" id="{961AC1BB-9C5D-43A0-8B3E-259EEFB1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3555" y="1274130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4F017844-612B-410B-BF4E-C72F14B8D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720" y="1275256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9" name="Rectangle 115">
            <a:extLst>
              <a:ext uri="{FF2B5EF4-FFF2-40B4-BE49-F238E27FC236}">
                <a16:creationId xmlns:a16="http://schemas.microsoft.com/office/drawing/2014/main" id="{6B894D86-B980-496D-AD0F-63F9AD66B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599" y="1283630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A44FE4FE-C7D1-4D9A-B493-282ECB152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145" y="1289796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AF7F7937-3C55-497A-BD05-98C4F9FFF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258" y="1288798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9AF667FF-28FF-4528-BE18-558646D68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389" y="1275257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2DBE6AC8-AEAA-4673-97F3-2797AD277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067" y="1289935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3748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133448" y="273117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9133448" y="493704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3A5F284-8747-4793-8990-58B013E926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850524" y="1268145"/>
            <a:ext cx="3807470" cy="3258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D983B5-44DA-4D17-A5F3-6951EB8718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39" t="24511" r="13665" b="23243"/>
          <a:stretch/>
        </p:blipFill>
        <p:spPr>
          <a:xfrm>
            <a:off x="5434891" y="1647520"/>
            <a:ext cx="2841023" cy="2891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099A841-189D-4A19-AFF6-F76C23E9462E}"/>
              </a:ext>
            </a:extLst>
          </p:cNvPr>
          <p:cNvGrpSpPr/>
          <p:nvPr/>
        </p:nvGrpSpPr>
        <p:grpSpPr>
          <a:xfrm>
            <a:off x="1080092" y="4708062"/>
            <a:ext cx="9046467" cy="1666401"/>
            <a:chOff x="372951" y="2043956"/>
            <a:chExt cx="6152459" cy="12498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27E6E6-5156-4F70-A88A-2544C9F9C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BC342B-1C60-456C-8CE9-E8DDA2495150}"/>
                </a:ext>
              </a:extLst>
            </p:cNvPr>
            <p:cNvSpPr txBox="1"/>
            <p:nvPr/>
          </p:nvSpPr>
          <p:spPr>
            <a:xfrm>
              <a:off x="372951" y="2340152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uốn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biết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hỏi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muốn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giỏi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3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7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10612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Juốn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giỏi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491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8741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ageCurlDouble"/>
      </p:transition>
    </mc:Choice>
    <mc:Fallback xmlns="">
      <p:transition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2A3DA-76E6-4E63-9D07-DA4123921C0A}"/>
              </a:ext>
            </a:extLst>
          </p:cNvPr>
          <p:cNvSpPr txBox="1"/>
          <p:nvPr/>
        </p:nvSpPr>
        <p:spPr>
          <a:xfrm>
            <a:off x="4976269" y="2427171"/>
            <a:ext cx="150838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D0DD7"/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rgbClr val="0D0DD7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2C6FC-539C-4864-8AC7-FF59A47EA473}"/>
              </a:ext>
            </a:extLst>
          </p:cNvPr>
          <p:cNvSpPr txBox="1"/>
          <p:nvPr/>
        </p:nvSpPr>
        <p:spPr>
          <a:xfrm>
            <a:off x="3833903" y="3575649"/>
            <a:ext cx="41036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 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10612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Juốn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giỏi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F59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8311462" y="3914034"/>
            <a:ext cx="1861777" cy="1895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54168" y="1819275"/>
            <a:ext cx="436529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37512" y="2453054"/>
            <a:ext cx="517888" cy="3075982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984596" y="1263947"/>
            <a:ext cx="4165192" cy="359832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90381" y="299536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705278" y="798554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754168" y="3445054"/>
            <a:ext cx="47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7E39E3-D270-4B4E-99C3-77101C041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1949723" y="1819275"/>
            <a:ext cx="4334276" cy="37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88056" y="471768"/>
            <a:ext cx="4215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450940">
              <a:defRPr/>
            </a:pP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000" b="1" dirty="0">
                <a:latin typeface="HP001 4 hàng" panose="020B0603050302020204" pitchFamily="34" charset="0"/>
              </a:rPr>
              <a:t>J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(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cỡ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vừa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)</a:t>
            </a:r>
            <a:endParaRPr kumimoji="0" lang="en-CA" sz="3000" b="1" i="0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Chữ M kiểu 2 co vua">
            <a:hlinkClick r:id="" action="ppaction://media"/>
            <a:extLst>
              <a:ext uri="{FF2B5EF4-FFF2-40B4-BE49-F238E27FC236}">
                <a16:creationId xmlns:a16="http://schemas.microsoft.com/office/drawing/2014/main" id="{5C04B7EC-9697-4569-BBEE-1876FC30E1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09" y="933724"/>
            <a:ext cx="9771216" cy="54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59688-4CD3-42DE-AAD1-3078BBDEA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1224898" y="996721"/>
            <a:ext cx="4334276" cy="3709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D5FB7-B826-4BAD-81FD-B85A0B3F4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6742565" y="2856153"/>
            <a:ext cx="1883850" cy="1917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25E1D-CF7A-4BE0-9070-D2941467FAC5}"/>
              </a:ext>
            </a:extLst>
          </p:cNvPr>
          <p:cNvSpPr txBox="1"/>
          <p:nvPr/>
        </p:nvSpPr>
        <p:spPr>
          <a:xfrm>
            <a:off x="-114490" y="5525499"/>
            <a:ext cx="11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D0DD7"/>
                </a:solidFill>
                <a:latin typeface="HP001 4 hàng" panose="020B0603050302020204" pitchFamily="34" charset="0"/>
              </a:rPr>
              <a:t>J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D0DD7"/>
                </a:solidFill>
                <a:latin typeface="HP001 4 hàng" panose="020B0603050302020204" pitchFamily="34" charset="0"/>
              </a:rPr>
              <a:t>J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D0DD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795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J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C8D0B82-92ED-40B9-975A-FC1D06C8F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47796"/>
            <a:ext cx="10552490" cy="59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ageCurlDouble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08611" y="3133619"/>
            <a:ext cx="9141681" cy="136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238101" y="3137342"/>
            <a:ext cx="4212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933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6694454" y="3816306"/>
            <a:ext cx="4700377" cy="258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0D0DD7"/>
                </a:solidFill>
                <a:latin typeface="HP001 4 hàng" panose="020B0603050302020204" pitchFamily="34" charset="0"/>
              </a:rPr>
              <a:t>J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b, h, g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24212" y="1369875"/>
            <a:ext cx="9046467" cy="1666401"/>
            <a:chOff x="372951" y="2043956"/>
            <a:chExt cx="6152459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72951" y="2340152"/>
              <a:ext cx="6152459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uốn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biết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hỏi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muốn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giỏi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37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7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7D7266-6710-4387-8C33-E42C033DEEDE}"/>
              </a:ext>
            </a:extLst>
          </p:cNvPr>
          <p:cNvSpPr txBox="1"/>
          <p:nvPr/>
        </p:nvSpPr>
        <p:spPr>
          <a:xfrm>
            <a:off x="2518782" y="143587"/>
            <a:ext cx="715443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8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417</Words>
  <Application>Microsoft Office PowerPoint</Application>
  <PresentationFormat>Widescreen</PresentationFormat>
  <Paragraphs>59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Arial</vt:lpstr>
      <vt:lpstr>Arial-Rounded</vt:lpstr>
      <vt:lpstr>Calibri</vt:lpstr>
      <vt:lpstr>HP001</vt:lpstr>
      <vt:lpstr>HP001 4 hàng</vt:lpstr>
      <vt:lpstr>HP001 5 hàng</vt:lpstr>
      <vt:lpstr>Times New Roman</vt:lpstr>
      <vt:lpstr>UTM Avo</vt:lpstr>
      <vt:lpstr>字魂59号-创粗黑</vt:lpstr>
      <vt:lpstr>Office Theme</vt:lpstr>
      <vt:lpstr>Office 主题</vt:lpstr>
      <vt:lpstr>1_Office Theme</vt:lpstr>
      <vt:lpstr>1_Office 主题</vt:lpstr>
      <vt:lpstr>2_Office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54</cp:revision>
  <dcterms:created xsi:type="dcterms:W3CDTF">2021-07-20T01:55:21Z</dcterms:created>
  <dcterms:modified xsi:type="dcterms:W3CDTF">2022-04-02T13:52:28Z</dcterms:modified>
</cp:coreProperties>
</file>