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</p:sldMasterIdLst>
  <p:notesMasterIdLst>
    <p:notesMasterId r:id="rId28"/>
  </p:notesMasterIdLst>
  <p:sldIdLst>
    <p:sldId id="256" r:id="rId2"/>
    <p:sldId id="354" r:id="rId3"/>
    <p:sldId id="316" r:id="rId4"/>
    <p:sldId id="2007577205" r:id="rId5"/>
    <p:sldId id="315" r:id="rId6"/>
    <p:sldId id="379" r:id="rId7"/>
    <p:sldId id="377" r:id="rId8"/>
    <p:sldId id="378" r:id="rId9"/>
    <p:sldId id="2007577194" r:id="rId10"/>
    <p:sldId id="383" r:id="rId11"/>
    <p:sldId id="384" r:id="rId12"/>
    <p:sldId id="385" r:id="rId13"/>
    <p:sldId id="387" r:id="rId14"/>
    <p:sldId id="274" r:id="rId15"/>
    <p:sldId id="2007577192" r:id="rId16"/>
    <p:sldId id="386" r:id="rId17"/>
    <p:sldId id="2007577195" r:id="rId18"/>
    <p:sldId id="2007577196" r:id="rId19"/>
    <p:sldId id="2007577197" r:id="rId20"/>
    <p:sldId id="2007577185" r:id="rId21"/>
    <p:sldId id="2007577199" r:id="rId22"/>
    <p:sldId id="2007577201" r:id="rId23"/>
    <p:sldId id="2007577200" r:id="rId24"/>
    <p:sldId id="314" r:id="rId25"/>
    <p:sldId id="2007577206" r:id="rId26"/>
    <p:sldId id="272" r:id="rId27"/>
  </p:sldIdLst>
  <p:sldSz cx="9144000" cy="5143500" type="screen16x9"/>
  <p:notesSz cx="6858000" cy="9144000"/>
  <p:embeddedFontLst>
    <p:embeddedFont>
      <p:font typeface="等线" panose="02010600030101010101" pitchFamily="2" charset="-122"/>
      <p:regular r:id="rId29"/>
      <p:bold r:id="rId30"/>
    </p:embeddedFont>
    <p:embeddedFont>
      <p:font typeface="Arial-Rounded" panose="020B0500000000000000" charset="0"/>
      <p:regular r:id="rId31"/>
    </p:embeddedFont>
    <p:embeddedFont>
      <p:font typeface="Public Sans" panose="020B0604020202020204" charset="0"/>
      <p:regular r:id="rId32"/>
      <p:bold r:id="rId33"/>
      <p:italic r:id="rId34"/>
      <p:boldItalic r:id="rId35"/>
    </p:embeddedFont>
    <p:embeddedFont>
      <p:font typeface="Satisfy" panose="020B0604020202020204" charset="0"/>
      <p:regular r:id="rId36"/>
    </p:embeddedFont>
    <p:embeddedFont>
      <p:font typeface="UTM Avo" panose="02040603050506020204" pitchFamily="18" charset="0"/>
      <p:regular r:id="rId37"/>
      <p:bold r:id="rId38"/>
      <p:italic r:id="rId39"/>
      <p:boldItalic r:id="rId40"/>
    </p:embeddedFont>
    <p:embeddedFont>
      <p:font typeface="UTM Cookies" panose="02040603050506020204" pitchFamily="18" charset="0"/>
      <p:regular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04CC"/>
    <a:srgbClr val="FDEED3"/>
    <a:srgbClr val="FCE5BC"/>
    <a:srgbClr val="AA6F06"/>
    <a:srgbClr val="ACA1D5"/>
    <a:srgbClr val="027C28"/>
    <a:srgbClr val="039330"/>
    <a:srgbClr val="B37537"/>
    <a:srgbClr val="FFFFFF"/>
    <a:srgbClr val="FE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9DA68FE-F076-4187-A5F0-36A2DDFF566D}">
  <a:tblStyle styleId="{D9DA68FE-F076-4187-A5F0-36A2DDFF566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51" autoAdjust="0"/>
    <p:restoredTop sz="91456" autoAdjust="0"/>
  </p:normalViewPr>
  <p:slideViewPr>
    <p:cSldViewPr snapToGrid="0">
      <p:cViewPr varScale="1">
        <p:scale>
          <a:sx n="83" d="100"/>
          <a:sy n="83" d="100"/>
        </p:scale>
        <p:origin x="105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2" name="Google Shape;1722;gb706226281_0_6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3" name="Google Shape;1723;gb706226281_0_6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1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ECF270-EC13-46BB-ADD2-DBBDC0934A2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+mn-cs"/>
              </a:rPr>
              <a:pPr marL="0" marR="0" lvl="0" indent="0" algn="r" defTabSz="9141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21627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1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ECF270-EC13-46BB-ADD2-DBBDC0934A2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+mn-cs"/>
              </a:rPr>
              <a:pPr marL="0" marR="0" lvl="0" indent="0" algn="r" defTabSz="9141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21627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9520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5" name="Google Shape;1625;gb6f96fd3f7_0_1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6" name="Google Shape;1626;gb6f96fd3f7_0_1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5"/>
          <p:cNvSpPr/>
          <p:nvPr/>
        </p:nvSpPr>
        <p:spPr>
          <a:xfrm rot="10800000">
            <a:off x="7148400" y="2401700"/>
            <a:ext cx="1652700" cy="1476300"/>
          </a:xfrm>
          <a:prstGeom prst="pie">
            <a:avLst>
              <a:gd name="adj1" fmla="val 0"/>
              <a:gd name="adj2" fmla="val 10721538"/>
            </a:avLst>
          </a:prstGeom>
          <a:solidFill>
            <a:srgbClr val="FBE5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5"/>
          <p:cNvSpPr/>
          <p:nvPr/>
        </p:nvSpPr>
        <p:spPr>
          <a:xfrm flipH="1">
            <a:off x="-66675" y="2752725"/>
            <a:ext cx="9296400" cy="2390815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5"/>
          <p:cNvSpPr/>
          <p:nvPr/>
        </p:nvSpPr>
        <p:spPr>
          <a:xfrm>
            <a:off x="-2764275" y="3923613"/>
            <a:ext cx="8524947" cy="840689"/>
          </a:xfrm>
          <a:custGeom>
            <a:avLst/>
            <a:gdLst/>
            <a:ahLst/>
            <a:cxnLst/>
            <a:rect l="l" t="t" r="r" b="b"/>
            <a:pathLst>
              <a:path w="135780" h="17043" extrusionOk="0">
                <a:moveTo>
                  <a:pt x="97443" y="76"/>
                </a:moveTo>
                <a:lnTo>
                  <a:pt x="23158" y="101"/>
                </a:lnTo>
                <a:cubicBezTo>
                  <a:pt x="23158" y="101"/>
                  <a:pt x="17402" y="1"/>
                  <a:pt x="17285" y="2757"/>
                </a:cubicBezTo>
                <a:cubicBezTo>
                  <a:pt x="17169" y="5523"/>
                  <a:pt x="27469" y="5397"/>
                  <a:pt x="27469" y="5397"/>
                </a:cubicBezTo>
                <a:lnTo>
                  <a:pt x="70559" y="5280"/>
                </a:lnTo>
                <a:cubicBezTo>
                  <a:pt x="70559" y="5280"/>
                  <a:pt x="76415" y="5197"/>
                  <a:pt x="76248" y="7670"/>
                </a:cubicBezTo>
                <a:cubicBezTo>
                  <a:pt x="76073" y="10134"/>
                  <a:pt x="65706" y="9123"/>
                  <a:pt x="56758" y="9132"/>
                </a:cubicBezTo>
                <a:lnTo>
                  <a:pt x="8246" y="9040"/>
                </a:lnTo>
                <a:cubicBezTo>
                  <a:pt x="8246" y="9040"/>
                  <a:pt x="1" y="8998"/>
                  <a:pt x="1020" y="13016"/>
                </a:cubicBezTo>
                <a:cubicBezTo>
                  <a:pt x="2048" y="17043"/>
                  <a:pt x="12958" y="15999"/>
                  <a:pt x="17979" y="16232"/>
                </a:cubicBezTo>
                <a:lnTo>
                  <a:pt x="81353" y="16416"/>
                </a:lnTo>
                <a:lnTo>
                  <a:pt x="116999" y="16416"/>
                </a:lnTo>
                <a:cubicBezTo>
                  <a:pt x="116999" y="16416"/>
                  <a:pt x="122630" y="16065"/>
                  <a:pt x="122112" y="13676"/>
                </a:cubicBezTo>
                <a:cubicBezTo>
                  <a:pt x="121602" y="11287"/>
                  <a:pt x="113842" y="11897"/>
                  <a:pt x="107250" y="11930"/>
                </a:cubicBezTo>
                <a:cubicBezTo>
                  <a:pt x="100667" y="11964"/>
                  <a:pt x="90442" y="9725"/>
                  <a:pt x="102096" y="8864"/>
                </a:cubicBezTo>
                <a:lnTo>
                  <a:pt x="125069" y="9232"/>
                </a:lnTo>
                <a:cubicBezTo>
                  <a:pt x="125069" y="9232"/>
                  <a:pt x="135779" y="9850"/>
                  <a:pt x="135094" y="7561"/>
                </a:cubicBezTo>
                <a:cubicBezTo>
                  <a:pt x="134401" y="5272"/>
                  <a:pt x="131009" y="5439"/>
                  <a:pt x="125069" y="5330"/>
                </a:cubicBezTo>
                <a:cubicBezTo>
                  <a:pt x="119121" y="5222"/>
                  <a:pt x="88028" y="4737"/>
                  <a:pt x="88028" y="4737"/>
                </a:cubicBezTo>
                <a:cubicBezTo>
                  <a:pt x="88028" y="4737"/>
                  <a:pt x="82004" y="4019"/>
                  <a:pt x="86290" y="2432"/>
                </a:cubicBezTo>
                <a:lnTo>
                  <a:pt x="113842" y="2523"/>
                </a:lnTo>
                <a:cubicBezTo>
                  <a:pt x="113842" y="2523"/>
                  <a:pt x="125287" y="143"/>
                  <a:pt x="97443" y="76"/>
                </a:cubicBezTo>
                <a:close/>
              </a:path>
            </a:pathLst>
          </a:custGeom>
          <a:solidFill>
            <a:srgbClr val="008D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5"/>
          <p:cNvSpPr/>
          <p:nvPr/>
        </p:nvSpPr>
        <p:spPr>
          <a:xfrm>
            <a:off x="5441825" y="4413262"/>
            <a:ext cx="7528218" cy="730294"/>
          </a:xfrm>
          <a:custGeom>
            <a:avLst/>
            <a:gdLst/>
            <a:ahLst/>
            <a:cxnLst/>
            <a:rect l="l" t="t" r="r" b="b"/>
            <a:pathLst>
              <a:path w="143265" h="14805" extrusionOk="0">
                <a:moveTo>
                  <a:pt x="102822" y="68"/>
                </a:moveTo>
                <a:lnTo>
                  <a:pt x="24445" y="93"/>
                </a:lnTo>
                <a:cubicBezTo>
                  <a:pt x="24445" y="93"/>
                  <a:pt x="18371" y="1"/>
                  <a:pt x="18246" y="2399"/>
                </a:cubicBezTo>
                <a:cubicBezTo>
                  <a:pt x="18121" y="4796"/>
                  <a:pt x="28989" y="4696"/>
                  <a:pt x="28989" y="4696"/>
                </a:cubicBezTo>
                <a:lnTo>
                  <a:pt x="74452" y="4587"/>
                </a:lnTo>
                <a:cubicBezTo>
                  <a:pt x="74452" y="4587"/>
                  <a:pt x="80634" y="4521"/>
                  <a:pt x="80450" y="6667"/>
                </a:cubicBezTo>
                <a:cubicBezTo>
                  <a:pt x="80267" y="8806"/>
                  <a:pt x="69339" y="7929"/>
                  <a:pt x="59891" y="7937"/>
                </a:cubicBezTo>
                <a:lnTo>
                  <a:pt x="8706" y="7854"/>
                </a:lnTo>
                <a:cubicBezTo>
                  <a:pt x="8706" y="7854"/>
                  <a:pt x="1" y="7820"/>
                  <a:pt x="1087" y="11312"/>
                </a:cubicBezTo>
                <a:cubicBezTo>
                  <a:pt x="2173" y="14804"/>
                  <a:pt x="13676" y="13902"/>
                  <a:pt x="18981" y="14103"/>
                </a:cubicBezTo>
                <a:lnTo>
                  <a:pt x="85839" y="14261"/>
                </a:lnTo>
                <a:lnTo>
                  <a:pt x="123449" y="14261"/>
                </a:lnTo>
                <a:cubicBezTo>
                  <a:pt x="123449" y="14261"/>
                  <a:pt x="129397" y="13961"/>
                  <a:pt x="128845" y="11880"/>
                </a:cubicBezTo>
                <a:cubicBezTo>
                  <a:pt x="128294" y="9809"/>
                  <a:pt x="120115" y="10335"/>
                  <a:pt x="113173" y="10368"/>
                </a:cubicBezTo>
                <a:cubicBezTo>
                  <a:pt x="106223" y="10393"/>
                  <a:pt x="95437" y="8447"/>
                  <a:pt x="107726" y="7703"/>
                </a:cubicBezTo>
                <a:lnTo>
                  <a:pt x="131961" y="8021"/>
                </a:lnTo>
                <a:cubicBezTo>
                  <a:pt x="131961" y="8021"/>
                  <a:pt x="143264" y="8556"/>
                  <a:pt x="142538" y="6567"/>
                </a:cubicBezTo>
                <a:cubicBezTo>
                  <a:pt x="141811" y="4587"/>
                  <a:pt x="138227" y="4729"/>
                  <a:pt x="131961" y="4637"/>
                </a:cubicBezTo>
                <a:cubicBezTo>
                  <a:pt x="125704" y="4537"/>
                  <a:pt x="92881" y="4111"/>
                  <a:pt x="92881" y="4111"/>
                </a:cubicBezTo>
                <a:cubicBezTo>
                  <a:pt x="92881" y="4111"/>
                  <a:pt x="86532" y="3485"/>
                  <a:pt x="91052" y="2106"/>
                </a:cubicBezTo>
                <a:lnTo>
                  <a:pt x="120124" y="2190"/>
                </a:lnTo>
                <a:cubicBezTo>
                  <a:pt x="120124" y="2190"/>
                  <a:pt x="132195" y="126"/>
                  <a:pt x="102822" y="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5"/>
          <p:cNvSpPr/>
          <p:nvPr/>
        </p:nvSpPr>
        <p:spPr>
          <a:xfrm>
            <a:off x="-226947" y="153165"/>
            <a:ext cx="1338869" cy="342169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title"/>
          </p:nvPr>
        </p:nvSpPr>
        <p:spPr>
          <a:xfrm>
            <a:off x="713225" y="368825"/>
            <a:ext cx="7698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ctrTitle" idx="2"/>
          </p:nvPr>
        </p:nvSpPr>
        <p:spPr>
          <a:xfrm flipH="1">
            <a:off x="6175761" y="2953536"/>
            <a:ext cx="22500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subTitle" idx="1"/>
          </p:nvPr>
        </p:nvSpPr>
        <p:spPr>
          <a:xfrm flipH="1">
            <a:off x="951939" y="1866650"/>
            <a:ext cx="1971900" cy="6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>
                <a:solidFill>
                  <a:srgbClr val="754C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ctrTitle" idx="3"/>
          </p:nvPr>
        </p:nvSpPr>
        <p:spPr>
          <a:xfrm flipH="1">
            <a:off x="718239" y="1376110"/>
            <a:ext cx="2205600" cy="62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5"/>
          <p:cNvSpPr txBox="1">
            <a:spLocks noGrp="1"/>
          </p:cNvSpPr>
          <p:nvPr>
            <p:ph type="subTitle" idx="4"/>
          </p:nvPr>
        </p:nvSpPr>
        <p:spPr>
          <a:xfrm flipH="1">
            <a:off x="6175761" y="3392468"/>
            <a:ext cx="1975200" cy="6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59" name="Google Shape;59;p5"/>
          <p:cNvGrpSpPr/>
          <p:nvPr/>
        </p:nvGrpSpPr>
        <p:grpSpPr>
          <a:xfrm>
            <a:off x="7730849" y="1571630"/>
            <a:ext cx="680855" cy="991067"/>
            <a:chOff x="7730849" y="1571630"/>
            <a:chExt cx="680855" cy="991067"/>
          </a:xfrm>
        </p:grpSpPr>
        <p:sp>
          <p:nvSpPr>
            <p:cNvPr id="60" name="Google Shape;60;p5"/>
            <p:cNvSpPr/>
            <p:nvPr/>
          </p:nvSpPr>
          <p:spPr>
            <a:xfrm flipH="1">
              <a:off x="7891829" y="1863713"/>
              <a:ext cx="195451" cy="698983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5"/>
            <p:cNvSpPr/>
            <p:nvPr/>
          </p:nvSpPr>
          <p:spPr>
            <a:xfrm flipH="1">
              <a:off x="8096002" y="1655455"/>
              <a:ext cx="252191" cy="214719"/>
            </a:xfrm>
            <a:custGeom>
              <a:avLst/>
              <a:gdLst/>
              <a:ahLst/>
              <a:cxnLst/>
              <a:rect l="l" t="t" r="r" b="b"/>
              <a:pathLst>
                <a:path w="12774" h="10876" extrusionOk="0">
                  <a:moveTo>
                    <a:pt x="271" y="1"/>
                  </a:moveTo>
                  <a:cubicBezTo>
                    <a:pt x="96" y="1"/>
                    <a:pt x="0" y="7"/>
                    <a:pt x="0" y="7"/>
                  </a:cubicBezTo>
                  <a:lnTo>
                    <a:pt x="3567" y="4576"/>
                  </a:lnTo>
                  <a:lnTo>
                    <a:pt x="7878" y="5361"/>
                  </a:lnTo>
                  <a:lnTo>
                    <a:pt x="5129" y="6673"/>
                  </a:lnTo>
                  <a:lnTo>
                    <a:pt x="5129" y="6673"/>
                  </a:lnTo>
                  <a:lnTo>
                    <a:pt x="9315" y="6331"/>
                  </a:lnTo>
                  <a:lnTo>
                    <a:pt x="7427" y="7935"/>
                  </a:lnTo>
                  <a:cubicBezTo>
                    <a:pt x="9532" y="8745"/>
                    <a:pt x="12773" y="10875"/>
                    <a:pt x="12773" y="10875"/>
                  </a:cubicBezTo>
                  <a:cubicBezTo>
                    <a:pt x="10614" y="499"/>
                    <a:pt x="1921" y="1"/>
                    <a:pt x="271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5"/>
            <p:cNvSpPr/>
            <p:nvPr/>
          </p:nvSpPr>
          <p:spPr>
            <a:xfrm flipH="1">
              <a:off x="8096001" y="1845669"/>
              <a:ext cx="315702" cy="115533"/>
            </a:xfrm>
            <a:custGeom>
              <a:avLst/>
              <a:gdLst/>
              <a:ahLst/>
              <a:cxnLst/>
              <a:rect l="l" t="t" r="r" b="b"/>
              <a:pathLst>
                <a:path w="15991" h="5852" extrusionOk="0">
                  <a:moveTo>
                    <a:pt x="10295" y="0"/>
                  </a:moveTo>
                  <a:cubicBezTo>
                    <a:pt x="3432" y="0"/>
                    <a:pt x="1" y="5852"/>
                    <a:pt x="1" y="5852"/>
                  </a:cubicBezTo>
                  <a:lnTo>
                    <a:pt x="5715" y="5426"/>
                  </a:lnTo>
                  <a:lnTo>
                    <a:pt x="8773" y="2251"/>
                  </a:lnTo>
                  <a:lnTo>
                    <a:pt x="8296" y="5309"/>
                  </a:lnTo>
                  <a:lnTo>
                    <a:pt x="10351" y="1591"/>
                  </a:lnTo>
                  <a:lnTo>
                    <a:pt x="10610" y="4081"/>
                  </a:lnTo>
                  <a:cubicBezTo>
                    <a:pt x="12440" y="2769"/>
                    <a:pt x="15990" y="1240"/>
                    <a:pt x="15990" y="1240"/>
                  </a:cubicBezTo>
                  <a:cubicBezTo>
                    <a:pt x="13884" y="355"/>
                    <a:pt x="11985" y="0"/>
                    <a:pt x="10295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5"/>
            <p:cNvSpPr/>
            <p:nvPr/>
          </p:nvSpPr>
          <p:spPr>
            <a:xfrm flipH="1">
              <a:off x="7730849" y="1824683"/>
              <a:ext cx="357260" cy="103530"/>
            </a:xfrm>
            <a:custGeom>
              <a:avLst/>
              <a:gdLst/>
              <a:ahLst/>
              <a:cxnLst/>
              <a:rect l="l" t="t" r="r" b="b"/>
              <a:pathLst>
                <a:path w="18096" h="5244" extrusionOk="0">
                  <a:moveTo>
                    <a:pt x="7764" y="0"/>
                  </a:moveTo>
                  <a:cubicBezTo>
                    <a:pt x="5399" y="0"/>
                    <a:pt x="2762" y="656"/>
                    <a:pt x="0" y="2479"/>
                  </a:cubicBezTo>
                  <a:cubicBezTo>
                    <a:pt x="0" y="2479"/>
                    <a:pt x="4169" y="3398"/>
                    <a:pt x="6475" y="4408"/>
                  </a:cubicBezTo>
                  <a:lnTo>
                    <a:pt x="5999" y="1819"/>
                  </a:lnTo>
                  <a:lnTo>
                    <a:pt x="9265" y="5244"/>
                  </a:lnTo>
                  <a:lnTo>
                    <a:pt x="7862" y="2211"/>
                  </a:lnTo>
                  <a:lnTo>
                    <a:pt x="11997" y="4901"/>
                  </a:lnTo>
                  <a:lnTo>
                    <a:pt x="18095" y="4300"/>
                  </a:lnTo>
                  <a:cubicBezTo>
                    <a:pt x="18095" y="4300"/>
                    <a:pt x="13822" y="0"/>
                    <a:pt x="7764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5"/>
            <p:cNvSpPr/>
            <p:nvPr/>
          </p:nvSpPr>
          <p:spPr>
            <a:xfrm flipH="1">
              <a:off x="7886873" y="1571630"/>
              <a:ext cx="219221" cy="302001"/>
            </a:xfrm>
            <a:custGeom>
              <a:avLst/>
              <a:gdLst/>
              <a:ahLst/>
              <a:cxnLst/>
              <a:rect l="l" t="t" r="r" b="b"/>
              <a:pathLst>
                <a:path w="11104" h="15297" extrusionOk="0">
                  <a:moveTo>
                    <a:pt x="11103" y="0"/>
                  </a:moveTo>
                  <a:cubicBezTo>
                    <a:pt x="11103" y="1"/>
                    <a:pt x="1" y="3392"/>
                    <a:pt x="911" y="15297"/>
                  </a:cubicBezTo>
                  <a:cubicBezTo>
                    <a:pt x="911" y="15297"/>
                    <a:pt x="3685" y="12022"/>
                    <a:pt x="5657" y="10443"/>
                  </a:cubicBezTo>
                  <a:lnTo>
                    <a:pt x="3192" y="9616"/>
                  </a:lnTo>
                  <a:lnTo>
                    <a:pt x="7703" y="8354"/>
                  </a:lnTo>
                  <a:lnTo>
                    <a:pt x="4420" y="8146"/>
                  </a:lnTo>
                  <a:lnTo>
                    <a:pt x="8714" y="5748"/>
                  </a:lnTo>
                  <a:lnTo>
                    <a:pt x="11103" y="0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5"/>
            <p:cNvSpPr/>
            <p:nvPr/>
          </p:nvSpPr>
          <p:spPr>
            <a:xfrm flipH="1">
              <a:off x="8090732" y="1874098"/>
              <a:ext cx="194464" cy="312721"/>
            </a:xfrm>
            <a:custGeom>
              <a:avLst/>
              <a:gdLst/>
              <a:ahLst/>
              <a:cxnLst/>
              <a:rect l="l" t="t" r="r" b="b"/>
              <a:pathLst>
                <a:path w="9850" h="15840" extrusionOk="0">
                  <a:moveTo>
                    <a:pt x="9850" y="1"/>
                  </a:moveTo>
                  <a:lnTo>
                    <a:pt x="9850" y="1"/>
                  </a:lnTo>
                  <a:cubicBezTo>
                    <a:pt x="0" y="6074"/>
                    <a:pt x="4035" y="15840"/>
                    <a:pt x="4035" y="15840"/>
                  </a:cubicBezTo>
                  <a:lnTo>
                    <a:pt x="7085" y="10911"/>
                  </a:lnTo>
                  <a:lnTo>
                    <a:pt x="6374" y="6517"/>
                  </a:lnTo>
                  <a:lnTo>
                    <a:pt x="8505" y="8722"/>
                  </a:lnTo>
                  <a:lnTo>
                    <a:pt x="6784" y="4821"/>
                  </a:lnTo>
                  <a:lnTo>
                    <a:pt x="8906" y="6107"/>
                  </a:lnTo>
                  <a:cubicBezTo>
                    <a:pt x="8956" y="3819"/>
                    <a:pt x="9850" y="1"/>
                    <a:pt x="9850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5"/>
            <p:cNvSpPr/>
            <p:nvPr/>
          </p:nvSpPr>
          <p:spPr>
            <a:xfrm flipH="1">
              <a:off x="8090730" y="1842688"/>
              <a:ext cx="320974" cy="118514"/>
            </a:xfrm>
            <a:custGeom>
              <a:avLst/>
              <a:gdLst/>
              <a:ahLst/>
              <a:cxnLst/>
              <a:rect l="l" t="t" r="r" b="b"/>
              <a:pathLst>
                <a:path w="16258" h="6003" extrusionOk="0">
                  <a:moveTo>
                    <a:pt x="10097" y="1"/>
                  </a:moveTo>
                  <a:cubicBezTo>
                    <a:pt x="3453" y="1"/>
                    <a:pt x="1" y="6003"/>
                    <a:pt x="1" y="6003"/>
                  </a:cubicBezTo>
                  <a:cubicBezTo>
                    <a:pt x="5302" y="1956"/>
                    <a:pt x="9815" y="1079"/>
                    <a:pt x="12731" y="1079"/>
                  </a:cubicBezTo>
                  <a:cubicBezTo>
                    <a:pt x="14962" y="1079"/>
                    <a:pt x="16258" y="1592"/>
                    <a:pt x="16258" y="1592"/>
                  </a:cubicBezTo>
                  <a:cubicBezTo>
                    <a:pt x="13969" y="449"/>
                    <a:pt x="11914" y="1"/>
                    <a:pt x="10097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5"/>
            <p:cNvSpPr/>
            <p:nvPr/>
          </p:nvSpPr>
          <p:spPr>
            <a:xfrm flipH="1">
              <a:off x="8090731" y="1655573"/>
              <a:ext cx="257462" cy="218549"/>
            </a:xfrm>
            <a:custGeom>
              <a:avLst/>
              <a:gdLst/>
              <a:ahLst/>
              <a:cxnLst/>
              <a:rect l="l" t="t" r="r" b="b"/>
              <a:pathLst>
                <a:path w="13041" h="11070" extrusionOk="0">
                  <a:moveTo>
                    <a:pt x="91" y="0"/>
                  </a:moveTo>
                  <a:cubicBezTo>
                    <a:pt x="61" y="0"/>
                    <a:pt x="31" y="0"/>
                    <a:pt x="0" y="1"/>
                  </a:cubicBezTo>
                  <a:cubicBezTo>
                    <a:pt x="0" y="1"/>
                    <a:pt x="10050" y="3250"/>
                    <a:pt x="13041" y="11070"/>
                  </a:cubicBezTo>
                  <a:cubicBezTo>
                    <a:pt x="13041" y="11070"/>
                    <a:pt x="11636" y="0"/>
                    <a:pt x="91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5"/>
            <p:cNvSpPr/>
            <p:nvPr/>
          </p:nvSpPr>
          <p:spPr>
            <a:xfrm flipH="1">
              <a:off x="7886873" y="1571788"/>
              <a:ext cx="248400" cy="291952"/>
            </a:xfrm>
            <a:custGeom>
              <a:avLst/>
              <a:gdLst/>
              <a:ahLst/>
              <a:cxnLst/>
              <a:rect l="l" t="t" r="r" b="b"/>
              <a:pathLst>
                <a:path w="12582" h="14788" extrusionOk="0">
                  <a:moveTo>
                    <a:pt x="12581" y="1"/>
                  </a:moveTo>
                  <a:cubicBezTo>
                    <a:pt x="0" y="4094"/>
                    <a:pt x="2431" y="14787"/>
                    <a:pt x="2431" y="14787"/>
                  </a:cubicBezTo>
                  <a:cubicBezTo>
                    <a:pt x="4645" y="5306"/>
                    <a:pt x="12581" y="1"/>
                    <a:pt x="12581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" name="Google Shape;69;p5"/>
          <p:cNvSpPr/>
          <p:nvPr/>
        </p:nvSpPr>
        <p:spPr>
          <a:xfrm>
            <a:off x="7853733" y="2500870"/>
            <a:ext cx="201250" cy="99600"/>
          </a:xfrm>
          <a:custGeom>
            <a:avLst/>
            <a:gdLst/>
            <a:ahLst/>
            <a:cxnLst/>
            <a:rect l="l" t="t" r="r" b="b"/>
            <a:pathLst>
              <a:path w="8050" h="3984" extrusionOk="0">
                <a:moveTo>
                  <a:pt x="748" y="73"/>
                </a:moveTo>
                <a:cubicBezTo>
                  <a:pt x="1097" y="-229"/>
                  <a:pt x="1533" y="549"/>
                  <a:pt x="2176" y="692"/>
                </a:cubicBezTo>
                <a:cubicBezTo>
                  <a:pt x="2819" y="835"/>
                  <a:pt x="3907" y="946"/>
                  <a:pt x="4605" y="930"/>
                </a:cubicBezTo>
                <a:cubicBezTo>
                  <a:pt x="5304" y="914"/>
                  <a:pt x="5907" y="692"/>
                  <a:pt x="6367" y="597"/>
                </a:cubicBezTo>
                <a:cubicBezTo>
                  <a:pt x="6827" y="502"/>
                  <a:pt x="7089" y="192"/>
                  <a:pt x="7367" y="359"/>
                </a:cubicBezTo>
                <a:cubicBezTo>
                  <a:pt x="7645" y="526"/>
                  <a:pt x="8098" y="1081"/>
                  <a:pt x="8034" y="1597"/>
                </a:cubicBezTo>
                <a:cubicBezTo>
                  <a:pt x="7971" y="2113"/>
                  <a:pt x="7907" y="3065"/>
                  <a:pt x="6986" y="3454"/>
                </a:cubicBezTo>
                <a:cubicBezTo>
                  <a:pt x="6065" y="3843"/>
                  <a:pt x="3661" y="4089"/>
                  <a:pt x="2510" y="3930"/>
                </a:cubicBezTo>
                <a:cubicBezTo>
                  <a:pt x="1359" y="3771"/>
                  <a:pt x="375" y="3145"/>
                  <a:pt x="81" y="2502"/>
                </a:cubicBezTo>
                <a:cubicBezTo>
                  <a:pt x="-213" y="1859"/>
                  <a:pt x="399" y="375"/>
                  <a:pt x="748" y="73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</p:sp>
      <p:grpSp>
        <p:nvGrpSpPr>
          <p:cNvPr id="70" name="Google Shape;70;p5"/>
          <p:cNvGrpSpPr/>
          <p:nvPr/>
        </p:nvGrpSpPr>
        <p:grpSpPr>
          <a:xfrm>
            <a:off x="6691187" y="447693"/>
            <a:ext cx="3067768" cy="1233900"/>
            <a:chOff x="6691187" y="447693"/>
            <a:chExt cx="3067768" cy="1233900"/>
          </a:xfrm>
        </p:grpSpPr>
        <p:sp>
          <p:nvSpPr>
            <p:cNvPr id="71" name="Google Shape;71;p5"/>
            <p:cNvSpPr/>
            <p:nvPr/>
          </p:nvSpPr>
          <p:spPr>
            <a:xfrm>
              <a:off x="6950149" y="447693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rgbClr val="B3F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2" name="Google Shape;72;p5"/>
            <p:cNvGrpSpPr/>
            <p:nvPr/>
          </p:nvGrpSpPr>
          <p:grpSpPr>
            <a:xfrm flipH="1">
              <a:off x="6691187" y="1376106"/>
              <a:ext cx="576431" cy="305486"/>
              <a:chOff x="2468025" y="734125"/>
              <a:chExt cx="980825" cy="519800"/>
            </a:xfrm>
          </p:grpSpPr>
          <p:sp>
            <p:nvSpPr>
              <p:cNvPr id="73" name="Google Shape;73;p5"/>
              <p:cNvSpPr/>
              <p:nvPr/>
            </p:nvSpPr>
            <p:spPr>
              <a:xfrm>
                <a:off x="2831050" y="905000"/>
                <a:ext cx="617800" cy="140225"/>
              </a:xfrm>
              <a:custGeom>
                <a:avLst/>
                <a:gdLst/>
                <a:ahLst/>
                <a:cxnLst/>
                <a:rect l="l" t="t" r="r" b="b"/>
                <a:pathLst>
                  <a:path w="24712" h="5609" extrusionOk="0">
                    <a:moveTo>
                      <a:pt x="18198" y="1"/>
                    </a:moveTo>
                    <a:cubicBezTo>
                      <a:pt x="15715" y="1"/>
                      <a:pt x="14485" y="2407"/>
                      <a:pt x="12052" y="2407"/>
                    </a:cubicBezTo>
                    <a:cubicBezTo>
                      <a:pt x="9710" y="2407"/>
                      <a:pt x="7709" y="668"/>
                      <a:pt x="5003" y="668"/>
                    </a:cubicBezTo>
                    <a:cubicBezTo>
                      <a:pt x="4711" y="668"/>
                      <a:pt x="4411" y="688"/>
                      <a:pt x="4101" y="733"/>
                    </a:cubicBezTo>
                    <a:cubicBezTo>
                      <a:pt x="1507" y="1131"/>
                      <a:pt x="0" y="5315"/>
                      <a:pt x="0" y="5315"/>
                    </a:cubicBezTo>
                    <a:cubicBezTo>
                      <a:pt x="0" y="5315"/>
                      <a:pt x="3060" y="2256"/>
                      <a:pt x="5465" y="2256"/>
                    </a:cubicBezTo>
                    <a:cubicBezTo>
                      <a:pt x="5520" y="2256"/>
                      <a:pt x="5574" y="2257"/>
                      <a:pt x="5629" y="2260"/>
                    </a:cubicBezTo>
                    <a:cubicBezTo>
                      <a:pt x="8077" y="2407"/>
                      <a:pt x="9918" y="5608"/>
                      <a:pt x="12199" y="5608"/>
                    </a:cubicBezTo>
                    <a:cubicBezTo>
                      <a:pt x="14398" y="5608"/>
                      <a:pt x="16189" y="1931"/>
                      <a:pt x="18903" y="1931"/>
                    </a:cubicBezTo>
                    <a:cubicBezTo>
                      <a:pt x="19003" y="1931"/>
                      <a:pt x="19105" y="1936"/>
                      <a:pt x="19208" y="1947"/>
                    </a:cubicBezTo>
                    <a:cubicBezTo>
                      <a:pt x="22116" y="2260"/>
                      <a:pt x="24711" y="4395"/>
                      <a:pt x="24711" y="4395"/>
                    </a:cubicBezTo>
                    <a:cubicBezTo>
                      <a:pt x="24711" y="4395"/>
                      <a:pt x="22409" y="880"/>
                      <a:pt x="19208" y="126"/>
                    </a:cubicBezTo>
                    <a:cubicBezTo>
                      <a:pt x="18848" y="39"/>
                      <a:pt x="18513" y="1"/>
                      <a:pt x="18198" y="1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5"/>
              <p:cNvSpPr/>
              <p:nvPr/>
            </p:nvSpPr>
            <p:spPr>
              <a:xfrm>
                <a:off x="2468025" y="1149000"/>
                <a:ext cx="463475" cy="104925"/>
              </a:xfrm>
              <a:custGeom>
                <a:avLst/>
                <a:gdLst/>
                <a:ahLst/>
                <a:cxnLst/>
                <a:rect l="l" t="t" r="r" b="b"/>
                <a:pathLst>
                  <a:path w="18539" h="4197" extrusionOk="0">
                    <a:moveTo>
                      <a:pt x="13655" y="0"/>
                    </a:moveTo>
                    <a:cubicBezTo>
                      <a:pt x="11792" y="0"/>
                      <a:pt x="10877" y="1811"/>
                      <a:pt x="9039" y="1811"/>
                    </a:cubicBezTo>
                    <a:cubicBezTo>
                      <a:pt x="7276" y="1811"/>
                      <a:pt x="5771" y="489"/>
                      <a:pt x="3746" y="489"/>
                    </a:cubicBezTo>
                    <a:cubicBezTo>
                      <a:pt x="3535" y="489"/>
                      <a:pt x="3319" y="504"/>
                      <a:pt x="3097" y="535"/>
                    </a:cubicBezTo>
                    <a:cubicBezTo>
                      <a:pt x="1151" y="828"/>
                      <a:pt x="0" y="3967"/>
                      <a:pt x="0" y="3967"/>
                    </a:cubicBezTo>
                    <a:cubicBezTo>
                      <a:pt x="0" y="3967"/>
                      <a:pt x="2304" y="1683"/>
                      <a:pt x="4109" y="1683"/>
                    </a:cubicBezTo>
                    <a:cubicBezTo>
                      <a:pt x="4148" y="1683"/>
                      <a:pt x="4188" y="1684"/>
                      <a:pt x="4227" y="1686"/>
                    </a:cubicBezTo>
                    <a:cubicBezTo>
                      <a:pt x="6068" y="1811"/>
                      <a:pt x="7449" y="4197"/>
                      <a:pt x="9165" y="4197"/>
                    </a:cubicBezTo>
                    <a:cubicBezTo>
                      <a:pt x="10817" y="4197"/>
                      <a:pt x="12139" y="1443"/>
                      <a:pt x="14177" y="1443"/>
                    </a:cubicBezTo>
                    <a:cubicBezTo>
                      <a:pt x="14255" y="1443"/>
                      <a:pt x="14335" y="1447"/>
                      <a:pt x="14417" y="1456"/>
                    </a:cubicBezTo>
                    <a:cubicBezTo>
                      <a:pt x="16593" y="1686"/>
                      <a:pt x="18539" y="3297"/>
                      <a:pt x="18539" y="3297"/>
                    </a:cubicBezTo>
                    <a:cubicBezTo>
                      <a:pt x="18539" y="3297"/>
                      <a:pt x="16823" y="661"/>
                      <a:pt x="14417" y="96"/>
                    </a:cubicBezTo>
                    <a:cubicBezTo>
                      <a:pt x="14145" y="30"/>
                      <a:pt x="13892" y="0"/>
                      <a:pt x="13655" y="0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5"/>
              <p:cNvSpPr/>
              <p:nvPr/>
            </p:nvSpPr>
            <p:spPr>
              <a:xfrm>
                <a:off x="2565325" y="734125"/>
                <a:ext cx="290850" cy="66275"/>
              </a:xfrm>
              <a:custGeom>
                <a:avLst/>
                <a:gdLst/>
                <a:ahLst/>
                <a:cxnLst/>
                <a:rect l="l" t="t" r="r" b="b"/>
                <a:pathLst>
                  <a:path w="11634" h="2651" extrusionOk="0">
                    <a:moveTo>
                      <a:pt x="8575" y="0"/>
                    </a:moveTo>
                    <a:cubicBezTo>
                      <a:pt x="7400" y="0"/>
                      <a:pt x="6825" y="1144"/>
                      <a:pt x="5670" y="1144"/>
                    </a:cubicBezTo>
                    <a:cubicBezTo>
                      <a:pt x="4579" y="1144"/>
                      <a:pt x="3640" y="316"/>
                      <a:pt x="2367" y="316"/>
                    </a:cubicBezTo>
                    <a:cubicBezTo>
                      <a:pt x="2224" y="316"/>
                      <a:pt x="2077" y="326"/>
                      <a:pt x="1925" y="349"/>
                    </a:cubicBezTo>
                    <a:cubicBezTo>
                      <a:pt x="711" y="538"/>
                      <a:pt x="0" y="2505"/>
                      <a:pt x="0" y="2505"/>
                    </a:cubicBezTo>
                    <a:cubicBezTo>
                      <a:pt x="0" y="2505"/>
                      <a:pt x="1445" y="1080"/>
                      <a:pt x="2585" y="1080"/>
                    </a:cubicBezTo>
                    <a:cubicBezTo>
                      <a:pt x="2610" y="1080"/>
                      <a:pt x="2634" y="1080"/>
                      <a:pt x="2657" y="1082"/>
                    </a:cubicBezTo>
                    <a:cubicBezTo>
                      <a:pt x="3808" y="1124"/>
                      <a:pt x="4666" y="2651"/>
                      <a:pt x="5733" y="2651"/>
                    </a:cubicBezTo>
                    <a:cubicBezTo>
                      <a:pt x="6780" y="2651"/>
                      <a:pt x="7614" y="906"/>
                      <a:pt x="8888" y="906"/>
                    </a:cubicBezTo>
                    <a:cubicBezTo>
                      <a:pt x="8938" y="906"/>
                      <a:pt x="8988" y="909"/>
                      <a:pt x="9039" y="914"/>
                    </a:cubicBezTo>
                    <a:cubicBezTo>
                      <a:pt x="10399" y="1061"/>
                      <a:pt x="11634" y="2065"/>
                      <a:pt x="11634" y="2065"/>
                    </a:cubicBezTo>
                    <a:cubicBezTo>
                      <a:pt x="11634" y="2065"/>
                      <a:pt x="10546" y="412"/>
                      <a:pt x="9039" y="56"/>
                    </a:cubicBezTo>
                    <a:cubicBezTo>
                      <a:pt x="8874" y="17"/>
                      <a:pt x="8720" y="0"/>
                      <a:pt x="8575" y="0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4/16/2022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861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4/16/2022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15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>
            <a:extLst>
              <a:ext uri="{FF2B5EF4-FFF2-40B4-BE49-F238E27FC236}">
                <a16:creationId xmlns:a16="http://schemas.microsoft.com/office/drawing/2014/main" id="{B06B21EF-4290-4023-8D12-6133B34560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71675" y="-2028827"/>
            <a:ext cx="5143500" cy="9201153"/>
          </a:xfrm>
          <a:prstGeom prst="rect">
            <a:avLst/>
          </a:prstGeom>
        </p:spPr>
      </p:pic>
      <p:pic>
        <p:nvPicPr>
          <p:cNvPr id="3" name="图片 8">
            <a:extLst>
              <a:ext uri="{FF2B5EF4-FFF2-40B4-BE49-F238E27FC236}">
                <a16:creationId xmlns:a16="http://schemas.microsoft.com/office/drawing/2014/main" id="{73C579E6-EAF1-422D-AC51-D4A36153AB7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255759" y="-1717410"/>
            <a:ext cx="4668511" cy="8620955"/>
          </a:xfrm>
          <a:prstGeom prst="rect">
            <a:avLst/>
          </a:prstGeom>
        </p:spPr>
      </p:pic>
      <p:pic>
        <p:nvPicPr>
          <p:cNvPr id="4" name="图片 10">
            <a:extLst>
              <a:ext uri="{FF2B5EF4-FFF2-40B4-BE49-F238E27FC236}">
                <a16:creationId xmlns:a16="http://schemas.microsoft.com/office/drawing/2014/main" id="{1220DD6E-E2D4-4158-9681-6CFE69A19E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899" y="955519"/>
            <a:ext cx="3911851" cy="4187981"/>
          </a:xfrm>
          <a:prstGeom prst="rect">
            <a:avLst/>
          </a:prstGeom>
        </p:spPr>
      </p:pic>
      <p:pic>
        <p:nvPicPr>
          <p:cNvPr id="5" name="图片 14">
            <a:extLst>
              <a:ext uri="{FF2B5EF4-FFF2-40B4-BE49-F238E27FC236}">
                <a16:creationId xmlns:a16="http://schemas.microsoft.com/office/drawing/2014/main" id="{3E428603-5A8C-47DE-80E7-95AD414D89F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907" y="4607414"/>
            <a:ext cx="492043" cy="507915"/>
          </a:xfrm>
          <a:prstGeom prst="rect">
            <a:avLst/>
          </a:prstGeom>
        </p:spPr>
      </p:pic>
      <p:pic>
        <p:nvPicPr>
          <p:cNvPr id="6" name="图片 16">
            <a:extLst>
              <a:ext uri="{FF2B5EF4-FFF2-40B4-BE49-F238E27FC236}">
                <a16:creationId xmlns:a16="http://schemas.microsoft.com/office/drawing/2014/main" id="{F3F40050-FF5E-4375-9241-620E3FAC999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4652">
            <a:off x="86309" y="726729"/>
            <a:ext cx="314397" cy="924136"/>
          </a:xfrm>
          <a:prstGeom prst="rect">
            <a:avLst/>
          </a:prstGeom>
        </p:spPr>
      </p:pic>
      <p:pic>
        <p:nvPicPr>
          <p:cNvPr id="7" name="图片 18">
            <a:extLst>
              <a:ext uri="{FF2B5EF4-FFF2-40B4-BE49-F238E27FC236}">
                <a16:creationId xmlns:a16="http://schemas.microsoft.com/office/drawing/2014/main" id="{604A78A6-248E-4841-9FCB-2B52759943E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97" y="4317233"/>
            <a:ext cx="372803" cy="397249"/>
          </a:xfrm>
          <a:prstGeom prst="rect">
            <a:avLst/>
          </a:prstGeom>
        </p:spPr>
      </p:pic>
      <p:pic>
        <p:nvPicPr>
          <p:cNvPr id="8" name="图片 20">
            <a:extLst>
              <a:ext uri="{FF2B5EF4-FFF2-40B4-BE49-F238E27FC236}">
                <a16:creationId xmlns:a16="http://schemas.microsoft.com/office/drawing/2014/main" id="{452DF785-0E58-4CAE-AFE9-171977E4668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647" y="70807"/>
            <a:ext cx="373509" cy="448211"/>
          </a:xfrm>
          <a:prstGeom prst="rect">
            <a:avLst/>
          </a:prstGeom>
        </p:spPr>
      </p:pic>
      <p:pic>
        <p:nvPicPr>
          <p:cNvPr id="9" name="图片 24">
            <a:extLst>
              <a:ext uri="{FF2B5EF4-FFF2-40B4-BE49-F238E27FC236}">
                <a16:creationId xmlns:a16="http://schemas.microsoft.com/office/drawing/2014/main" id="{D4D8A061-494A-4B32-A7C3-42E31E5A3762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54" y="955519"/>
            <a:ext cx="428723" cy="590684"/>
          </a:xfrm>
          <a:prstGeom prst="rect">
            <a:avLst/>
          </a:prstGeom>
        </p:spPr>
      </p:pic>
      <p:pic>
        <p:nvPicPr>
          <p:cNvPr id="10" name="图片 26">
            <a:extLst>
              <a:ext uri="{FF2B5EF4-FFF2-40B4-BE49-F238E27FC236}">
                <a16:creationId xmlns:a16="http://schemas.microsoft.com/office/drawing/2014/main" id="{1DF9917B-E90E-4946-84E5-4E3AC4D3CD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7290495">
            <a:off x="8104325" y="3915562"/>
            <a:ext cx="1533653" cy="1597839"/>
          </a:xfrm>
          <a:prstGeom prst="rect">
            <a:avLst/>
          </a:prstGeom>
        </p:spPr>
      </p:pic>
      <p:pic>
        <p:nvPicPr>
          <p:cNvPr id="11" name="图片 28">
            <a:extLst>
              <a:ext uri="{FF2B5EF4-FFF2-40B4-BE49-F238E27FC236}">
                <a16:creationId xmlns:a16="http://schemas.microsoft.com/office/drawing/2014/main" id="{1FC472B4-0239-4099-BDB8-3CD9C4FFBBB4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593" y="565460"/>
            <a:ext cx="333371" cy="549444"/>
          </a:xfrm>
          <a:prstGeom prst="rect">
            <a:avLst/>
          </a:prstGeom>
        </p:spPr>
      </p:pic>
      <p:pic>
        <p:nvPicPr>
          <p:cNvPr id="12" name="图片 36">
            <a:extLst>
              <a:ext uri="{FF2B5EF4-FFF2-40B4-BE49-F238E27FC236}">
                <a16:creationId xmlns:a16="http://schemas.microsoft.com/office/drawing/2014/main" id="{3F5532E2-9ED9-4571-B262-DB498E11489E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17" y="3003168"/>
            <a:ext cx="399519" cy="445618"/>
          </a:xfrm>
          <a:prstGeom prst="rect">
            <a:avLst/>
          </a:prstGeom>
        </p:spPr>
      </p:pic>
      <p:sp>
        <p:nvSpPr>
          <p:cNvPr id="13" name="矩形 39">
            <a:extLst>
              <a:ext uri="{FF2B5EF4-FFF2-40B4-BE49-F238E27FC236}">
                <a16:creationId xmlns:a16="http://schemas.microsoft.com/office/drawing/2014/main" id="{BC667135-285B-43E4-9109-FD5A575A6D8C}"/>
              </a:ext>
            </a:extLst>
          </p:cNvPr>
          <p:cNvSpPr/>
          <p:nvPr userDrawn="1"/>
        </p:nvSpPr>
        <p:spPr>
          <a:xfrm>
            <a:off x="8595176" y="524609"/>
            <a:ext cx="74334" cy="643560"/>
          </a:xfrm>
          <a:prstGeom prst="rect">
            <a:avLst/>
          </a:prstGeom>
          <a:solidFill>
            <a:srgbClr val="49D9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3">
            <a:extLst>
              <a:ext uri="{FF2B5EF4-FFF2-40B4-BE49-F238E27FC236}">
                <a16:creationId xmlns:a16="http://schemas.microsoft.com/office/drawing/2014/main" id="{89A685F2-D426-47F1-9E6E-91E41B3E6B6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156" y="3714834"/>
            <a:ext cx="537625" cy="60239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1050C6A-EBF3-4AAC-9E6B-85FB9AC093B4}"/>
              </a:ext>
            </a:extLst>
          </p:cNvPr>
          <p:cNvSpPr/>
          <p:nvPr userDrawn="1"/>
        </p:nvSpPr>
        <p:spPr>
          <a:xfrm>
            <a:off x="368086" y="1805017"/>
            <a:ext cx="4458636" cy="744436"/>
          </a:xfrm>
          <a:prstGeom prst="rect">
            <a:avLst/>
          </a:prstGeom>
          <a:noFill/>
        </p:spPr>
        <p:txBody>
          <a:bodyPr wrap="square" lIns="51435" tIns="25718" rIns="51435" bIns="25718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</a:t>
            </a:r>
            <a:r>
              <a:rPr kumimoji="0" lang="en-US" sz="45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kumimoji="0" lang="en-US" sz="45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45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dặn</a:t>
            </a:r>
            <a:r>
              <a:rPr kumimoji="0" lang="en-US" sz="45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dò</a:t>
            </a:r>
            <a:endParaRPr kumimoji="0" lang="en-US" sz="45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65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7"/>
          <p:cNvSpPr txBox="1">
            <a:spLocks noGrp="1"/>
          </p:cNvSpPr>
          <p:nvPr>
            <p:ph type="title"/>
          </p:nvPr>
        </p:nvSpPr>
        <p:spPr>
          <a:xfrm>
            <a:off x="941825" y="749825"/>
            <a:ext cx="4392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7"/>
          <p:cNvSpPr txBox="1">
            <a:spLocks noGrp="1"/>
          </p:cNvSpPr>
          <p:nvPr>
            <p:ph type="subTitle" idx="1"/>
          </p:nvPr>
        </p:nvSpPr>
        <p:spPr>
          <a:xfrm>
            <a:off x="941825" y="1717100"/>
            <a:ext cx="3287400" cy="291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2800"/>
              <a:buNone/>
              <a:defRPr sz="1600"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8"/>
          <p:cNvGrpSpPr/>
          <p:nvPr/>
        </p:nvGrpSpPr>
        <p:grpSpPr>
          <a:xfrm>
            <a:off x="392162" y="82464"/>
            <a:ext cx="8684882" cy="2098270"/>
            <a:chOff x="335036" y="320140"/>
            <a:chExt cx="9419612" cy="2275781"/>
          </a:xfrm>
        </p:grpSpPr>
        <p:sp>
          <p:nvSpPr>
            <p:cNvPr id="89" name="Google Shape;89;p8"/>
            <p:cNvSpPr/>
            <p:nvPr/>
          </p:nvSpPr>
          <p:spPr>
            <a:xfrm>
              <a:off x="6945841" y="1955107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8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" name="Google Shape;91;p8"/>
          <p:cNvSpPr txBox="1">
            <a:spLocks noGrp="1"/>
          </p:cNvSpPr>
          <p:nvPr>
            <p:ph type="title"/>
          </p:nvPr>
        </p:nvSpPr>
        <p:spPr>
          <a:xfrm rot="-470071">
            <a:off x="2088377" y="1666919"/>
            <a:ext cx="4967265" cy="256920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92" name="Google Shape;92;p8"/>
          <p:cNvGrpSpPr/>
          <p:nvPr/>
        </p:nvGrpSpPr>
        <p:grpSpPr>
          <a:xfrm flipH="1">
            <a:off x="6277445" y="74261"/>
            <a:ext cx="3046829" cy="5435717"/>
            <a:chOff x="3734270" y="74249"/>
            <a:chExt cx="3046829" cy="5435717"/>
          </a:xfrm>
        </p:grpSpPr>
        <p:grpSp>
          <p:nvGrpSpPr>
            <p:cNvPr id="93" name="Google Shape;93;p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94" name="Google Shape;94;p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00;p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2" name="Google Shape;102;p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103;p8"/>
          <p:cNvGrpSpPr/>
          <p:nvPr/>
        </p:nvGrpSpPr>
        <p:grpSpPr>
          <a:xfrm>
            <a:off x="-170980" y="82486"/>
            <a:ext cx="3046829" cy="5435717"/>
            <a:chOff x="3734270" y="74249"/>
            <a:chExt cx="3046829" cy="5435717"/>
          </a:xfrm>
        </p:grpSpPr>
        <p:grpSp>
          <p:nvGrpSpPr>
            <p:cNvPr id="104" name="Google Shape;104;p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105" name="Google Shape;105;p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0;p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3" name="Google Shape;113;p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4" name="Google Shape;114;p8"/>
          <p:cNvSpPr/>
          <p:nvPr/>
        </p:nvSpPr>
        <p:spPr>
          <a:xfrm flipH="1">
            <a:off x="-92" y="4838900"/>
            <a:ext cx="9144180" cy="1935365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8"/>
          <p:cNvSpPr/>
          <p:nvPr/>
        </p:nvSpPr>
        <p:spPr>
          <a:xfrm>
            <a:off x="3981450" y="187850"/>
            <a:ext cx="1181100" cy="1181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8"/>
          <p:cNvSpPr/>
          <p:nvPr/>
        </p:nvSpPr>
        <p:spPr>
          <a:xfrm flipH="1">
            <a:off x="-1967534" y="4219475"/>
            <a:ext cx="5020934" cy="1181217"/>
          </a:xfrm>
          <a:custGeom>
            <a:avLst/>
            <a:gdLst/>
            <a:ahLst/>
            <a:cxnLst/>
            <a:rect l="l" t="t" r="r" b="b"/>
            <a:pathLst>
              <a:path w="150170" h="16915" extrusionOk="0">
                <a:moveTo>
                  <a:pt x="69788" y="1"/>
                </a:moveTo>
                <a:cubicBezTo>
                  <a:pt x="58612" y="1"/>
                  <a:pt x="48908" y="7870"/>
                  <a:pt x="41401" y="7870"/>
                </a:cubicBezTo>
                <a:cubicBezTo>
                  <a:pt x="40796" y="7870"/>
                  <a:pt x="40206" y="7819"/>
                  <a:pt x="39630" y="7709"/>
                </a:cubicBezTo>
                <a:cubicBezTo>
                  <a:pt x="39094" y="7605"/>
                  <a:pt x="38452" y="7556"/>
                  <a:pt x="37720" y="7556"/>
                </a:cubicBezTo>
                <a:cubicBezTo>
                  <a:pt x="27549" y="7556"/>
                  <a:pt x="0" y="16915"/>
                  <a:pt x="0" y="16915"/>
                </a:cubicBezTo>
                <a:lnTo>
                  <a:pt x="150169" y="14153"/>
                </a:lnTo>
                <a:lnTo>
                  <a:pt x="150169" y="9759"/>
                </a:lnTo>
                <a:cubicBezTo>
                  <a:pt x="150169" y="9759"/>
                  <a:pt x="132133" y="7918"/>
                  <a:pt x="120625" y="7541"/>
                </a:cubicBezTo>
                <a:cubicBezTo>
                  <a:pt x="101271" y="6934"/>
                  <a:pt x="83548" y="636"/>
                  <a:pt x="70952" y="30"/>
                </a:cubicBezTo>
                <a:cubicBezTo>
                  <a:pt x="70562" y="10"/>
                  <a:pt x="70174" y="1"/>
                  <a:pt x="69788" y="1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8"/>
          <p:cNvSpPr/>
          <p:nvPr/>
        </p:nvSpPr>
        <p:spPr>
          <a:xfrm>
            <a:off x="5338138" y="4110849"/>
            <a:ext cx="5020934" cy="1289853"/>
          </a:xfrm>
          <a:custGeom>
            <a:avLst/>
            <a:gdLst/>
            <a:ahLst/>
            <a:cxnLst/>
            <a:rect l="l" t="t" r="r" b="b"/>
            <a:pathLst>
              <a:path w="150170" h="16915" extrusionOk="0">
                <a:moveTo>
                  <a:pt x="69788" y="1"/>
                </a:moveTo>
                <a:cubicBezTo>
                  <a:pt x="58612" y="1"/>
                  <a:pt x="48908" y="7870"/>
                  <a:pt x="41401" y="7870"/>
                </a:cubicBezTo>
                <a:cubicBezTo>
                  <a:pt x="40796" y="7870"/>
                  <a:pt x="40206" y="7819"/>
                  <a:pt x="39630" y="7709"/>
                </a:cubicBezTo>
                <a:cubicBezTo>
                  <a:pt x="39094" y="7605"/>
                  <a:pt x="38452" y="7556"/>
                  <a:pt x="37720" y="7556"/>
                </a:cubicBezTo>
                <a:cubicBezTo>
                  <a:pt x="27549" y="7556"/>
                  <a:pt x="0" y="16915"/>
                  <a:pt x="0" y="16915"/>
                </a:cubicBezTo>
                <a:lnTo>
                  <a:pt x="150169" y="14153"/>
                </a:lnTo>
                <a:lnTo>
                  <a:pt x="150169" y="9759"/>
                </a:lnTo>
                <a:cubicBezTo>
                  <a:pt x="150169" y="9759"/>
                  <a:pt x="132133" y="7918"/>
                  <a:pt x="120625" y="7541"/>
                </a:cubicBezTo>
                <a:cubicBezTo>
                  <a:pt x="101271" y="6934"/>
                  <a:pt x="83548" y="636"/>
                  <a:pt x="70952" y="30"/>
                </a:cubicBezTo>
                <a:cubicBezTo>
                  <a:pt x="70562" y="10"/>
                  <a:pt x="70174" y="1"/>
                  <a:pt x="69788" y="1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2"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28"/>
          <p:cNvSpPr/>
          <p:nvPr/>
        </p:nvSpPr>
        <p:spPr>
          <a:xfrm flipH="1">
            <a:off x="351516" y="538775"/>
            <a:ext cx="1108800" cy="1108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8" name="Google Shape;738;p28"/>
          <p:cNvGrpSpPr/>
          <p:nvPr/>
        </p:nvGrpSpPr>
        <p:grpSpPr>
          <a:xfrm flipH="1">
            <a:off x="497229" y="183949"/>
            <a:ext cx="3046829" cy="5435717"/>
            <a:chOff x="3734270" y="74249"/>
            <a:chExt cx="3046829" cy="5435717"/>
          </a:xfrm>
        </p:grpSpPr>
        <p:grpSp>
          <p:nvGrpSpPr>
            <p:cNvPr id="739" name="Google Shape;739;p2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740" name="Google Shape;740;p2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" name="Google Shape;741;p2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" name="Google Shape;742;p2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" name="Google Shape;743;p2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744;p2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" name="Google Shape;745;p2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" name="Google Shape;746;p2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2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48" name="Google Shape;748;p2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9" name="Google Shape;749;p28"/>
          <p:cNvGrpSpPr/>
          <p:nvPr/>
        </p:nvGrpSpPr>
        <p:grpSpPr>
          <a:xfrm rot="1325081">
            <a:off x="6147675" y="306895"/>
            <a:ext cx="729403" cy="386556"/>
            <a:chOff x="2468025" y="734125"/>
            <a:chExt cx="980825" cy="519800"/>
          </a:xfrm>
        </p:grpSpPr>
        <p:sp>
          <p:nvSpPr>
            <p:cNvPr id="750" name="Google Shape;750;p28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28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28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3" name="Google Shape;753;p28"/>
          <p:cNvSpPr/>
          <p:nvPr/>
        </p:nvSpPr>
        <p:spPr>
          <a:xfrm>
            <a:off x="-904868" y="2082440"/>
            <a:ext cx="1723799" cy="440544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4" name="Google Shape;754;p28"/>
          <p:cNvSpPr/>
          <p:nvPr/>
        </p:nvSpPr>
        <p:spPr>
          <a:xfrm>
            <a:off x="-1137980" y="4140975"/>
            <a:ext cx="10199540" cy="1256350"/>
          </a:xfrm>
          <a:custGeom>
            <a:avLst/>
            <a:gdLst/>
            <a:ahLst/>
            <a:cxnLst/>
            <a:rect l="l" t="t" r="r" b="b"/>
            <a:pathLst>
              <a:path w="279019" h="50254" extrusionOk="0">
                <a:moveTo>
                  <a:pt x="18613" y="24122"/>
                </a:moveTo>
                <a:cubicBezTo>
                  <a:pt x="23058" y="18217"/>
                  <a:pt x="37346" y="15613"/>
                  <a:pt x="45283" y="12311"/>
                </a:cubicBezTo>
                <a:cubicBezTo>
                  <a:pt x="53221" y="9009"/>
                  <a:pt x="60269" y="6279"/>
                  <a:pt x="66238" y="4310"/>
                </a:cubicBezTo>
                <a:cubicBezTo>
                  <a:pt x="72207" y="2342"/>
                  <a:pt x="75700" y="1072"/>
                  <a:pt x="81097" y="500"/>
                </a:cubicBezTo>
                <a:cubicBezTo>
                  <a:pt x="86495" y="-71"/>
                  <a:pt x="93162" y="-389"/>
                  <a:pt x="98623" y="881"/>
                </a:cubicBezTo>
                <a:cubicBezTo>
                  <a:pt x="104084" y="2151"/>
                  <a:pt x="108021" y="4437"/>
                  <a:pt x="113863" y="8120"/>
                </a:cubicBezTo>
                <a:cubicBezTo>
                  <a:pt x="119705" y="11803"/>
                  <a:pt x="129230" y="19614"/>
                  <a:pt x="133675" y="22979"/>
                </a:cubicBezTo>
                <a:cubicBezTo>
                  <a:pt x="138120" y="26345"/>
                  <a:pt x="137422" y="27170"/>
                  <a:pt x="140533" y="28313"/>
                </a:cubicBezTo>
                <a:cubicBezTo>
                  <a:pt x="143645" y="29456"/>
                  <a:pt x="147201" y="30536"/>
                  <a:pt x="152344" y="29837"/>
                </a:cubicBezTo>
                <a:cubicBezTo>
                  <a:pt x="157488" y="29139"/>
                  <a:pt x="165489" y="25710"/>
                  <a:pt x="171394" y="24122"/>
                </a:cubicBezTo>
                <a:cubicBezTo>
                  <a:pt x="177300" y="22535"/>
                  <a:pt x="181491" y="20566"/>
                  <a:pt x="187777" y="20312"/>
                </a:cubicBezTo>
                <a:cubicBezTo>
                  <a:pt x="194064" y="20058"/>
                  <a:pt x="202382" y="20947"/>
                  <a:pt x="209113" y="22598"/>
                </a:cubicBezTo>
                <a:cubicBezTo>
                  <a:pt x="215844" y="24249"/>
                  <a:pt x="222448" y="27869"/>
                  <a:pt x="228163" y="30218"/>
                </a:cubicBezTo>
                <a:cubicBezTo>
                  <a:pt x="233878" y="32568"/>
                  <a:pt x="238450" y="34854"/>
                  <a:pt x="243403" y="36695"/>
                </a:cubicBezTo>
                <a:cubicBezTo>
                  <a:pt x="248356" y="38537"/>
                  <a:pt x="253436" y="39870"/>
                  <a:pt x="257881" y="41267"/>
                </a:cubicBezTo>
                <a:cubicBezTo>
                  <a:pt x="262326" y="42664"/>
                  <a:pt x="270391" y="43744"/>
                  <a:pt x="270073" y="45077"/>
                </a:cubicBezTo>
                <a:cubicBezTo>
                  <a:pt x="269756" y="46411"/>
                  <a:pt x="297886" y="48824"/>
                  <a:pt x="255976" y="49268"/>
                </a:cubicBezTo>
                <a:cubicBezTo>
                  <a:pt x="214066" y="49713"/>
                  <a:pt x="58174" y="51935"/>
                  <a:pt x="18613" y="47744"/>
                </a:cubicBezTo>
                <a:cubicBezTo>
                  <a:pt x="-20947" y="43553"/>
                  <a:pt x="14168" y="30028"/>
                  <a:pt x="18613" y="24122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</p:sp>
      <p:sp>
        <p:nvSpPr>
          <p:cNvPr id="755" name="Google Shape;755;p28"/>
          <p:cNvSpPr/>
          <p:nvPr/>
        </p:nvSpPr>
        <p:spPr>
          <a:xfrm>
            <a:off x="7172332" y="339365"/>
            <a:ext cx="1723799" cy="440544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3"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29"/>
          <p:cNvSpPr/>
          <p:nvPr/>
        </p:nvSpPr>
        <p:spPr>
          <a:xfrm rot="10800000">
            <a:off x="7148400" y="3849500"/>
            <a:ext cx="1652700" cy="1476300"/>
          </a:xfrm>
          <a:prstGeom prst="pie">
            <a:avLst>
              <a:gd name="adj1" fmla="val 0"/>
              <a:gd name="adj2" fmla="val 10721538"/>
            </a:avLst>
          </a:prstGeom>
          <a:solidFill>
            <a:srgbClr val="FBE5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8" name="Google Shape;758;p29"/>
          <p:cNvSpPr/>
          <p:nvPr/>
        </p:nvSpPr>
        <p:spPr>
          <a:xfrm flipH="1">
            <a:off x="-114081" y="4200525"/>
            <a:ext cx="9315231" cy="2390815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9" name="Google Shape;759;p29"/>
          <p:cNvSpPr/>
          <p:nvPr/>
        </p:nvSpPr>
        <p:spPr>
          <a:xfrm>
            <a:off x="-55497" y="1562865"/>
            <a:ext cx="1338869" cy="342169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60" name="Google Shape;760;p29"/>
          <p:cNvGrpSpPr/>
          <p:nvPr/>
        </p:nvGrpSpPr>
        <p:grpSpPr>
          <a:xfrm>
            <a:off x="7730849" y="3019430"/>
            <a:ext cx="680855" cy="991067"/>
            <a:chOff x="7730849" y="1571630"/>
            <a:chExt cx="680855" cy="991067"/>
          </a:xfrm>
        </p:grpSpPr>
        <p:sp>
          <p:nvSpPr>
            <p:cNvPr id="761" name="Google Shape;761;p29"/>
            <p:cNvSpPr/>
            <p:nvPr/>
          </p:nvSpPr>
          <p:spPr>
            <a:xfrm flipH="1">
              <a:off x="7891829" y="1863713"/>
              <a:ext cx="195451" cy="698983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29"/>
            <p:cNvSpPr/>
            <p:nvPr/>
          </p:nvSpPr>
          <p:spPr>
            <a:xfrm flipH="1">
              <a:off x="8096002" y="1655455"/>
              <a:ext cx="252191" cy="214719"/>
            </a:xfrm>
            <a:custGeom>
              <a:avLst/>
              <a:gdLst/>
              <a:ahLst/>
              <a:cxnLst/>
              <a:rect l="l" t="t" r="r" b="b"/>
              <a:pathLst>
                <a:path w="12774" h="10876" extrusionOk="0">
                  <a:moveTo>
                    <a:pt x="271" y="1"/>
                  </a:moveTo>
                  <a:cubicBezTo>
                    <a:pt x="96" y="1"/>
                    <a:pt x="0" y="7"/>
                    <a:pt x="0" y="7"/>
                  </a:cubicBezTo>
                  <a:lnTo>
                    <a:pt x="3567" y="4576"/>
                  </a:lnTo>
                  <a:lnTo>
                    <a:pt x="7878" y="5361"/>
                  </a:lnTo>
                  <a:lnTo>
                    <a:pt x="5129" y="6673"/>
                  </a:lnTo>
                  <a:lnTo>
                    <a:pt x="5129" y="6673"/>
                  </a:lnTo>
                  <a:lnTo>
                    <a:pt x="9315" y="6331"/>
                  </a:lnTo>
                  <a:lnTo>
                    <a:pt x="7427" y="7935"/>
                  </a:lnTo>
                  <a:cubicBezTo>
                    <a:pt x="9532" y="8745"/>
                    <a:pt x="12773" y="10875"/>
                    <a:pt x="12773" y="10875"/>
                  </a:cubicBezTo>
                  <a:cubicBezTo>
                    <a:pt x="10614" y="499"/>
                    <a:pt x="1921" y="1"/>
                    <a:pt x="271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29"/>
            <p:cNvSpPr/>
            <p:nvPr/>
          </p:nvSpPr>
          <p:spPr>
            <a:xfrm flipH="1">
              <a:off x="8096001" y="1845669"/>
              <a:ext cx="315702" cy="115533"/>
            </a:xfrm>
            <a:custGeom>
              <a:avLst/>
              <a:gdLst/>
              <a:ahLst/>
              <a:cxnLst/>
              <a:rect l="l" t="t" r="r" b="b"/>
              <a:pathLst>
                <a:path w="15991" h="5852" extrusionOk="0">
                  <a:moveTo>
                    <a:pt x="10295" y="0"/>
                  </a:moveTo>
                  <a:cubicBezTo>
                    <a:pt x="3432" y="0"/>
                    <a:pt x="1" y="5852"/>
                    <a:pt x="1" y="5852"/>
                  </a:cubicBezTo>
                  <a:lnTo>
                    <a:pt x="5715" y="5426"/>
                  </a:lnTo>
                  <a:lnTo>
                    <a:pt x="8773" y="2251"/>
                  </a:lnTo>
                  <a:lnTo>
                    <a:pt x="8296" y="5309"/>
                  </a:lnTo>
                  <a:lnTo>
                    <a:pt x="10351" y="1591"/>
                  </a:lnTo>
                  <a:lnTo>
                    <a:pt x="10610" y="4081"/>
                  </a:lnTo>
                  <a:cubicBezTo>
                    <a:pt x="12440" y="2769"/>
                    <a:pt x="15990" y="1240"/>
                    <a:pt x="15990" y="1240"/>
                  </a:cubicBezTo>
                  <a:cubicBezTo>
                    <a:pt x="13884" y="355"/>
                    <a:pt x="11985" y="0"/>
                    <a:pt x="10295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29"/>
            <p:cNvSpPr/>
            <p:nvPr/>
          </p:nvSpPr>
          <p:spPr>
            <a:xfrm flipH="1">
              <a:off x="7730849" y="1824683"/>
              <a:ext cx="357260" cy="103530"/>
            </a:xfrm>
            <a:custGeom>
              <a:avLst/>
              <a:gdLst/>
              <a:ahLst/>
              <a:cxnLst/>
              <a:rect l="l" t="t" r="r" b="b"/>
              <a:pathLst>
                <a:path w="18096" h="5244" extrusionOk="0">
                  <a:moveTo>
                    <a:pt x="7764" y="0"/>
                  </a:moveTo>
                  <a:cubicBezTo>
                    <a:pt x="5399" y="0"/>
                    <a:pt x="2762" y="656"/>
                    <a:pt x="0" y="2479"/>
                  </a:cubicBezTo>
                  <a:cubicBezTo>
                    <a:pt x="0" y="2479"/>
                    <a:pt x="4169" y="3398"/>
                    <a:pt x="6475" y="4408"/>
                  </a:cubicBezTo>
                  <a:lnTo>
                    <a:pt x="5999" y="1819"/>
                  </a:lnTo>
                  <a:lnTo>
                    <a:pt x="9265" y="5244"/>
                  </a:lnTo>
                  <a:lnTo>
                    <a:pt x="7862" y="2211"/>
                  </a:lnTo>
                  <a:lnTo>
                    <a:pt x="11997" y="4901"/>
                  </a:lnTo>
                  <a:lnTo>
                    <a:pt x="18095" y="4300"/>
                  </a:lnTo>
                  <a:cubicBezTo>
                    <a:pt x="18095" y="4300"/>
                    <a:pt x="13822" y="0"/>
                    <a:pt x="7764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29"/>
            <p:cNvSpPr/>
            <p:nvPr/>
          </p:nvSpPr>
          <p:spPr>
            <a:xfrm flipH="1">
              <a:off x="7886873" y="1571630"/>
              <a:ext cx="219221" cy="302001"/>
            </a:xfrm>
            <a:custGeom>
              <a:avLst/>
              <a:gdLst/>
              <a:ahLst/>
              <a:cxnLst/>
              <a:rect l="l" t="t" r="r" b="b"/>
              <a:pathLst>
                <a:path w="11104" h="15297" extrusionOk="0">
                  <a:moveTo>
                    <a:pt x="11103" y="0"/>
                  </a:moveTo>
                  <a:cubicBezTo>
                    <a:pt x="11103" y="1"/>
                    <a:pt x="1" y="3392"/>
                    <a:pt x="911" y="15297"/>
                  </a:cubicBezTo>
                  <a:cubicBezTo>
                    <a:pt x="911" y="15297"/>
                    <a:pt x="3685" y="12022"/>
                    <a:pt x="5657" y="10443"/>
                  </a:cubicBezTo>
                  <a:lnTo>
                    <a:pt x="3192" y="9616"/>
                  </a:lnTo>
                  <a:lnTo>
                    <a:pt x="7703" y="8354"/>
                  </a:lnTo>
                  <a:lnTo>
                    <a:pt x="4420" y="8146"/>
                  </a:lnTo>
                  <a:lnTo>
                    <a:pt x="8714" y="5748"/>
                  </a:lnTo>
                  <a:lnTo>
                    <a:pt x="11103" y="0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29"/>
            <p:cNvSpPr/>
            <p:nvPr/>
          </p:nvSpPr>
          <p:spPr>
            <a:xfrm flipH="1">
              <a:off x="8090732" y="1874098"/>
              <a:ext cx="194464" cy="312721"/>
            </a:xfrm>
            <a:custGeom>
              <a:avLst/>
              <a:gdLst/>
              <a:ahLst/>
              <a:cxnLst/>
              <a:rect l="l" t="t" r="r" b="b"/>
              <a:pathLst>
                <a:path w="9850" h="15840" extrusionOk="0">
                  <a:moveTo>
                    <a:pt x="9850" y="1"/>
                  </a:moveTo>
                  <a:lnTo>
                    <a:pt x="9850" y="1"/>
                  </a:lnTo>
                  <a:cubicBezTo>
                    <a:pt x="0" y="6074"/>
                    <a:pt x="4035" y="15840"/>
                    <a:pt x="4035" y="15840"/>
                  </a:cubicBezTo>
                  <a:lnTo>
                    <a:pt x="7085" y="10911"/>
                  </a:lnTo>
                  <a:lnTo>
                    <a:pt x="6374" y="6517"/>
                  </a:lnTo>
                  <a:lnTo>
                    <a:pt x="8505" y="8722"/>
                  </a:lnTo>
                  <a:lnTo>
                    <a:pt x="6784" y="4821"/>
                  </a:lnTo>
                  <a:lnTo>
                    <a:pt x="8906" y="6107"/>
                  </a:lnTo>
                  <a:cubicBezTo>
                    <a:pt x="8956" y="3819"/>
                    <a:pt x="9850" y="1"/>
                    <a:pt x="9850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29"/>
            <p:cNvSpPr/>
            <p:nvPr/>
          </p:nvSpPr>
          <p:spPr>
            <a:xfrm flipH="1">
              <a:off x="8090730" y="1842688"/>
              <a:ext cx="320974" cy="118514"/>
            </a:xfrm>
            <a:custGeom>
              <a:avLst/>
              <a:gdLst/>
              <a:ahLst/>
              <a:cxnLst/>
              <a:rect l="l" t="t" r="r" b="b"/>
              <a:pathLst>
                <a:path w="16258" h="6003" extrusionOk="0">
                  <a:moveTo>
                    <a:pt x="10097" y="1"/>
                  </a:moveTo>
                  <a:cubicBezTo>
                    <a:pt x="3453" y="1"/>
                    <a:pt x="1" y="6003"/>
                    <a:pt x="1" y="6003"/>
                  </a:cubicBezTo>
                  <a:cubicBezTo>
                    <a:pt x="5302" y="1956"/>
                    <a:pt x="9815" y="1079"/>
                    <a:pt x="12731" y="1079"/>
                  </a:cubicBezTo>
                  <a:cubicBezTo>
                    <a:pt x="14962" y="1079"/>
                    <a:pt x="16258" y="1592"/>
                    <a:pt x="16258" y="1592"/>
                  </a:cubicBezTo>
                  <a:cubicBezTo>
                    <a:pt x="13969" y="449"/>
                    <a:pt x="11914" y="1"/>
                    <a:pt x="10097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29"/>
            <p:cNvSpPr/>
            <p:nvPr/>
          </p:nvSpPr>
          <p:spPr>
            <a:xfrm flipH="1">
              <a:off x="8090731" y="1655573"/>
              <a:ext cx="257462" cy="218549"/>
            </a:xfrm>
            <a:custGeom>
              <a:avLst/>
              <a:gdLst/>
              <a:ahLst/>
              <a:cxnLst/>
              <a:rect l="l" t="t" r="r" b="b"/>
              <a:pathLst>
                <a:path w="13041" h="11070" extrusionOk="0">
                  <a:moveTo>
                    <a:pt x="91" y="0"/>
                  </a:moveTo>
                  <a:cubicBezTo>
                    <a:pt x="61" y="0"/>
                    <a:pt x="31" y="0"/>
                    <a:pt x="0" y="1"/>
                  </a:cubicBezTo>
                  <a:cubicBezTo>
                    <a:pt x="0" y="1"/>
                    <a:pt x="10050" y="3250"/>
                    <a:pt x="13041" y="11070"/>
                  </a:cubicBezTo>
                  <a:cubicBezTo>
                    <a:pt x="13041" y="11070"/>
                    <a:pt x="11636" y="0"/>
                    <a:pt x="91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29"/>
            <p:cNvSpPr/>
            <p:nvPr/>
          </p:nvSpPr>
          <p:spPr>
            <a:xfrm flipH="1">
              <a:off x="7886873" y="1571788"/>
              <a:ext cx="248400" cy="291952"/>
            </a:xfrm>
            <a:custGeom>
              <a:avLst/>
              <a:gdLst/>
              <a:ahLst/>
              <a:cxnLst/>
              <a:rect l="l" t="t" r="r" b="b"/>
              <a:pathLst>
                <a:path w="12582" h="14788" extrusionOk="0">
                  <a:moveTo>
                    <a:pt x="12581" y="1"/>
                  </a:moveTo>
                  <a:cubicBezTo>
                    <a:pt x="0" y="4094"/>
                    <a:pt x="2431" y="14787"/>
                    <a:pt x="2431" y="14787"/>
                  </a:cubicBezTo>
                  <a:cubicBezTo>
                    <a:pt x="4645" y="5306"/>
                    <a:pt x="12581" y="1"/>
                    <a:pt x="12581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0" name="Google Shape;770;p29"/>
          <p:cNvSpPr/>
          <p:nvPr/>
        </p:nvSpPr>
        <p:spPr>
          <a:xfrm>
            <a:off x="7853733" y="3948670"/>
            <a:ext cx="201250" cy="99600"/>
          </a:xfrm>
          <a:custGeom>
            <a:avLst/>
            <a:gdLst/>
            <a:ahLst/>
            <a:cxnLst/>
            <a:rect l="l" t="t" r="r" b="b"/>
            <a:pathLst>
              <a:path w="8050" h="3984" extrusionOk="0">
                <a:moveTo>
                  <a:pt x="748" y="73"/>
                </a:moveTo>
                <a:cubicBezTo>
                  <a:pt x="1097" y="-229"/>
                  <a:pt x="1533" y="549"/>
                  <a:pt x="2176" y="692"/>
                </a:cubicBezTo>
                <a:cubicBezTo>
                  <a:pt x="2819" y="835"/>
                  <a:pt x="3907" y="946"/>
                  <a:pt x="4605" y="930"/>
                </a:cubicBezTo>
                <a:cubicBezTo>
                  <a:pt x="5304" y="914"/>
                  <a:pt x="5907" y="692"/>
                  <a:pt x="6367" y="597"/>
                </a:cubicBezTo>
                <a:cubicBezTo>
                  <a:pt x="6827" y="502"/>
                  <a:pt x="7089" y="192"/>
                  <a:pt x="7367" y="359"/>
                </a:cubicBezTo>
                <a:cubicBezTo>
                  <a:pt x="7645" y="526"/>
                  <a:pt x="8098" y="1081"/>
                  <a:pt x="8034" y="1597"/>
                </a:cubicBezTo>
                <a:cubicBezTo>
                  <a:pt x="7971" y="2113"/>
                  <a:pt x="7907" y="3065"/>
                  <a:pt x="6986" y="3454"/>
                </a:cubicBezTo>
                <a:cubicBezTo>
                  <a:pt x="6065" y="3843"/>
                  <a:pt x="3661" y="4089"/>
                  <a:pt x="2510" y="3930"/>
                </a:cubicBezTo>
                <a:cubicBezTo>
                  <a:pt x="1359" y="3771"/>
                  <a:pt x="375" y="3145"/>
                  <a:pt x="81" y="2502"/>
                </a:cubicBezTo>
                <a:cubicBezTo>
                  <a:pt x="-213" y="1859"/>
                  <a:pt x="399" y="375"/>
                  <a:pt x="748" y="73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</p:sp>
      <p:grpSp>
        <p:nvGrpSpPr>
          <p:cNvPr id="771" name="Google Shape;771;p29"/>
          <p:cNvGrpSpPr/>
          <p:nvPr/>
        </p:nvGrpSpPr>
        <p:grpSpPr>
          <a:xfrm>
            <a:off x="6700712" y="428643"/>
            <a:ext cx="3067768" cy="1233900"/>
            <a:chOff x="6691187" y="447693"/>
            <a:chExt cx="3067768" cy="1233900"/>
          </a:xfrm>
        </p:grpSpPr>
        <p:sp>
          <p:nvSpPr>
            <p:cNvPr id="772" name="Google Shape;772;p29"/>
            <p:cNvSpPr/>
            <p:nvPr/>
          </p:nvSpPr>
          <p:spPr>
            <a:xfrm>
              <a:off x="6950149" y="447693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73" name="Google Shape;773;p29"/>
            <p:cNvGrpSpPr/>
            <p:nvPr/>
          </p:nvGrpSpPr>
          <p:grpSpPr>
            <a:xfrm flipH="1">
              <a:off x="6691187" y="1376106"/>
              <a:ext cx="576431" cy="305486"/>
              <a:chOff x="2468025" y="734125"/>
              <a:chExt cx="980825" cy="519800"/>
            </a:xfrm>
          </p:grpSpPr>
          <p:sp>
            <p:nvSpPr>
              <p:cNvPr id="774" name="Google Shape;774;p29"/>
              <p:cNvSpPr/>
              <p:nvPr/>
            </p:nvSpPr>
            <p:spPr>
              <a:xfrm>
                <a:off x="2831050" y="905000"/>
                <a:ext cx="617800" cy="140225"/>
              </a:xfrm>
              <a:custGeom>
                <a:avLst/>
                <a:gdLst/>
                <a:ahLst/>
                <a:cxnLst/>
                <a:rect l="l" t="t" r="r" b="b"/>
                <a:pathLst>
                  <a:path w="24712" h="5609" extrusionOk="0">
                    <a:moveTo>
                      <a:pt x="18198" y="1"/>
                    </a:moveTo>
                    <a:cubicBezTo>
                      <a:pt x="15715" y="1"/>
                      <a:pt x="14485" y="2407"/>
                      <a:pt x="12052" y="2407"/>
                    </a:cubicBezTo>
                    <a:cubicBezTo>
                      <a:pt x="9710" y="2407"/>
                      <a:pt x="7709" y="668"/>
                      <a:pt x="5003" y="668"/>
                    </a:cubicBezTo>
                    <a:cubicBezTo>
                      <a:pt x="4711" y="668"/>
                      <a:pt x="4411" y="688"/>
                      <a:pt x="4101" y="733"/>
                    </a:cubicBezTo>
                    <a:cubicBezTo>
                      <a:pt x="1507" y="1131"/>
                      <a:pt x="0" y="5315"/>
                      <a:pt x="0" y="5315"/>
                    </a:cubicBezTo>
                    <a:cubicBezTo>
                      <a:pt x="0" y="5315"/>
                      <a:pt x="3060" y="2256"/>
                      <a:pt x="5465" y="2256"/>
                    </a:cubicBezTo>
                    <a:cubicBezTo>
                      <a:pt x="5520" y="2256"/>
                      <a:pt x="5574" y="2257"/>
                      <a:pt x="5629" y="2260"/>
                    </a:cubicBezTo>
                    <a:cubicBezTo>
                      <a:pt x="8077" y="2407"/>
                      <a:pt x="9918" y="5608"/>
                      <a:pt x="12199" y="5608"/>
                    </a:cubicBezTo>
                    <a:cubicBezTo>
                      <a:pt x="14398" y="5608"/>
                      <a:pt x="16189" y="1931"/>
                      <a:pt x="18903" y="1931"/>
                    </a:cubicBezTo>
                    <a:cubicBezTo>
                      <a:pt x="19003" y="1931"/>
                      <a:pt x="19105" y="1936"/>
                      <a:pt x="19208" y="1947"/>
                    </a:cubicBezTo>
                    <a:cubicBezTo>
                      <a:pt x="22116" y="2260"/>
                      <a:pt x="24711" y="4395"/>
                      <a:pt x="24711" y="4395"/>
                    </a:cubicBezTo>
                    <a:cubicBezTo>
                      <a:pt x="24711" y="4395"/>
                      <a:pt x="22409" y="880"/>
                      <a:pt x="19208" y="126"/>
                    </a:cubicBezTo>
                    <a:cubicBezTo>
                      <a:pt x="18848" y="39"/>
                      <a:pt x="18513" y="1"/>
                      <a:pt x="18198" y="1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" name="Google Shape;775;p29"/>
              <p:cNvSpPr/>
              <p:nvPr/>
            </p:nvSpPr>
            <p:spPr>
              <a:xfrm>
                <a:off x="2468025" y="1149000"/>
                <a:ext cx="463475" cy="104925"/>
              </a:xfrm>
              <a:custGeom>
                <a:avLst/>
                <a:gdLst/>
                <a:ahLst/>
                <a:cxnLst/>
                <a:rect l="l" t="t" r="r" b="b"/>
                <a:pathLst>
                  <a:path w="18539" h="4197" extrusionOk="0">
                    <a:moveTo>
                      <a:pt x="13655" y="0"/>
                    </a:moveTo>
                    <a:cubicBezTo>
                      <a:pt x="11792" y="0"/>
                      <a:pt x="10877" y="1811"/>
                      <a:pt x="9039" y="1811"/>
                    </a:cubicBezTo>
                    <a:cubicBezTo>
                      <a:pt x="7276" y="1811"/>
                      <a:pt x="5771" y="489"/>
                      <a:pt x="3746" y="489"/>
                    </a:cubicBezTo>
                    <a:cubicBezTo>
                      <a:pt x="3535" y="489"/>
                      <a:pt x="3319" y="504"/>
                      <a:pt x="3097" y="535"/>
                    </a:cubicBezTo>
                    <a:cubicBezTo>
                      <a:pt x="1151" y="828"/>
                      <a:pt x="0" y="3967"/>
                      <a:pt x="0" y="3967"/>
                    </a:cubicBezTo>
                    <a:cubicBezTo>
                      <a:pt x="0" y="3967"/>
                      <a:pt x="2304" y="1683"/>
                      <a:pt x="4109" y="1683"/>
                    </a:cubicBezTo>
                    <a:cubicBezTo>
                      <a:pt x="4148" y="1683"/>
                      <a:pt x="4188" y="1684"/>
                      <a:pt x="4227" y="1686"/>
                    </a:cubicBezTo>
                    <a:cubicBezTo>
                      <a:pt x="6068" y="1811"/>
                      <a:pt x="7449" y="4197"/>
                      <a:pt x="9165" y="4197"/>
                    </a:cubicBezTo>
                    <a:cubicBezTo>
                      <a:pt x="10817" y="4197"/>
                      <a:pt x="12139" y="1443"/>
                      <a:pt x="14177" y="1443"/>
                    </a:cubicBezTo>
                    <a:cubicBezTo>
                      <a:pt x="14255" y="1443"/>
                      <a:pt x="14335" y="1447"/>
                      <a:pt x="14417" y="1456"/>
                    </a:cubicBezTo>
                    <a:cubicBezTo>
                      <a:pt x="16593" y="1686"/>
                      <a:pt x="18539" y="3297"/>
                      <a:pt x="18539" y="3297"/>
                    </a:cubicBezTo>
                    <a:cubicBezTo>
                      <a:pt x="18539" y="3297"/>
                      <a:pt x="16823" y="661"/>
                      <a:pt x="14417" y="96"/>
                    </a:cubicBezTo>
                    <a:cubicBezTo>
                      <a:pt x="14145" y="30"/>
                      <a:pt x="13892" y="0"/>
                      <a:pt x="13655" y="0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" name="Google Shape;776;p29"/>
              <p:cNvSpPr/>
              <p:nvPr/>
            </p:nvSpPr>
            <p:spPr>
              <a:xfrm>
                <a:off x="2565325" y="734125"/>
                <a:ext cx="290850" cy="66275"/>
              </a:xfrm>
              <a:custGeom>
                <a:avLst/>
                <a:gdLst/>
                <a:ahLst/>
                <a:cxnLst/>
                <a:rect l="l" t="t" r="r" b="b"/>
                <a:pathLst>
                  <a:path w="11634" h="2651" extrusionOk="0">
                    <a:moveTo>
                      <a:pt x="8575" y="0"/>
                    </a:moveTo>
                    <a:cubicBezTo>
                      <a:pt x="7400" y="0"/>
                      <a:pt x="6825" y="1144"/>
                      <a:pt x="5670" y="1144"/>
                    </a:cubicBezTo>
                    <a:cubicBezTo>
                      <a:pt x="4579" y="1144"/>
                      <a:pt x="3640" y="316"/>
                      <a:pt x="2367" y="316"/>
                    </a:cubicBezTo>
                    <a:cubicBezTo>
                      <a:pt x="2224" y="316"/>
                      <a:pt x="2077" y="326"/>
                      <a:pt x="1925" y="349"/>
                    </a:cubicBezTo>
                    <a:cubicBezTo>
                      <a:pt x="711" y="538"/>
                      <a:pt x="0" y="2505"/>
                      <a:pt x="0" y="2505"/>
                    </a:cubicBezTo>
                    <a:cubicBezTo>
                      <a:pt x="0" y="2505"/>
                      <a:pt x="1445" y="1080"/>
                      <a:pt x="2585" y="1080"/>
                    </a:cubicBezTo>
                    <a:cubicBezTo>
                      <a:pt x="2610" y="1080"/>
                      <a:pt x="2634" y="1080"/>
                      <a:pt x="2657" y="1082"/>
                    </a:cubicBezTo>
                    <a:cubicBezTo>
                      <a:pt x="3808" y="1124"/>
                      <a:pt x="4666" y="2651"/>
                      <a:pt x="5733" y="2651"/>
                    </a:cubicBezTo>
                    <a:cubicBezTo>
                      <a:pt x="6780" y="2651"/>
                      <a:pt x="7614" y="906"/>
                      <a:pt x="8888" y="906"/>
                    </a:cubicBezTo>
                    <a:cubicBezTo>
                      <a:pt x="8938" y="906"/>
                      <a:pt x="8988" y="909"/>
                      <a:pt x="9039" y="914"/>
                    </a:cubicBezTo>
                    <a:cubicBezTo>
                      <a:pt x="10399" y="1061"/>
                      <a:pt x="11634" y="2065"/>
                      <a:pt x="11634" y="2065"/>
                    </a:cubicBezTo>
                    <a:cubicBezTo>
                      <a:pt x="11634" y="2065"/>
                      <a:pt x="10546" y="412"/>
                      <a:pt x="9039" y="56"/>
                    </a:cubicBezTo>
                    <a:cubicBezTo>
                      <a:pt x="8874" y="17"/>
                      <a:pt x="8720" y="0"/>
                      <a:pt x="8575" y="0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4"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8" name="Google Shape;778;p30"/>
          <p:cNvGrpSpPr/>
          <p:nvPr/>
        </p:nvGrpSpPr>
        <p:grpSpPr>
          <a:xfrm>
            <a:off x="-33387" y="2905325"/>
            <a:ext cx="9210775" cy="2238126"/>
            <a:chOff x="-100" y="2905325"/>
            <a:chExt cx="9210775" cy="2238126"/>
          </a:xfrm>
        </p:grpSpPr>
        <p:sp>
          <p:nvSpPr>
            <p:cNvPr id="779" name="Google Shape;779;p30"/>
            <p:cNvSpPr/>
            <p:nvPr/>
          </p:nvSpPr>
          <p:spPr>
            <a:xfrm flipH="1">
              <a:off x="62" y="2905325"/>
              <a:ext cx="9210613" cy="1935365"/>
            </a:xfrm>
            <a:custGeom>
              <a:avLst/>
              <a:gdLst/>
              <a:ahLst/>
              <a:cxnLst/>
              <a:rect l="l" t="t" r="r" b="b"/>
              <a:pathLst>
                <a:path w="209237" h="68003" extrusionOk="0">
                  <a:moveTo>
                    <a:pt x="1737" y="0"/>
                  </a:moveTo>
                  <a:cubicBezTo>
                    <a:pt x="1569" y="544"/>
                    <a:pt x="1109" y="984"/>
                    <a:pt x="565" y="1151"/>
                  </a:cubicBezTo>
                  <a:lnTo>
                    <a:pt x="0" y="1151"/>
                  </a:lnTo>
                  <a:lnTo>
                    <a:pt x="0" y="68002"/>
                  </a:lnTo>
                  <a:lnTo>
                    <a:pt x="209236" y="68002"/>
                  </a:lnTo>
                  <a:lnTo>
                    <a:pt x="209236" y="1214"/>
                  </a:lnTo>
                  <a:lnTo>
                    <a:pt x="209236" y="1151"/>
                  </a:lnTo>
                  <a:lnTo>
                    <a:pt x="208776" y="1151"/>
                  </a:lnTo>
                  <a:cubicBezTo>
                    <a:pt x="208211" y="1026"/>
                    <a:pt x="207332" y="733"/>
                    <a:pt x="207060" y="0"/>
                  </a:cubicBezTo>
                  <a:cubicBezTo>
                    <a:pt x="206893" y="544"/>
                    <a:pt x="206432" y="984"/>
                    <a:pt x="205888" y="1151"/>
                  </a:cubicBezTo>
                  <a:lnTo>
                    <a:pt x="205847" y="1151"/>
                  </a:lnTo>
                  <a:cubicBezTo>
                    <a:pt x="205282" y="1026"/>
                    <a:pt x="204382" y="733"/>
                    <a:pt x="204131" y="0"/>
                  </a:cubicBezTo>
                  <a:cubicBezTo>
                    <a:pt x="203942" y="544"/>
                    <a:pt x="203503" y="984"/>
                    <a:pt x="202959" y="1151"/>
                  </a:cubicBezTo>
                  <a:lnTo>
                    <a:pt x="202896" y="1151"/>
                  </a:lnTo>
                  <a:cubicBezTo>
                    <a:pt x="202352" y="1026"/>
                    <a:pt x="201453" y="733"/>
                    <a:pt x="201201" y="0"/>
                  </a:cubicBezTo>
                  <a:cubicBezTo>
                    <a:pt x="201013" y="544"/>
                    <a:pt x="200574" y="984"/>
                    <a:pt x="200009" y="1151"/>
                  </a:cubicBezTo>
                  <a:lnTo>
                    <a:pt x="199967" y="1151"/>
                  </a:lnTo>
                  <a:cubicBezTo>
                    <a:pt x="199423" y="1026"/>
                    <a:pt x="198523" y="733"/>
                    <a:pt x="198272" y="0"/>
                  </a:cubicBezTo>
                  <a:cubicBezTo>
                    <a:pt x="198084" y="544"/>
                    <a:pt x="197644" y="984"/>
                    <a:pt x="197080" y="1151"/>
                  </a:cubicBezTo>
                  <a:lnTo>
                    <a:pt x="197038" y="1151"/>
                  </a:lnTo>
                  <a:cubicBezTo>
                    <a:pt x="196494" y="1026"/>
                    <a:pt x="195594" y="733"/>
                    <a:pt x="195343" y="0"/>
                  </a:cubicBezTo>
                  <a:cubicBezTo>
                    <a:pt x="195155" y="544"/>
                    <a:pt x="194715" y="984"/>
                    <a:pt x="194150" y="1151"/>
                  </a:cubicBezTo>
                  <a:lnTo>
                    <a:pt x="194108" y="1151"/>
                  </a:lnTo>
                  <a:cubicBezTo>
                    <a:pt x="193543" y="1026"/>
                    <a:pt x="192665" y="733"/>
                    <a:pt x="192414" y="0"/>
                  </a:cubicBezTo>
                  <a:cubicBezTo>
                    <a:pt x="192225" y="544"/>
                    <a:pt x="191786" y="984"/>
                    <a:pt x="191221" y="1151"/>
                  </a:cubicBezTo>
                  <a:lnTo>
                    <a:pt x="191179" y="1151"/>
                  </a:lnTo>
                  <a:cubicBezTo>
                    <a:pt x="190614" y="1026"/>
                    <a:pt x="189735" y="733"/>
                    <a:pt x="189484" y="0"/>
                  </a:cubicBezTo>
                  <a:cubicBezTo>
                    <a:pt x="189296" y="544"/>
                    <a:pt x="188857" y="984"/>
                    <a:pt x="188292" y="1151"/>
                  </a:cubicBezTo>
                  <a:lnTo>
                    <a:pt x="188250" y="1151"/>
                  </a:lnTo>
                  <a:cubicBezTo>
                    <a:pt x="187685" y="1026"/>
                    <a:pt x="186806" y="733"/>
                    <a:pt x="186534" y="0"/>
                  </a:cubicBezTo>
                  <a:cubicBezTo>
                    <a:pt x="186367" y="544"/>
                    <a:pt x="185906" y="984"/>
                    <a:pt x="185362" y="1151"/>
                  </a:cubicBezTo>
                  <a:lnTo>
                    <a:pt x="185320" y="1151"/>
                  </a:lnTo>
                  <a:cubicBezTo>
                    <a:pt x="184756" y="1026"/>
                    <a:pt x="183877" y="733"/>
                    <a:pt x="183605" y="0"/>
                  </a:cubicBezTo>
                  <a:cubicBezTo>
                    <a:pt x="183416" y="544"/>
                    <a:pt x="182977" y="984"/>
                    <a:pt x="182433" y="1151"/>
                  </a:cubicBezTo>
                  <a:lnTo>
                    <a:pt x="182391" y="1151"/>
                  </a:lnTo>
                  <a:cubicBezTo>
                    <a:pt x="181826" y="1026"/>
                    <a:pt x="180927" y="733"/>
                    <a:pt x="180675" y="0"/>
                  </a:cubicBezTo>
                  <a:cubicBezTo>
                    <a:pt x="180487" y="544"/>
                    <a:pt x="180048" y="984"/>
                    <a:pt x="179504" y="1151"/>
                  </a:cubicBezTo>
                  <a:lnTo>
                    <a:pt x="179441" y="1151"/>
                  </a:lnTo>
                  <a:cubicBezTo>
                    <a:pt x="178897" y="1026"/>
                    <a:pt x="177997" y="733"/>
                    <a:pt x="177746" y="0"/>
                  </a:cubicBezTo>
                  <a:cubicBezTo>
                    <a:pt x="177558" y="544"/>
                    <a:pt x="177118" y="984"/>
                    <a:pt x="176553" y="1151"/>
                  </a:cubicBezTo>
                  <a:lnTo>
                    <a:pt x="176512" y="1151"/>
                  </a:lnTo>
                  <a:cubicBezTo>
                    <a:pt x="175968" y="1026"/>
                    <a:pt x="175068" y="733"/>
                    <a:pt x="174817" y="0"/>
                  </a:cubicBezTo>
                  <a:cubicBezTo>
                    <a:pt x="174628" y="544"/>
                    <a:pt x="174189" y="984"/>
                    <a:pt x="173624" y="1151"/>
                  </a:cubicBezTo>
                  <a:lnTo>
                    <a:pt x="173582" y="1151"/>
                  </a:lnTo>
                  <a:cubicBezTo>
                    <a:pt x="173038" y="1026"/>
                    <a:pt x="172139" y="733"/>
                    <a:pt x="171888" y="0"/>
                  </a:cubicBezTo>
                  <a:cubicBezTo>
                    <a:pt x="171699" y="544"/>
                    <a:pt x="171260" y="984"/>
                    <a:pt x="170695" y="1151"/>
                  </a:cubicBezTo>
                  <a:lnTo>
                    <a:pt x="170653" y="1151"/>
                  </a:lnTo>
                  <a:cubicBezTo>
                    <a:pt x="170088" y="1026"/>
                    <a:pt x="169209" y="733"/>
                    <a:pt x="168958" y="0"/>
                  </a:cubicBezTo>
                  <a:cubicBezTo>
                    <a:pt x="168770" y="544"/>
                    <a:pt x="168330" y="984"/>
                    <a:pt x="167766" y="1151"/>
                  </a:cubicBezTo>
                  <a:lnTo>
                    <a:pt x="167724" y="1151"/>
                  </a:lnTo>
                  <a:cubicBezTo>
                    <a:pt x="167159" y="1026"/>
                    <a:pt x="166280" y="733"/>
                    <a:pt x="166029" y="0"/>
                  </a:cubicBezTo>
                  <a:cubicBezTo>
                    <a:pt x="165841" y="544"/>
                    <a:pt x="165401" y="984"/>
                    <a:pt x="164836" y="1151"/>
                  </a:cubicBezTo>
                  <a:lnTo>
                    <a:pt x="164773" y="1151"/>
                  </a:lnTo>
                  <a:cubicBezTo>
                    <a:pt x="164209" y="1026"/>
                    <a:pt x="163330" y="733"/>
                    <a:pt x="163079" y="0"/>
                  </a:cubicBezTo>
                  <a:cubicBezTo>
                    <a:pt x="162890" y="544"/>
                    <a:pt x="162451" y="984"/>
                    <a:pt x="161886" y="1151"/>
                  </a:cubicBezTo>
                  <a:lnTo>
                    <a:pt x="161844" y="1151"/>
                  </a:lnTo>
                  <a:cubicBezTo>
                    <a:pt x="161279" y="1026"/>
                    <a:pt x="160400" y="733"/>
                    <a:pt x="160149" y="0"/>
                  </a:cubicBezTo>
                  <a:cubicBezTo>
                    <a:pt x="159961" y="544"/>
                    <a:pt x="159522" y="984"/>
                    <a:pt x="158957" y="1151"/>
                  </a:cubicBezTo>
                  <a:lnTo>
                    <a:pt x="158915" y="1151"/>
                  </a:lnTo>
                  <a:cubicBezTo>
                    <a:pt x="158350" y="1026"/>
                    <a:pt x="157471" y="733"/>
                    <a:pt x="157199" y="0"/>
                  </a:cubicBezTo>
                  <a:cubicBezTo>
                    <a:pt x="157032" y="544"/>
                    <a:pt x="156571" y="984"/>
                    <a:pt x="156027" y="1151"/>
                  </a:cubicBezTo>
                  <a:lnTo>
                    <a:pt x="155986" y="1151"/>
                  </a:lnTo>
                  <a:cubicBezTo>
                    <a:pt x="155421" y="1026"/>
                    <a:pt x="154542" y="733"/>
                    <a:pt x="154270" y="0"/>
                  </a:cubicBezTo>
                  <a:cubicBezTo>
                    <a:pt x="154082" y="544"/>
                    <a:pt x="153642" y="984"/>
                    <a:pt x="153098" y="1151"/>
                  </a:cubicBezTo>
                  <a:lnTo>
                    <a:pt x="153056" y="1151"/>
                  </a:lnTo>
                  <a:cubicBezTo>
                    <a:pt x="152491" y="1026"/>
                    <a:pt x="151592" y="733"/>
                    <a:pt x="151341" y="0"/>
                  </a:cubicBezTo>
                  <a:cubicBezTo>
                    <a:pt x="151152" y="544"/>
                    <a:pt x="150713" y="984"/>
                    <a:pt x="150169" y="1151"/>
                  </a:cubicBezTo>
                  <a:lnTo>
                    <a:pt x="150106" y="1151"/>
                  </a:lnTo>
                  <a:cubicBezTo>
                    <a:pt x="149562" y="1026"/>
                    <a:pt x="148662" y="733"/>
                    <a:pt x="148411" y="0"/>
                  </a:cubicBezTo>
                  <a:cubicBezTo>
                    <a:pt x="148223" y="544"/>
                    <a:pt x="147783" y="984"/>
                    <a:pt x="147219" y="1151"/>
                  </a:cubicBezTo>
                  <a:lnTo>
                    <a:pt x="147177" y="1151"/>
                  </a:lnTo>
                  <a:cubicBezTo>
                    <a:pt x="146633" y="1026"/>
                    <a:pt x="145733" y="733"/>
                    <a:pt x="145482" y="0"/>
                  </a:cubicBezTo>
                  <a:cubicBezTo>
                    <a:pt x="145294" y="544"/>
                    <a:pt x="144854" y="984"/>
                    <a:pt x="144289" y="1151"/>
                  </a:cubicBezTo>
                  <a:lnTo>
                    <a:pt x="144247" y="1151"/>
                  </a:lnTo>
                  <a:cubicBezTo>
                    <a:pt x="143703" y="1026"/>
                    <a:pt x="142804" y="733"/>
                    <a:pt x="142553" y="0"/>
                  </a:cubicBezTo>
                  <a:cubicBezTo>
                    <a:pt x="142364" y="544"/>
                    <a:pt x="141925" y="984"/>
                    <a:pt x="141360" y="1151"/>
                  </a:cubicBezTo>
                  <a:lnTo>
                    <a:pt x="141318" y="1151"/>
                  </a:lnTo>
                  <a:cubicBezTo>
                    <a:pt x="140753" y="1026"/>
                    <a:pt x="139874" y="733"/>
                    <a:pt x="139623" y="0"/>
                  </a:cubicBezTo>
                  <a:cubicBezTo>
                    <a:pt x="139435" y="544"/>
                    <a:pt x="138996" y="984"/>
                    <a:pt x="138431" y="1151"/>
                  </a:cubicBezTo>
                  <a:lnTo>
                    <a:pt x="138389" y="1151"/>
                  </a:lnTo>
                  <a:cubicBezTo>
                    <a:pt x="137824" y="1026"/>
                    <a:pt x="136945" y="733"/>
                    <a:pt x="136694" y="0"/>
                  </a:cubicBezTo>
                  <a:cubicBezTo>
                    <a:pt x="136506" y="544"/>
                    <a:pt x="136066" y="984"/>
                    <a:pt x="135501" y="1151"/>
                  </a:cubicBezTo>
                  <a:lnTo>
                    <a:pt x="135459" y="1151"/>
                  </a:lnTo>
                  <a:cubicBezTo>
                    <a:pt x="134895" y="1026"/>
                    <a:pt x="134016" y="733"/>
                    <a:pt x="133744" y="0"/>
                  </a:cubicBezTo>
                  <a:cubicBezTo>
                    <a:pt x="133576" y="544"/>
                    <a:pt x="133116" y="984"/>
                    <a:pt x="132572" y="1151"/>
                  </a:cubicBezTo>
                  <a:lnTo>
                    <a:pt x="132530" y="1151"/>
                  </a:lnTo>
                  <a:cubicBezTo>
                    <a:pt x="131965" y="1026"/>
                    <a:pt x="131086" y="733"/>
                    <a:pt x="130814" y="0"/>
                  </a:cubicBezTo>
                  <a:cubicBezTo>
                    <a:pt x="130626" y="544"/>
                    <a:pt x="130187" y="984"/>
                    <a:pt x="129643" y="1151"/>
                  </a:cubicBezTo>
                  <a:lnTo>
                    <a:pt x="129601" y="1151"/>
                  </a:lnTo>
                  <a:cubicBezTo>
                    <a:pt x="129036" y="1026"/>
                    <a:pt x="128136" y="733"/>
                    <a:pt x="127885" y="0"/>
                  </a:cubicBezTo>
                  <a:cubicBezTo>
                    <a:pt x="127697" y="544"/>
                    <a:pt x="127257" y="984"/>
                    <a:pt x="126713" y="1151"/>
                  </a:cubicBezTo>
                  <a:lnTo>
                    <a:pt x="126651" y="1151"/>
                  </a:lnTo>
                  <a:cubicBezTo>
                    <a:pt x="126107" y="1026"/>
                    <a:pt x="125207" y="733"/>
                    <a:pt x="124956" y="0"/>
                  </a:cubicBezTo>
                  <a:cubicBezTo>
                    <a:pt x="124768" y="544"/>
                    <a:pt x="124328" y="984"/>
                    <a:pt x="123763" y="1151"/>
                  </a:cubicBezTo>
                  <a:lnTo>
                    <a:pt x="123721" y="1151"/>
                  </a:lnTo>
                  <a:cubicBezTo>
                    <a:pt x="123156" y="1026"/>
                    <a:pt x="122257" y="733"/>
                    <a:pt x="122006" y="0"/>
                  </a:cubicBezTo>
                  <a:cubicBezTo>
                    <a:pt x="121817" y="544"/>
                    <a:pt x="121378" y="984"/>
                    <a:pt x="120834" y="1151"/>
                  </a:cubicBezTo>
                  <a:lnTo>
                    <a:pt x="120771" y="1151"/>
                  </a:lnTo>
                  <a:cubicBezTo>
                    <a:pt x="120227" y="1026"/>
                    <a:pt x="119327" y="733"/>
                    <a:pt x="119076" y="0"/>
                  </a:cubicBezTo>
                  <a:cubicBezTo>
                    <a:pt x="118888" y="544"/>
                    <a:pt x="118449" y="984"/>
                    <a:pt x="117884" y="1151"/>
                  </a:cubicBezTo>
                  <a:lnTo>
                    <a:pt x="117842" y="1151"/>
                  </a:lnTo>
                  <a:cubicBezTo>
                    <a:pt x="117298" y="1026"/>
                    <a:pt x="116398" y="733"/>
                    <a:pt x="116147" y="0"/>
                  </a:cubicBezTo>
                  <a:cubicBezTo>
                    <a:pt x="115959" y="544"/>
                    <a:pt x="115519" y="984"/>
                    <a:pt x="114954" y="1151"/>
                  </a:cubicBezTo>
                  <a:lnTo>
                    <a:pt x="114912" y="1151"/>
                  </a:lnTo>
                  <a:cubicBezTo>
                    <a:pt x="114368" y="1026"/>
                    <a:pt x="113469" y="733"/>
                    <a:pt x="113218" y="0"/>
                  </a:cubicBezTo>
                  <a:cubicBezTo>
                    <a:pt x="113029" y="544"/>
                    <a:pt x="112590" y="984"/>
                    <a:pt x="112025" y="1151"/>
                  </a:cubicBezTo>
                  <a:lnTo>
                    <a:pt x="111983" y="1151"/>
                  </a:lnTo>
                  <a:cubicBezTo>
                    <a:pt x="111418" y="1026"/>
                    <a:pt x="110539" y="733"/>
                    <a:pt x="110288" y="0"/>
                  </a:cubicBezTo>
                  <a:cubicBezTo>
                    <a:pt x="110100" y="544"/>
                    <a:pt x="109661" y="984"/>
                    <a:pt x="109096" y="1151"/>
                  </a:cubicBezTo>
                  <a:lnTo>
                    <a:pt x="109054" y="1151"/>
                  </a:lnTo>
                  <a:cubicBezTo>
                    <a:pt x="108489" y="1026"/>
                    <a:pt x="107610" y="733"/>
                    <a:pt x="107359" y="0"/>
                  </a:cubicBezTo>
                  <a:cubicBezTo>
                    <a:pt x="107171" y="544"/>
                    <a:pt x="106731" y="984"/>
                    <a:pt x="106166" y="1151"/>
                  </a:cubicBezTo>
                  <a:lnTo>
                    <a:pt x="106125" y="1151"/>
                  </a:lnTo>
                  <a:cubicBezTo>
                    <a:pt x="105560" y="1026"/>
                    <a:pt x="104681" y="733"/>
                    <a:pt x="104409" y="0"/>
                  </a:cubicBezTo>
                  <a:cubicBezTo>
                    <a:pt x="104221" y="544"/>
                    <a:pt x="103781" y="984"/>
                    <a:pt x="103237" y="1151"/>
                  </a:cubicBezTo>
                  <a:lnTo>
                    <a:pt x="103195" y="1151"/>
                  </a:lnTo>
                  <a:cubicBezTo>
                    <a:pt x="102630" y="1026"/>
                    <a:pt x="101731" y="733"/>
                    <a:pt x="101480" y="0"/>
                  </a:cubicBezTo>
                  <a:cubicBezTo>
                    <a:pt x="101291" y="544"/>
                    <a:pt x="100852" y="984"/>
                    <a:pt x="100308" y="1151"/>
                  </a:cubicBezTo>
                  <a:lnTo>
                    <a:pt x="100245" y="1151"/>
                  </a:lnTo>
                  <a:cubicBezTo>
                    <a:pt x="99701" y="1026"/>
                    <a:pt x="98801" y="733"/>
                    <a:pt x="98550" y="0"/>
                  </a:cubicBezTo>
                  <a:cubicBezTo>
                    <a:pt x="98362" y="544"/>
                    <a:pt x="97923" y="984"/>
                    <a:pt x="97358" y="1151"/>
                  </a:cubicBezTo>
                  <a:lnTo>
                    <a:pt x="97316" y="1151"/>
                  </a:lnTo>
                  <a:cubicBezTo>
                    <a:pt x="96772" y="1026"/>
                    <a:pt x="95872" y="733"/>
                    <a:pt x="95621" y="0"/>
                  </a:cubicBezTo>
                  <a:cubicBezTo>
                    <a:pt x="95433" y="544"/>
                    <a:pt x="94993" y="984"/>
                    <a:pt x="94428" y="1151"/>
                  </a:cubicBezTo>
                  <a:lnTo>
                    <a:pt x="94386" y="1151"/>
                  </a:lnTo>
                  <a:cubicBezTo>
                    <a:pt x="93842" y="1026"/>
                    <a:pt x="92943" y="733"/>
                    <a:pt x="92692" y="0"/>
                  </a:cubicBezTo>
                  <a:cubicBezTo>
                    <a:pt x="92503" y="544"/>
                    <a:pt x="92064" y="984"/>
                    <a:pt x="91499" y="1151"/>
                  </a:cubicBezTo>
                  <a:lnTo>
                    <a:pt x="91457" y="1151"/>
                  </a:lnTo>
                  <a:cubicBezTo>
                    <a:pt x="90892" y="1026"/>
                    <a:pt x="90013" y="733"/>
                    <a:pt x="89762" y="0"/>
                  </a:cubicBezTo>
                  <a:cubicBezTo>
                    <a:pt x="89574" y="544"/>
                    <a:pt x="89135" y="984"/>
                    <a:pt x="88570" y="1151"/>
                  </a:cubicBezTo>
                  <a:lnTo>
                    <a:pt x="88528" y="1151"/>
                  </a:lnTo>
                  <a:cubicBezTo>
                    <a:pt x="87963" y="1026"/>
                    <a:pt x="87084" y="733"/>
                    <a:pt x="86833" y="0"/>
                  </a:cubicBezTo>
                  <a:cubicBezTo>
                    <a:pt x="86645" y="544"/>
                    <a:pt x="86205" y="984"/>
                    <a:pt x="85640" y="1151"/>
                  </a:cubicBezTo>
                  <a:lnTo>
                    <a:pt x="85599" y="1151"/>
                  </a:lnTo>
                  <a:cubicBezTo>
                    <a:pt x="85034" y="1026"/>
                    <a:pt x="84155" y="733"/>
                    <a:pt x="83883" y="0"/>
                  </a:cubicBezTo>
                  <a:cubicBezTo>
                    <a:pt x="83715" y="544"/>
                    <a:pt x="83255" y="984"/>
                    <a:pt x="82711" y="1151"/>
                  </a:cubicBezTo>
                  <a:lnTo>
                    <a:pt x="82648" y="1151"/>
                  </a:lnTo>
                  <a:cubicBezTo>
                    <a:pt x="82083" y="1026"/>
                    <a:pt x="81205" y="733"/>
                    <a:pt x="80953" y="0"/>
                  </a:cubicBezTo>
                  <a:cubicBezTo>
                    <a:pt x="80765" y="544"/>
                    <a:pt x="80326" y="984"/>
                    <a:pt x="79761" y="1151"/>
                  </a:cubicBezTo>
                  <a:lnTo>
                    <a:pt x="79719" y="1151"/>
                  </a:lnTo>
                  <a:cubicBezTo>
                    <a:pt x="79154" y="1026"/>
                    <a:pt x="78275" y="733"/>
                    <a:pt x="78024" y="0"/>
                  </a:cubicBezTo>
                  <a:cubicBezTo>
                    <a:pt x="77836" y="544"/>
                    <a:pt x="77396" y="984"/>
                    <a:pt x="76832" y="1151"/>
                  </a:cubicBezTo>
                  <a:lnTo>
                    <a:pt x="76790" y="1151"/>
                  </a:lnTo>
                  <a:cubicBezTo>
                    <a:pt x="76225" y="1026"/>
                    <a:pt x="75346" y="733"/>
                    <a:pt x="75074" y="0"/>
                  </a:cubicBezTo>
                  <a:cubicBezTo>
                    <a:pt x="74907" y="544"/>
                    <a:pt x="74446" y="984"/>
                    <a:pt x="73902" y="1151"/>
                  </a:cubicBezTo>
                  <a:lnTo>
                    <a:pt x="73860" y="1151"/>
                  </a:lnTo>
                  <a:cubicBezTo>
                    <a:pt x="73295" y="1026"/>
                    <a:pt x="72417" y="733"/>
                    <a:pt x="72145" y="0"/>
                  </a:cubicBezTo>
                  <a:cubicBezTo>
                    <a:pt x="71956" y="544"/>
                    <a:pt x="71517" y="984"/>
                    <a:pt x="70973" y="1151"/>
                  </a:cubicBezTo>
                  <a:lnTo>
                    <a:pt x="70931" y="1151"/>
                  </a:lnTo>
                  <a:cubicBezTo>
                    <a:pt x="70366" y="1026"/>
                    <a:pt x="69466" y="733"/>
                    <a:pt x="69215" y="0"/>
                  </a:cubicBezTo>
                  <a:cubicBezTo>
                    <a:pt x="69027" y="544"/>
                    <a:pt x="68588" y="984"/>
                    <a:pt x="68044" y="1151"/>
                  </a:cubicBezTo>
                  <a:lnTo>
                    <a:pt x="67981" y="1151"/>
                  </a:lnTo>
                  <a:cubicBezTo>
                    <a:pt x="67437" y="1026"/>
                    <a:pt x="66537" y="733"/>
                    <a:pt x="66286" y="0"/>
                  </a:cubicBezTo>
                  <a:cubicBezTo>
                    <a:pt x="66098" y="544"/>
                    <a:pt x="65658" y="984"/>
                    <a:pt x="65093" y="1151"/>
                  </a:cubicBezTo>
                  <a:lnTo>
                    <a:pt x="65052" y="1151"/>
                  </a:lnTo>
                  <a:cubicBezTo>
                    <a:pt x="64508" y="1026"/>
                    <a:pt x="63608" y="733"/>
                    <a:pt x="63357" y="0"/>
                  </a:cubicBezTo>
                  <a:cubicBezTo>
                    <a:pt x="63168" y="544"/>
                    <a:pt x="62729" y="984"/>
                    <a:pt x="62164" y="1151"/>
                  </a:cubicBezTo>
                  <a:lnTo>
                    <a:pt x="62122" y="1151"/>
                  </a:lnTo>
                  <a:cubicBezTo>
                    <a:pt x="61578" y="1026"/>
                    <a:pt x="60678" y="733"/>
                    <a:pt x="60427" y="0"/>
                  </a:cubicBezTo>
                  <a:cubicBezTo>
                    <a:pt x="60239" y="544"/>
                    <a:pt x="59800" y="984"/>
                    <a:pt x="59235" y="1151"/>
                  </a:cubicBezTo>
                  <a:lnTo>
                    <a:pt x="59193" y="1151"/>
                  </a:lnTo>
                  <a:cubicBezTo>
                    <a:pt x="58628" y="1026"/>
                    <a:pt x="57749" y="733"/>
                    <a:pt x="57498" y="0"/>
                  </a:cubicBezTo>
                  <a:cubicBezTo>
                    <a:pt x="57310" y="544"/>
                    <a:pt x="56870" y="984"/>
                    <a:pt x="56305" y="1151"/>
                  </a:cubicBezTo>
                  <a:lnTo>
                    <a:pt x="56243" y="1151"/>
                  </a:lnTo>
                  <a:cubicBezTo>
                    <a:pt x="55678" y="1026"/>
                    <a:pt x="54778" y="733"/>
                    <a:pt x="54527" y="0"/>
                  </a:cubicBezTo>
                  <a:cubicBezTo>
                    <a:pt x="54339" y="544"/>
                    <a:pt x="53899" y="984"/>
                    <a:pt x="53355" y="1151"/>
                  </a:cubicBezTo>
                  <a:lnTo>
                    <a:pt x="53292" y="1151"/>
                  </a:lnTo>
                  <a:cubicBezTo>
                    <a:pt x="52748" y="1026"/>
                    <a:pt x="51849" y="733"/>
                    <a:pt x="51598" y="0"/>
                  </a:cubicBezTo>
                  <a:cubicBezTo>
                    <a:pt x="51409" y="544"/>
                    <a:pt x="50970" y="984"/>
                    <a:pt x="50405" y="1151"/>
                  </a:cubicBezTo>
                  <a:lnTo>
                    <a:pt x="50363" y="1151"/>
                  </a:lnTo>
                  <a:cubicBezTo>
                    <a:pt x="49819" y="1026"/>
                    <a:pt x="48919" y="733"/>
                    <a:pt x="48668" y="0"/>
                  </a:cubicBezTo>
                  <a:cubicBezTo>
                    <a:pt x="48480" y="544"/>
                    <a:pt x="48041" y="984"/>
                    <a:pt x="47476" y="1151"/>
                  </a:cubicBezTo>
                  <a:lnTo>
                    <a:pt x="47434" y="1151"/>
                  </a:lnTo>
                  <a:cubicBezTo>
                    <a:pt x="46890" y="1026"/>
                    <a:pt x="45990" y="733"/>
                    <a:pt x="45739" y="0"/>
                  </a:cubicBezTo>
                  <a:cubicBezTo>
                    <a:pt x="45551" y="544"/>
                    <a:pt x="45111" y="984"/>
                    <a:pt x="44546" y="1151"/>
                  </a:cubicBezTo>
                  <a:lnTo>
                    <a:pt x="44505" y="1151"/>
                  </a:lnTo>
                  <a:cubicBezTo>
                    <a:pt x="43940" y="1026"/>
                    <a:pt x="43061" y="733"/>
                    <a:pt x="42810" y="0"/>
                  </a:cubicBezTo>
                  <a:cubicBezTo>
                    <a:pt x="42621" y="544"/>
                    <a:pt x="42182" y="984"/>
                    <a:pt x="41617" y="1151"/>
                  </a:cubicBezTo>
                  <a:lnTo>
                    <a:pt x="41596" y="1151"/>
                  </a:lnTo>
                  <a:cubicBezTo>
                    <a:pt x="41031" y="1026"/>
                    <a:pt x="40131" y="733"/>
                    <a:pt x="39880" y="0"/>
                  </a:cubicBezTo>
                  <a:cubicBezTo>
                    <a:pt x="39692" y="544"/>
                    <a:pt x="39253" y="984"/>
                    <a:pt x="38709" y="1151"/>
                  </a:cubicBezTo>
                  <a:lnTo>
                    <a:pt x="38646" y="1151"/>
                  </a:lnTo>
                  <a:cubicBezTo>
                    <a:pt x="38102" y="1026"/>
                    <a:pt x="37202" y="733"/>
                    <a:pt x="36951" y="0"/>
                  </a:cubicBezTo>
                  <a:cubicBezTo>
                    <a:pt x="36763" y="544"/>
                    <a:pt x="36323" y="984"/>
                    <a:pt x="35758" y="1151"/>
                  </a:cubicBezTo>
                  <a:lnTo>
                    <a:pt x="35717" y="1151"/>
                  </a:lnTo>
                  <a:cubicBezTo>
                    <a:pt x="35173" y="1026"/>
                    <a:pt x="34273" y="733"/>
                    <a:pt x="34022" y="0"/>
                  </a:cubicBezTo>
                  <a:cubicBezTo>
                    <a:pt x="33833" y="544"/>
                    <a:pt x="33394" y="984"/>
                    <a:pt x="32829" y="1151"/>
                  </a:cubicBezTo>
                  <a:lnTo>
                    <a:pt x="32787" y="1151"/>
                  </a:lnTo>
                  <a:cubicBezTo>
                    <a:pt x="32243" y="1026"/>
                    <a:pt x="31344" y="733"/>
                    <a:pt x="31092" y="0"/>
                  </a:cubicBezTo>
                  <a:cubicBezTo>
                    <a:pt x="30904" y="544"/>
                    <a:pt x="30465" y="984"/>
                    <a:pt x="29900" y="1151"/>
                  </a:cubicBezTo>
                  <a:lnTo>
                    <a:pt x="29858" y="1151"/>
                  </a:lnTo>
                  <a:cubicBezTo>
                    <a:pt x="29293" y="1026"/>
                    <a:pt x="28414" y="733"/>
                    <a:pt x="28163" y="0"/>
                  </a:cubicBezTo>
                  <a:cubicBezTo>
                    <a:pt x="27975" y="544"/>
                    <a:pt x="27535" y="984"/>
                    <a:pt x="26971" y="1151"/>
                  </a:cubicBezTo>
                  <a:lnTo>
                    <a:pt x="26929" y="1151"/>
                  </a:lnTo>
                  <a:cubicBezTo>
                    <a:pt x="26364" y="1026"/>
                    <a:pt x="25485" y="733"/>
                    <a:pt x="25234" y="0"/>
                  </a:cubicBezTo>
                  <a:cubicBezTo>
                    <a:pt x="25046" y="544"/>
                    <a:pt x="24606" y="984"/>
                    <a:pt x="24041" y="1151"/>
                  </a:cubicBezTo>
                  <a:lnTo>
                    <a:pt x="23999" y="1151"/>
                  </a:lnTo>
                  <a:cubicBezTo>
                    <a:pt x="23434" y="1026"/>
                    <a:pt x="22556" y="733"/>
                    <a:pt x="22284" y="0"/>
                  </a:cubicBezTo>
                  <a:cubicBezTo>
                    <a:pt x="22116" y="544"/>
                    <a:pt x="21656" y="984"/>
                    <a:pt x="21112" y="1151"/>
                  </a:cubicBezTo>
                  <a:lnTo>
                    <a:pt x="21070" y="1151"/>
                  </a:lnTo>
                  <a:cubicBezTo>
                    <a:pt x="20505" y="1026"/>
                    <a:pt x="19626" y="733"/>
                    <a:pt x="19354" y="0"/>
                  </a:cubicBezTo>
                  <a:cubicBezTo>
                    <a:pt x="19166" y="544"/>
                    <a:pt x="18727" y="984"/>
                    <a:pt x="18183" y="1151"/>
                  </a:cubicBezTo>
                  <a:lnTo>
                    <a:pt x="18141" y="1151"/>
                  </a:lnTo>
                  <a:cubicBezTo>
                    <a:pt x="17576" y="1026"/>
                    <a:pt x="16676" y="733"/>
                    <a:pt x="16425" y="0"/>
                  </a:cubicBezTo>
                  <a:cubicBezTo>
                    <a:pt x="16237" y="544"/>
                    <a:pt x="15797" y="984"/>
                    <a:pt x="15253" y="1151"/>
                  </a:cubicBezTo>
                  <a:lnTo>
                    <a:pt x="15170" y="1151"/>
                  </a:lnTo>
                  <a:cubicBezTo>
                    <a:pt x="14605" y="1026"/>
                    <a:pt x="13726" y="733"/>
                    <a:pt x="13475" y="0"/>
                  </a:cubicBezTo>
                  <a:cubicBezTo>
                    <a:pt x="13286" y="544"/>
                    <a:pt x="12847" y="984"/>
                    <a:pt x="12282" y="1151"/>
                  </a:cubicBezTo>
                  <a:lnTo>
                    <a:pt x="12240" y="1151"/>
                  </a:lnTo>
                  <a:cubicBezTo>
                    <a:pt x="11675" y="1026"/>
                    <a:pt x="10797" y="733"/>
                    <a:pt x="10546" y="0"/>
                  </a:cubicBezTo>
                  <a:cubicBezTo>
                    <a:pt x="10357" y="544"/>
                    <a:pt x="9918" y="984"/>
                    <a:pt x="9353" y="1151"/>
                  </a:cubicBezTo>
                  <a:lnTo>
                    <a:pt x="9311" y="1151"/>
                  </a:lnTo>
                  <a:cubicBezTo>
                    <a:pt x="8746" y="1026"/>
                    <a:pt x="7867" y="733"/>
                    <a:pt x="7616" y="0"/>
                  </a:cubicBezTo>
                  <a:cubicBezTo>
                    <a:pt x="7428" y="544"/>
                    <a:pt x="6988" y="984"/>
                    <a:pt x="6424" y="1151"/>
                  </a:cubicBezTo>
                  <a:lnTo>
                    <a:pt x="6382" y="1151"/>
                  </a:lnTo>
                  <a:cubicBezTo>
                    <a:pt x="5817" y="1026"/>
                    <a:pt x="4938" y="733"/>
                    <a:pt x="4687" y="0"/>
                  </a:cubicBezTo>
                  <a:cubicBezTo>
                    <a:pt x="4499" y="544"/>
                    <a:pt x="4059" y="984"/>
                    <a:pt x="3494" y="1151"/>
                  </a:cubicBezTo>
                  <a:lnTo>
                    <a:pt x="3452" y="1151"/>
                  </a:lnTo>
                  <a:cubicBezTo>
                    <a:pt x="2887" y="1026"/>
                    <a:pt x="2009" y="733"/>
                    <a:pt x="1737" y="0"/>
                  </a:cubicBez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30"/>
            <p:cNvSpPr/>
            <p:nvPr/>
          </p:nvSpPr>
          <p:spPr>
            <a:xfrm>
              <a:off x="-100" y="3067050"/>
              <a:ext cx="9210731" cy="2076401"/>
            </a:xfrm>
            <a:custGeom>
              <a:avLst/>
              <a:gdLst/>
              <a:ahLst/>
              <a:cxnLst/>
              <a:rect l="l" t="t" r="r" b="b"/>
              <a:pathLst>
                <a:path w="175359" h="43799" extrusionOk="0">
                  <a:moveTo>
                    <a:pt x="0" y="1"/>
                  </a:moveTo>
                  <a:lnTo>
                    <a:pt x="0" y="43799"/>
                  </a:lnTo>
                  <a:lnTo>
                    <a:pt x="175359" y="43799"/>
                  </a:lnTo>
                  <a:lnTo>
                    <a:pt x="1753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1" name="Google Shape;781;p30"/>
          <p:cNvGrpSpPr/>
          <p:nvPr/>
        </p:nvGrpSpPr>
        <p:grpSpPr>
          <a:xfrm>
            <a:off x="392162" y="82464"/>
            <a:ext cx="8684882" cy="1717270"/>
            <a:chOff x="335036" y="320140"/>
            <a:chExt cx="9419612" cy="1862548"/>
          </a:xfrm>
        </p:grpSpPr>
        <p:sp>
          <p:nvSpPr>
            <p:cNvPr id="782" name="Google Shape;782;p30"/>
            <p:cNvSpPr/>
            <p:nvPr/>
          </p:nvSpPr>
          <p:spPr>
            <a:xfrm>
              <a:off x="6945841" y="1541875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30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4" name="Google Shape;784;p30"/>
          <p:cNvGrpSpPr/>
          <p:nvPr/>
        </p:nvGrpSpPr>
        <p:grpSpPr>
          <a:xfrm>
            <a:off x="-170980" y="82486"/>
            <a:ext cx="3046829" cy="5435717"/>
            <a:chOff x="3734270" y="74249"/>
            <a:chExt cx="3046829" cy="5435717"/>
          </a:xfrm>
        </p:grpSpPr>
        <p:grpSp>
          <p:nvGrpSpPr>
            <p:cNvPr id="785" name="Google Shape;785;p30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786" name="Google Shape;786;p30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" name="Google Shape;787;p30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" name="Google Shape;788;p30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" name="Google Shape;789;p30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" name="Google Shape;790;p30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" name="Google Shape;791;p30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" name="Google Shape;792;p30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" name="Google Shape;793;p30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94" name="Google Shape;794;p30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5">
    <p:bg>
      <p:bgPr>
        <a:solidFill>
          <a:schemeClr val="dk1"/>
        </a:solidFill>
        <a:effectLst/>
      </p:bgPr>
    </p:bg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6" name="Google Shape;796;p31"/>
          <p:cNvGrpSpPr/>
          <p:nvPr/>
        </p:nvGrpSpPr>
        <p:grpSpPr>
          <a:xfrm rot="-502947" flipH="1">
            <a:off x="7046276" y="265131"/>
            <a:ext cx="2758822" cy="4921896"/>
            <a:chOff x="3734270" y="74249"/>
            <a:chExt cx="3046829" cy="5435717"/>
          </a:xfrm>
        </p:grpSpPr>
        <p:grpSp>
          <p:nvGrpSpPr>
            <p:cNvPr id="797" name="Google Shape;797;p31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798" name="Google Shape;798;p31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" name="Google Shape;799;p31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" name="Google Shape;800;p31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" name="Google Shape;801;p31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2" name="Google Shape;802;p31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" name="Google Shape;803;p31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" name="Google Shape;804;p31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5" name="Google Shape;805;p31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06" name="Google Shape;806;p31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7" name="Google Shape;807;p31"/>
          <p:cNvGrpSpPr/>
          <p:nvPr/>
        </p:nvGrpSpPr>
        <p:grpSpPr>
          <a:xfrm rot="-240851" flipH="1">
            <a:off x="-1097400" y="3610367"/>
            <a:ext cx="4506349" cy="2582470"/>
            <a:chOff x="1736990" y="7982527"/>
            <a:chExt cx="4506560" cy="2582591"/>
          </a:xfrm>
        </p:grpSpPr>
        <p:sp>
          <p:nvSpPr>
            <p:cNvPr id="808" name="Google Shape;808;p31"/>
            <p:cNvSpPr/>
            <p:nvPr/>
          </p:nvSpPr>
          <p:spPr>
            <a:xfrm>
              <a:off x="4720021" y="8820305"/>
              <a:ext cx="262965" cy="380414"/>
            </a:xfrm>
            <a:custGeom>
              <a:avLst/>
              <a:gdLst/>
              <a:ahLst/>
              <a:cxnLst/>
              <a:rect l="l" t="t" r="r" b="b"/>
              <a:pathLst>
                <a:path w="5331" h="7712" extrusionOk="0">
                  <a:moveTo>
                    <a:pt x="1045" y="2156"/>
                  </a:moveTo>
                  <a:cubicBezTo>
                    <a:pt x="1" y="6642"/>
                    <a:pt x="3844" y="7711"/>
                    <a:pt x="3994" y="7536"/>
                  </a:cubicBezTo>
                  <a:cubicBezTo>
                    <a:pt x="4487" y="6942"/>
                    <a:pt x="4829" y="6341"/>
                    <a:pt x="4963" y="5581"/>
                  </a:cubicBezTo>
                  <a:cubicBezTo>
                    <a:pt x="5331" y="3542"/>
                    <a:pt x="3777" y="1095"/>
                    <a:pt x="2073" y="59"/>
                  </a:cubicBezTo>
                  <a:cubicBezTo>
                    <a:pt x="1964" y="0"/>
                    <a:pt x="1822" y="401"/>
                    <a:pt x="1797" y="451"/>
                  </a:cubicBezTo>
                  <a:cubicBezTo>
                    <a:pt x="1555" y="1011"/>
                    <a:pt x="1179" y="1562"/>
                    <a:pt x="1045" y="2156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1"/>
            <p:cNvSpPr/>
            <p:nvPr/>
          </p:nvSpPr>
          <p:spPr>
            <a:xfrm>
              <a:off x="2892437" y="8029931"/>
              <a:ext cx="3351113" cy="2317159"/>
            </a:xfrm>
            <a:custGeom>
              <a:avLst/>
              <a:gdLst/>
              <a:ahLst/>
              <a:cxnLst/>
              <a:rect l="l" t="t" r="r" b="b"/>
              <a:pathLst>
                <a:path w="67936" h="46975" extrusionOk="0">
                  <a:moveTo>
                    <a:pt x="10794" y="20743"/>
                  </a:moveTo>
                  <a:cubicBezTo>
                    <a:pt x="8948" y="5556"/>
                    <a:pt x="22874" y="0"/>
                    <a:pt x="30301" y="1111"/>
                  </a:cubicBezTo>
                  <a:cubicBezTo>
                    <a:pt x="40501" y="2632"/>
                    <a:pt x="48220" y="14336"/>
                    <a:pt x="48780" y="16190"/>
                  </a:cubicBezTo>
                  <a:cubicBezTo>
                    <a:pt x="49699" y="19281"/>
                    <a:pt x="54427" y="16800"/>
                    <a:pt x="59824" y="20618"/>
                  </a:cubicBezTo>
                  <a:cubicBezTo>
                    <a:pt x="67936" y="26366"/>
                    <a:pt x="64068" y="38178"/>
                    <a:pt x="59582" y="38070"/>
                  </a:cubicBezTo>
                  <a:cubicBezTo>
                    <a:pt x="50242" y="37844"/>
                    <a:pt x="7118" y="46975"/>
                    <a:pt x="4236" y="38746"/>
                  </a:cubicBezTo>
                  <a:cubicBezTo>
                    <a:pt x="1" y="26625"/>
                    <a:pt x="11370" y="25463"/>
                    <a:pt x="10794" y="20743"/>
                  </a:cubicBez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1"/>
            <p:cNvSpPr/>
            <p:nvPr/>
          </p:nvSpPr>
          <p:spPr>
            <a:xfrm>
              <a:off x="4014539" y="8183635"/>
              <a:ext cx="389885" cy="276530"/>
            </a:xfrm>
            <a:custGeom>
              <a:avLst/>
              <a:gdLst/>
              <a:ahLst/>
              <a:cxnLst/>
              <a:rect l="l" t="t" r="r" b="b"/>
              <a:pathLst>
                <a:path w="7904" h="5606" extrusionOk="0">
                  <a:moveTo>
                    <a:pt x="2315" y="351"/>
                  </a:moveTo>
                  <a:lnTo>
                    <a:pt x="2198" y="351"/>
                  </a:lnTo>
                  <a:lnTo>
                    <a:pt x="2181" y="351"/>
                  </a:lnTo>
                  <a:lnTo>
                    <a:pt x="2173" y="351"/>
                  </a:lnTo>
                  <a:lnTo>
                    <a:pt x="2156" y="351"/>
                  </a:lnTo>
                  <a:lnTo>
                    <a:pt x="2148" y="351"/>
                  </a:lnTo>
                  <a:lnTo>
                    <a:pt x="2139" y="351"/>
                  </a:lnTo>
                  <a:lnTo>
                    <a:pt x="2123" y="351"/>
                  </a:lnTo>
                  <a:lnTo>
                    <a:pt x="2114" y="351"/>
                  </a:lnTo>
                  <a:lnTo>
                    <a:pt x="2106" y="351"/>
                  </a:lnTo>
                  <a:lnTo>
                    <a:pt x="2097" y="351"/>
                  </a:lnTo>
                  <a:lnTo>
                    <a:pt x="2089" y="351"/>
                  </a:lnTo>
                  <a:lnTo>
                    <a:pt x="2081" y="351"/>
                  </a:lnTo>
                  <a:lnTo>
                    <a:pt x="2072" y="351"/>
                  </a:lnTo>
                  <a:lnTo>
                    <a:pt x="2064" y="351"/>
                  </a:lnTo>
                  <a:lnTo>
                    <a:pt x="2056" y="351"/>
                  </a:lnTo>
                  <a:lnTo>
                    <a:pt x="2056" y="359"/>
                  </a:lnTo>
                  <a:lnTo>
                    <a:pt x="2047" y="368"/>
                  </a:lnTo>
                  <a:lnTo>
                    <a:pt x="2039" y="368"/>
                  </a:lnTo>
                  <a:lnTo>
                    <a:pt x="2031" y="376"/>
                  </a:lnTo>
                  <a:lnTo>
                    <a:pt x="2031" y="385"/>
                  </a:lnTo>
                  <a:lnTo>
                    <a:pt x="2022" y="393"/>
                  </a:lnTo>
                  <a:lnTo>
                    <a:pt x="2014" y="401"/>
                  </a:lnTo>
                  <a:lnTo>
                    <a:pt x="2014" y="410"/>
                  </a:lnTo>
                  <a:lnTo>
                    <a:pt x="2006" y="418"/>
                  </a:lnTo>
                  <a:lnTo>
                    <a:pt x="1997" y="426"/>
                  </a:lnTo>
                  <a:lnTo>
                    <a:pt x="1997" y="443"/>
                  </a:lnTo>
                  <a:lnTo>
                    <a:pt x="1989" y="451"/>
                  </a:lnTo>
                  <a:lnTo>
                    <a:pt x="1989" y="468"/>
                  </a:lnTo>
                  <a:lnTo>
                    <a:pt x="1981" y="485"/>
                  </a:lnTo>
                  <a:lnTo>
                    <a:pt x="1981" y="501"/>
                  </a:lnTo>
                  <a:lnTo>
                    <a:pt x="1981" y="518"/>
                  </a:lnTo>
                  <a:lnTo>
                    <a:pt x="1981" y="527"/>
                  </a:lnTo>
                  <a:lnTo>
                    <a:pt x="1981" y="543"/>
                  </a:lnTo>
                  <a:lnTo>
                    <a:pt x="1981" y="560"/>
                  </a:lnTo>
                  <a:lnTo>
                    <a:pt x="1981" y="577"/>
                  </a:lnTo>
                  <a:lnTo>
                    <a:pt x="1981" y="593"/>
                  </a:lnTo>
                  <a:lnTo>
                    <a:pt x="1981" y="610"/>
                  </a:lnTo>
                  <a:lnTo>
                    <a:pt x="1981" y="719"/>
                  </a:lnTo>
                  <a:lnTo>
                    <a:pt x="1981" y="735"/>
                  </a:lnTo>
                  <a:lnTo>
                    <a:pt x="1981" y="735"/>
                  </a:lnTo>
                  <a:lnTo>
                    <a:pt x="1981" y="760"/>
                  </a:lnTo>
                  <a:lnTo>
                    <a:pt x="1981" y="777"/>
                  </a:lnTo>
                  <a:lnTo>
                    <a:pt x="1981" y="777"/>
                  </a:lnTo>
                  <a:lnTo>
                    <a:pt x="1981" y="794"/>
                  </a:lnTo>
                  <a:lnTo>
                    <a:pt x="1981" y="811"/>
                  </a:lnTo>
                  <a:lnTo>
                    <a:pt x="1981" y="811"/>
                  </a:lnTo>
                  <a:lnTo>
                    <a:pt x="1981" y="836"/>
                  </a:lnTo>
                  <a:lnTo>
                    <a:pt x="1981" y="852"/>
                  </a:lnTo>
                  <a:lnTo>
                    <a:pt x="1981" y="852"/>
                  </a:lnTo>
                  <a:lnTo>
                    <a:pt x="1981" y="869"/>
                  </a:lnTo>
                  <a:lnTo>
                    <a:pt x="1989" y="886"/>
                  </a:lnTo>
                  <a:lnTo>
                    <a:pt x="1989" y="886"/>
                  </a:lnTo>
                  <a:lnTo>
                    <a:pt x="1997" y="911"/>
                  </a:lnTo>
                  <a:lnTo>
                    <a:pt x="2006" y="928"/>
                  </a:lnTo>
                  <a:lnTo>
                    <a:pt x="2006" y="928"/>
                  </a:lnTo>
                  <a:lnTo>
                    <a:pt x="2006" y="944"/>
                  </a:lnTo>
                  <a:lnTo>
                    <a:pt x="2014" y="961"/>
                  </a:lnTo>
                  <a:lnTo>
                    <a:pt x="2014" y="961"/>
                  </a:lnTo>
                  <a:lnTo>
                    <a:pt x="2022" y="986"/>
                  </a:lnTo>
                  <a:lnTo>
                    <a:pt x="2031" y="1003"/>
                  </a:lnTo>
                  <a:lnTo>
                    <a:pt x="2031" y="1003"/>
                  </a:lnTo>
                  <a:lnTo>
                    <a:pt x="2039" y="1019"/>
                  </a:lnTo>
                  <a:lnTo>
                    <a:pt x="2047" y="1045"/>
                  </a:lnTo>
                  <a:lnTo>
                    <a:pt x="2056" y="1061"/>
                  </a:lnTo>
                  <a:lnTo>
                    <a:pt x="2064" y="1078"/>
                  </a:lnTo>
                  <a:lnTo>
                    <a:pt x="2072" y="1095"/>
                  </a:lnTo>
                  <a:lnTo>
                    <a:pt x="2081" y="1111"/>
                  </a:lnTo>
                  <a:lnTo>
                    <a:pt x="2097" y="1128"/>
                  </a:lnTo>
                  <a:lnTo>
                    <a:pt x="2106" y="1145"/>
                  </a:lnTo>
                  <a:lnTo>
                    <a:pt x="2114" y="1161"/>
                  </a:lnTo>
                  <a:lnTo>
                    <a:pt x="2123" y="1187"/>
                  </a:lnTo>
                  <a:lnTo>
                    <a:pt x="2139" y="1203"/>
                  </a:lnTo>
                  <a:lnTo>
                    <a:pt x="2148" y="1220"/>
                  </a:lnTo>
                  <a:lnTo>
                    <a:pt x="2164" y="1237"/>
                  </a:lnTo>
                  <a:lnTo>
                    <a:pt x="2173" y="1253"/>
                  </a:lnTo>
                  <a:lnTo>
                    <a:pt x="2198" y="1295"/>
                  </a:lnTo>
                  <a:lnTo>
                    <a:pt x="2223" y="1329"/>
                  </a:lnTo>
                  <a:lnTo>
                    <a:pt x="2256" y="1370"/>
                  </a:lnTo>
                  <a:lnTo>
                    <a:pt x="2281" y="1404"/>
                  </a:lnTo>
                  <a:lnTo>
                    <a:pt x="2306" y="1437"/>
                  </a:lnTo>
                  <a:lnTo>
                    <a:pt x="2306" y="1437"/>
                  </a:lnTo>
                  <a:lnTo>
                    <a:pt x="2340" y="1471"/>
                  </a:lnTo>
                  <a:lnTo>
                    <a:pt x="2373" y="1504"/>
                  </a:lnTo>
                  <a:lnTo>
                    <a:pt x="2407" y="1546"/>
                  </a:lnTo>
                  <a:lnTo>
                    <a:pt x="2440" y="1579"/>
                  </a:lnTo>
                  <a:lnTo>
                    <a:pt x="2473" y="1613"/>
                  </a:lnTo>
                  <a:lnTo>
                    <a:pt x="2507" y="1646"/>
                  </a:lnTo>
                  <a:lnTo>
                    <a:pt x="2540" y="1679"/>
                  </a:lnTo>
                  <a:lnTo>
                    <a:pt x="2574" y="1721"/>
                  </a:lnTo>
                  <a:lnTo>
                    <a:pt x="2615" y="1755"/>
                  </a:lnTo>
                  <a:lnTo>
                    <a:pt x="2649" y="1788"/>
                  </a:lnTo>
                  <a:lnTo>
                    <a:pt x="2682" y="1821"/>
                  </a:lnTo>
                  <a:lnTo>
                    <a:pt x="2724" y="1855"/>
                  </a:lnTo>
                  <a:lnTo>
                    <a:pt x="2757" y="1880"/>
                  </a:lnTo>
                  <a:lnTo>
                    <a:pt x="2799" y="1913"/>
                  </a:lnTo>
                  <a:lnTo>
                    <a:pt x="2833" y="1947"/>
                  </a:lnTo>
                  <a:lnTo>
                    <a:pt x="2874" y="1980"/>
                  </a:lnTo>
                  <a:lnTo>
                    <a:pt x="2908" y="2005"/>
                  </a:lnTo>
                  <a:lnTo>
                    <a:pt x="2950" y="2039"/>
                  </a:lnTo>
                  <a:lnTo>
                    <a:pt x="2983" y="2064"/>
                  </a:lnTo>
                  <a:lnTo>
                    <a:pt x="3025" y="2097"/>
                  </a:lnTo>
                  <a:lnTo>
                    <a:pt x="3058" y="2122"/>
                  </a:lnTo>
                  <a:lnTo>
                    <a:pt x="3100" y="2147"/>
                  </a:lnTo>
                  <a:lnTo>
                    <a:pt x="3133" y="2181"/>
                  </a:lnTo>
                  <a:lnTo>
                    <a:pt x="3175" y="2206"/>
                  </a:lnTo>
                  <a:lnTo>
                    <a:pt x="3209" y="2231"/>
                  </a:lnTo>
                  <a:lnTo>
                    <a:pt x="3242" y="2256"/>
                  </a:lnTo>
                  <a:lnTo>
                    <a:pt x="3309" y="2298"/>
                  </a:lnTo>
                  <a:lnTo>
                    <a:pt x="3376" y="2348"/>
                  </a:lnTo>
                  <a:lnTo>
                    <a:pt x="3442" y="2381"/>
                  </a:lnTo>
                  <a:lnTo>
                    <a:pt x="3501" y="2423"/>
                  </a:lnTo>
                  <a:lnTo>
                    <a:pt x="3551" y="2456"/>
                  </a:lnTo>
                  <a:lnTo>
                    <a:pt x="3660" y="2515"/>
                  </a:lnTo>
                  <a:lnTo>
                    <a:pt x="3760" y="2582"/>
                  </a:lnTo>
                  <a:lnTo>
                    <a:pt x="3869" y="2640"/>
                  </a:lnTo>
                  <a:lnTo>
                    <a:pt x="3969" y="2699"/>
                  </a:lnTo>
                  <a:lnTo>
                    <a:pt x="3977" y="2699"/>
                  </a:lnTo>
                  <a:lnTo>
                    <a:pt x="4178" y="2824"/>
                  </a:lnTo>
                  <a:lnTo>
                    <a:pt x="4278" y="2882"/>
                  </a:lnTo>
                  <a:lnTo>
                    <a:pt x="4387" y="2949"/>
                  </a:lnTo>
                  <a:lnTo>
                    <a:pt x="4387" y="2949"/>
                  </a:lnTo>
                  <a:lnTo>
                    <a:pt x="4395" y="2958"/>
                  </a:lnTo>
                  <a:lnTo>
                    <a:pt x="4395" y="2958"/>
                  </a:lnTo>
                  <a:lnTo>
                    <a:pt x="4412" y="2966"/>
                  </a:lnTo>
                  <a:lnTo>
                    <a:pt x="4412" y="2966"/>
                  </a:lnTo>
                  <a:lnTo>
                    <a:pt x="4420" y="2974"/>
                  </a:lnTo>
                  <a:lnTo>
                    <a:pt x="4420" y="2974"/>
                  </a:lnTo>
                  <a:lnTo>
                    <a:pt x="4437" y="2983"/>
                  </a:lnTo>
                  <a:lnTo>
                    <a:pt x="4453" y="2983"/>
                  </a:lnTo>
                  <a:lnTo>
                    <a:pt x="4453" y="2983"/>
                  </a:lnTo>
                  <a:lnTo>
                    <a:pt x="4470" y="2991"/>
                  </a:lnTo>
                  <a:lnTo>
                    <a:pt x="4503" y="3008"/>
                  </a:lnTo>
                  <a:lnTo>
                    <a:pt x="4570" y="3033"/>
                  </a:lnTo>
                  <a:lnTo>
                    <a:pt x="4604" y="3041"/>
                  </a:lnTo>
                  <a:lnTo>
                    <a:pt x="4645" y="3058"/>
                  </a:lnTo>
                  <a:lnTo>
                    <a:pt x="4645" y="3058"/>
                  </a:lnTo>
                  <a:lnTo>
                    <a:pt x="4662" y="3066"/>
                  </a:lnTo>
                  <a:lnTo>
                    <a:pt x="4679" y="3075"/>
                  </a:lnTo>
                  <a:lnTo>
                    <a:pt x="4696" y="3083"/>
                  </a:lnTo>
                  <a:lnTo>
                    <a:pt x="4712" y="3091"/>
                  </a:lnTo>
                  <a:lnTo>
                    <a:pt x="4729" y="3100"/>
                  </a:lnTo>
                  <a:lnTo>
                    <a:pt x="4746" y="3108"/>
                  </a:lnTo>
                  <a:lnTo>
                    <a:pt x="4762" y="3125"/>
                  </a:lnTo>
                  <a:lnTo>
                    <a:pt x="4771" y="3133"/>
                  </a:lnTo>
                  <a:lnTo>
                    <a:pt x="4779" y="3141"/>
                  </a:lnTo>
                  <a:lnTo>
                    <a:pt x="4788" y="3150"/>
                  </a:lnTo>
                  <a:lnTo>
                    <a:pt x="4788" y="3158"/>
                  </a:lnTo>
                  <a:lnTo>
                    <a:pt x="4796" y="3166"/>
                  </a:lnTo>
                  <a:lnTo>
                    <a:pt x="4804" y="3183"/>
                  </a:lnTo>
                  <a:lnTo>
                    <a:pt x="4813" y="3191"/>
                  </a:lnTo>
                  <a:lnTo>
                    <a:pt x="4813" y="3208"/>
                  </a:lnTo>
                  <a:lnTo>
                    <a:pt x="4813" y="3225"/>
                  </a:lnTo>
                  <a:lnTo>
                    <a:pt x="4813" y="3258"/>
                  </a:lnTo>
                  <a:lnTo>
                    <a:pt x="4813" y="3275"/>
                  </a:lnTo>
                  <a:lnTo>
                    <a:pt x="4813" y="3283"/>
                  </a:lnTo>
                  <a:lnTo>
                    <a:pt x="4804" y="3300"/>
                  </a:lnTo>
                  <a:lnTo>
                    <a:pt x="4796" y="3308"/>
                  </a:lnTo>
                  <a:lnTo>
                    <a:pt x="4788" y="3325"/>
                  </a:lnTo>
                  <a:lnTo>
                    <a:pt x="4779" y="3334"/>
                  </a:lnTo>
                  <a:lnTo>
                    <a:pt x="4771" y="3342"/>
                  </a:lnTo>
                  <a:lnTo>
                    <a:pt x="4762" y="3359"/>
                  </a:lnTo>
                  <a:lnTo>
                    <a:pt x="4762" y="3359"/>
                  </a:lnTo>
                  <a:lnTo>
                    <a:pt x="4746" y="3367"/>
                  </a:lnTo>
                  <a:lnTo>
                    <a:pt x="4737" y="3375"/>
                  </a:lnTo>
                  <a:lnTo>
                    <a:pt x="4721" y="3384"/>
                  </a:lnTo>
                  <a:lnTo>
                    <a:pt x="4704" y="3400"/>
                  </a:lnTo>
                  <a:lnTo>
                    <a:pt x="4696" y="3409"/>
                  </a:lnTo>
                  <a:lnTo>
                    <a:pt x="4679" y="3417"/>
                  </a:lnTo>
                  <a:lnTo>
                    <a:pt x="4637" y="3459"/>
                  </a:lnTo>
                  <a:lnTo>
                    <a:pt x="4620" y="3467"/>
                  </a:lnTo>
                  <a:lnTo>
                    <a:pt x="4604" y="3476"/>
                  </a:lnTo>
                  <a:lnTo>
                    <a:pt x="4587" y="3484"/>
                  </a:lnTo>
                  <a:lnTo>
                    <a:pt x="4570" y="3484"/>
                  </a:lnTo>
                  <a:lnTo>
                    <a:pt x="4554" y="3492"/>
                  </a:lnTo>
                  <a:lnTo>
                    <a:pt x="4537" y="3501"/>
                  </a:lnTo>
                  <a:lnTo>
                    <a:pt x="4520" y="3509"/>
                  </a:lnTo>
                  <a:lnTo>
                    <a:pt x="4503" y="3509"/>
                  </a:lnTo>
                  <a:lnTo>
                    <a:pt x="4462" y="3517"/>
                  </a:lnTo>
                  <a:lnTo>
                    <a:pt x="4428" y="3534"/>
                  </a:lnTo>
                  <a:lnTo>
                    <a:pt x="4387" y="3542"/>
                  </a:lnTo>
                  <a:lnTo>
                    <a:pt x="4345" y="3551"/>
                  </a:lnTo>
                  <a:lnTo>
                    <a:pt x="4303" y="3551"/>
                  </a:lnTo>
                  <a:lnTo>
                    <a:pt x="4261" y="3559"/>
                  </a:lnTo>
                  <a:lnTo>
                    <a:pt x="4219" y="3567"/>
                  </a:lnTo>
                  <a:lnTo>
                    <a:pt x="4178" y="3576"/>
                  </a:lnTo>
                  <a:lnTo>
                    <a:pt x="4136" y="3576"/>
                  </a:lnTo>
                  <a:lnTo>
                    <a:pt x="4086" y="3584"/>
                  </a:lnTo>
                  <a:lnTo>
                    <a:pt x="4052" y="3584"/>
                  </a:lnTo>
                  <a:lnTo>
                    <a:pt x="4002" y="3584"/>
                  </a:lnTo>
                  <a:lnTo>
                    <a:pt x="3927" y="3592"/>
                  </a:lnTo>
                  <a:lnTo>
                    <a:pt x="3843" y="3601"/>
                  </a:lnTo>
                  <a:lnTo>
                    <a:pt x="3710" y="3609"/>
                  </a:lnTo>
                  <a:lnTo>
                    <a:pt x="3660" y="3609"/>
                  </a:lnTo>
                  <a:lnTo>
                    <a:pt x="3635" y="3609"/>
                  </a:lnTo>
                  <a:lnTo>
                    <a:pt x="3610" y="3609"/>
                  </a:lnTo>
                  <a:lnTo>
                    <a:pt x="3568" y="3609"/>
                  </a:lnTo>
                  <a:lnTo>
                    <a:pt x="3526" y="3609"/>
                  </a:lnTo>
                  <a:lnTo>
                    <a:pt x="3484" y="3609"/>
                  </a:lnTo>
                  <a:lnTo>
                    <a:pt x="3434" y="3609"/>
                  </a:lnTo>
                  <a:lnTo>
                    <a:pt x="3342" y="3618"/>
                  </a:lnTo>
                  <a:lnTo>
                    <a:pt x="3234" y="3626"/>
                  </a:lnTo>
                  <a:lnTo>
                    <a:pt x="3167" y="3634"/>
                  </a:lnTo>
                  <a:lnTo>
                    <a:pt x="3125" y="3634"/>
                  </a:lnTo>
                  <a:lnTo>
                    <a:pt x="3025" y="3643"/>
                  </a:lnTo>
                  <a:lnTo>
                    <a:pt x="2799" y="3659"/>
                  </a:lnTo>
                  <a:lnTo>
                    <a:pt x="2682" y="3668"/>
                  </a:lnTo>
                  <a:lnTo>
                    <a:pt x="2557" y="3676"/>
                  </a:lnTo>
                  <a:lnTo>
                    <a:pt x="2440" y="3693"/>
                  </a:lnTo>
                  <a:lnTo>
                    <a:pt x="2382" y="3693"/>
                  </a:lnTo>
                  <a:lnTo>
                    <a:pt x="2315" y="3701"/>
                  </a:lnTo>
                  <a:lnTo>
                    <a:pt x="2256" y="3709"/>
                  </a:lnTo>
                  <a:lnTo>
                    <a:pt x="2198" y="3718"/>
                  </a:lnTo>
                  <a:lnTo>
                    <a:pt x="2131" y="3726"/>
                  </a:lnTo>
                  <a:lnTo>
                    <a:pt x="2072" y="3735"/>
                  </a:lnTo>
                  <a:lnTo>
                    <a:pt x="2014" y="3743"/>
                  </a:lnTo>
                  <a:lnTo>
                    <a:pt x="1947" y="3751"/>
                  </a:lnTo>
                  <a:lnTo>
                    <a:pt x="1889" y="3760"/>
                  </a:lnTo>
                  <a:lnTo>
                    <a:pt x="1830" y="3768"/>
                  </a:lnTo>
                  <a:lnTo>
                    <a:pt x="1772" y="3785"/>
                  </a:lnTo>
                  <a:lnTo>
                    <a:pt x="1705" y="3793"/>
                  </a:lnTo>
                  <a:lnTo>
                    <a:pt x="1646" y="3801"/>
                  </a:lnTo>
                  <a:lnTo>
                    <a:pt x="1588" y="3818"/>
                  </a:lnTo>
                  <a:lnTo>
                    <a:pt x="1529" y="3826"/>
                  </a:lnTo>
                  <a:lnTo>
                    <a:pt x="1471" y="3843"/>
                  </a:lnTo>
                  <a:lnTo>
                    <a:pt x="1412" y="3860"/>
                  </a:lnTo>
                  <a:lnTo>
                    <a:pt x="1362" y="3868"/>
                  </a:lnTo>
                  <a:lnTo>
                    <a:pt x="1304" y="3885"/>
                  </a:lnTo>
                  <a:lnTo>
                    <a:pt x="1245" y="3902"/>
                  </a:lnTo>
                  <a:lnTo>
                    <a:pt x="1195" y="3918"/>
                  </a:lnTo>
                  <a:lnTo>
                    <a:pt x="1137" y="3935"/>
                  </a:lnTo>
                  <a:lnTo>
                    <a:pt x="1095" y="3952"/>
                  </a:lnTo>
                  <a:lnTo>
                    <a:pt x="1087" y="3952"/>
                  </a:lnTo>
                  <a:lnTo>
                    <a:pt x="1062" y="3960"/>
                  </a:lnTo>
                  <a:lnTo>
                    <a:pt x="1037" y="3968"/>
                  </a:lnTo>
                  <a:lnTo>
                    <a:pt x="1011" y="3977"/>
                  </a:lnTo>
                  <a:lnTo>
                    <a:pt x="986" y="3993"/>
                  </a:lnTo>
                  <a:lnTo>
                    <a:pt x="961" y="4002"/>
                  </a:lnTo>
                  <a:lnTo>
                    <a:pt x="936" y="4010"/>
                  </a:lnTo>
                  <a:lnTo>
                    <a:pt x="911" y="4019"/>
                  </a:lnTo>
                  <a:lnTo>
                    <a:pt x="895" y="4035"/>
                  </a:lnTo>
                  <a:lnTo>
                    <a:pt x="869" y="4044"/>
                  </a:lnTo>
                  <a:lnTo>
                    <a:pt x="844" y="4052"/>
                  </a:lnTo>
                  <a:lnTo>
                    <a:pt x="819" y="4069"/>
                  </a:lnTo>
                  <a:lnTo>
                    <a:pt x="803" y="4077"/>
                  </a:lnTo>
                  <a:lnTo>
                    <a:pt x="778" y="4085"/>
                  </a:lnTo>
                  <a:lnTo>
                    <a:pt x="761" y="4102"/>
                  </a:lnTo>
                  <a:lnTo>
                    <a:pt x="736" y="4110"/>
                  </a:lnTo>
                  <a:lnTo>
                    <a:pt x="719" y="4127"/>
                  </a:lnTo>
                  <a:lnTo>
                    <a:pt x="694" y="4135"/>
                  </a:lnTo>
                  <a:lnTo>
                    <a:pt x="669" y="4194"/>
                  </a:lnTo>
                  <a:lnTo>
                    <a:pt x="652" y="4202"/>
                  </a:lnTo>
                  <a:lnTo>
                    <a:pt x="636" y="4219"/>
                  </a:lnTo>
                  <a:lnTo>
                    <a:pt x="610" y="4227"/>
                  </a:lnTo>
                  <a:lnTo>
                    <a:pt x="594" y="4244"/>
                  </a:lnTo>
                  <a:lnTo>
                    <a:pt x="577" y="4252"/>
                  </a:lnTo>
                  <a:lnTo>
                    <a:pt x="560" y="4269"/>
                  </a:lnTo>
                  <a:lnTo>
                    <a:pt x="544" y="4286"/>
                  </a:lnTo>
                  <a:lnTo>
                    <a:pt x="544" y="4286"/>
                  </a:lnTo>
                  <a:lnTo>
                    <a:pt x="527" y="4303"/>
                  </a:lnTo>
                  <a:lnTo>
                    <a:pt x="510" y="4319"/>
                  </a:lnTo>
                  <a:lnTo>
                    <a:pt x="510" y="4319"/>
                  </a:lnTo>
                  <a:lnTo>
                    <a:pt x="494" y="4328"/>
                  </a:lnTo>
                  <a:lnTo>
                    <a:pt x="477" y="4344"/>
                  </a:lnTo>
                  <a:lnTo>
                    <a:pt x="477" y="4344"/>
                  </a:lnTo>
                  <a:lnTo>
                    <a:pt x="460" y="4361"/>
                  </a:lnTo>
                  <a:lnTo>
                    <a:pt x="443" y="4378"/>
                  </a:lnTo>
                  <a:lnTo>
                    <a:pt x="443" y="4378"/>
                  </a:lnTo>
                  <a:lnTo>
                    <a:pt x="427" y="4394"/>
                  </a:lnTo>
                  <a:lnTo>
                    <a:pt x="418" y="4411"/>
                  </a:lnTo>
                  <a:lnTo>
                    <a:pt x="418" y="4411"/>
                  </a:lnTo>
                  <a:lnTo>
                    <a:pt x="402" y="4428"/>
                  </a:lnTo>
                  <a:lnTo>
                    <a:pt x="385" y="4445"/>
                  </a:lnTo>
                  <a:lnTo>
                    <a:pt x="385" y="4445"/>
                  </a:lnTo>
                  <a:lnTo>
                    <a:pt x="368" y="4470"/>
                  </a:lnTo>
                  <a:lnTo>
                    <a:pt x="360" y="4486"/>
                  </a:lnTo>
                  <a:lnTo>
                    <a:pt x="360" y="4486"/>
                  </a:lnTo>
                  <a:lnTo>
                    <a:pt x="343" y="4503"/>
                  </a:lnTo>
                  <a:lnTo>
                    <a:pt x="343" y="4503"/>
                  </a:lnTo>
                  <a:lnTo>
                    <a:pt x="343" y="4511"/>
                  </a:lnTo>
                  <a:lnTo>
                    <a:pt x="360" y="4503"/>
                  </a:lnTo>
                  <a:lnTo>
                    <a:pt x="352" y="4511"/>
                  </a:lnTo>
                  <a:lnTo>
                    <a:pt x="352" y="4520"/>
                  </a:lnTo>
                  <a:lnTo>
                    <a:pt x="352" y="4528"/>
                  </a:lnTo>
                  <a:lnTo>
                    <a:pt x="352" y="4536"/>
                  </a:lnTo>
                  <a:lnTo>
                    <a:pt x="352" y="4545"/>
                  </a:lnTo>
                  <a:lnTo>
                    <a:pt x="352" y="4553"/>
                  </a:lnTo>
                  <a:lnTo>
                    <a:pt x="352" y="4612"/>
                  </a:lnTo>
                  <a:lnTo>
                    <a:pt x="352" y="4612"/>
                  </a:lnTo>
                  <a:lnTo>
                    <a:pt x="352" y="4620"/>
                  </a:lnTo>
                  <a:lnTo>
                    <a:pt x="352" y="4620"/>
                  </a:lnTo>
                  <a:lnTo>
                    <a:pt x="352" y="4628"/>
                  </a:lnTo>
                  <a:lnTo>
                    <a:pt x="352" y="4637"/>
                  </a:lnTo>
                  <a:lnTo>
                    <a:pt x="352" y="4645"/>
                  </a:lnTo>
                  <a:lnTo>
                    <a:pt x="352" y="4653"/>
                  </a:lnTo>
                  <a:lnTo>
                    <a:pt x="360" y="4662"/>
                  </a:lnTo>
                  <a:lnTo>
                    <a:pt x="360" y="4662"/>
                  </a:lnTo>
                  <a:lnTo>
                    <a:pt x="368" y="4679"/>
                  </a:lnTo>
                  <a:lnTo>
                    <a:pt x="368" y="4679"/>
                  </a:lnTo>
                  <a:lnTo>
                    <a:pt x="385" y="4687"/>
                  </a:lnTo>
                  <a:lnTo>
                    <a:pt x="385" y="4687"/>
                  </a:lnTo>
                  <a:lnTo>
                    <a:pt x="393" y="4704"/>
                  </a:lnTo>
                  <a:lnTo>
                    <a:pt x="393" y="4704"/>
                  </a:lnTo>
                  <a:lnTo>
                    <a:pt x="410" y="4712"/>
                  </a:lnTo>
                  <a:lnTo>
                    <a:pt x="410" y="4712"/>
                  </a:lnTo>
                  <a:lnTo>
                    <a:pt x="418" y="4729"/>
                  </a:lnTo>
                  <a:lnTo>
                    <a:pt x="418" y="4729"/>
                  </a:lnTo>
                  <a:lnTo>
                    <a:pt x="435" y="4737"/>
                  </a:lnTo>
                  <a:lnTo>
                    <a:pt x="443" y="4745"/>
                  </a:lnTo>
                  <a:lnTo>
                    <a:pt x="443" y="4745"/>
                  </a:lnTo>
                  <a:lnTo>
                    <a:pt x="460" y="4762"/>
                  </a:lnTo>
                  <a:lnTo>
                    <a:pt x="468" y="4770"/>
                  </a:lnTo>
                  <a:lnTo>
                    <a:pt x="468" y="4770"/>
                  </a:lnTo>
                  <a:lnTo>
                    <a:pt x="485" y="4779"/>
                  </a:lnTo>
                  <a:lnTo>
                    <a:pt x="502" y="4787"/>
                  </a:lnTo>
                  <a:lnTo>
                    <a:pt x="502" y="4787"/>
                  </a:lnTo>
                  <a:lnTo>
                    <a:pt x="510" y="4795"/>
                  </a:lnTo>
                  <a:lnTo>
                    <a:pt x="527" y="4812"/>
                  </a:lnTo>
                  <a:lnTo>
                    <a:pt x="527" y="4812"/>
                  </a:lnTo>
                  <a:lnTo>
                    <a:pt x="544" y="4821"/>
                  </a:lnTo>
                  <a:lnTo>
                    <a:pt x="560" y="4829"/>
                  </a:lnTo>
                  <a:lnTo>
                    <a:pt x="560" y="4829"/>
                  </a:lnTo>
                  <a:lnTo>
                    <a:pt x="577" y="4837"/>
                  </a:lnTo>
                  <a:lnTo>
                    <a:pt x="594" y="4846"/>
                  </a:lnTo>
                  <a:lnTo>
                    <a:pt x="610" y="4854"/>
                  </a:lnTo>
                  <a:lnTo>
                    <a:pt x="627" y="4862"/>
                  </a:lnTo>
                  <a:lnTo>
                    <a:pt x="644" y="4871"/>
                  </a:lnTo>
                  <a:lnTo>
                    <a:pt x="686" y="4887"/>
                  </a:lnTo>
                  <a:lnTo>
                    <a:pt x="727" y="4904"/>
                  </a:lnTo>
                  <a:lnTo>
                    <a:pt x="761" y="4921"/>
                  </a:lnTo>
                  <a:lnTo>
                    <a:pt x="803" y="4937"/>
                  </a:lnTo>
                  <a:lnTo>
                    <a:pt x="844" y="4954"/>
                  </a:lnTo>
                  <a:lnTo>
                    <a:pt x="895" y="4971"/>
                  </a:lnTo>
                  <a:lnTo>
                    <a:pt x="936" y="4988"/>
                  </a:lnTo>
                  <a:lnTo>
                    <a:pt x="986" y="4996"/>
                  </a:lnTo>
                  <a:lnTo>
                    <a:pt x="1028" y="5013"/>
                  </a:lnTo>
                  <a:lnTo>
                    <a:pt x="1028" y="5013"/>
                  </a:lnTo>
                  <a:lnTo>
                    <a:pt x="1070" y="5029"/>
                  </a:lnTo>
                  <a:lnTo>
                    <a:pt x="1120" y="5038"/>
                  </a:lnTo>
                  <a:lnTo>
                    <a:pt x="1170" y="5054"/>
                  </a:lnTo>
                  <a:lnTo>
                    <a:pt x="1220" y="5063"/>
                  </a:lnTo>
                  <a:lnTo>
                    <a:pt x="1262" y="5080"/>
                  </a:lnTo>
                  <a:lnTo>
                    <a:pt x="1312" y="5088"/>
                  </a:lnTo>
                  <a:lnTo>
                    <a:pt x="1362" y="5096"/>
                  </a:lnTo>
                  <a:lnTo>
                    <a:pt x="1412" y="5113"/>
                  </a:lnTo>
                  <a:lnTo>
                    <a:pt x="1463" y="5121"/>
                  </a:lnTo>
                  <a:lnTo>
                    <a:pt x="1504" y="5130"/>
                  </a:lnTo>
                  <a:lnTo>
                    <a:pt x="1554" y="5138"/>
                  </a:lnTo>
                  <a:lnTo>
                    <a:pt x="1605" y="5146"/>
                  </a:lnTo>
                  <a:lnTo>
                    <a:pt x="1646" y="5155"/>
                  </a:lnTo>
                  <a:lnTo>
                    <a:pt x="1697" y="5163"/>
                  </a:lnTo>
                  <a:lnTo>
                    <a:pt x="1738" y="5171"/>
                  </a:lnTo>
                  <a:lnTo>
                    <a:pt x="1780" y="5180"/>
                  </a:lnTo>
                  <a:lnTo>
                    <a:pt x="1864" y="5188"/>
                  </a:lnTo>
                  <a:lnTo>
                    <a:pt x="1947" y="5205"/>
                  </a:lnTo>
                  <a:lnTo>
                    <a:pt x="2014" y="5213"/>
                  </a:lnTo>
                  <a:lnTo>
                    <a:pt x="2081" y="5222"/>
                  </a:lnTo>
                  <a:lnTo>
                    <a:pt x="2131" y="5222"/>
                  </a:lnTo>
                  <a:lnTo>
                    <a:pt x="2181" y="5222"/>
                  </a:lnTo>
                  <a:lnTo>
                    <a:pt x="2214" y="5222"/>
                  </a:lnTo>
                  <a:lnTo>
                    <a:pt x="2398" y="5222"/>
                  </a:lnTo>
                  <a:lnTo>
                    <a:pt x="2457" y="5222"/>
                  </a:lnTo>
                  <a:lnTo>
                    <a:pt x="2515" y="5222"/>
                  </a:lnTo>
                  <a:lnTo>
                    <a:pt x="2565" y="5222"/>
                  </a:lnTo>
                  <a:lnTo>
                    <a:pt x="2624" y="5222"/>
                  </a:lnTo>
                  <a:lnTo>
                    <a:pt x="2682" y="5222"/>
                  </a:lnTo>
                  <a:lnTo>
                    <a:pt x="2732" y="5222"/>
                  </a:lnTo>
                  <a:lnTo>
                    <a:pt x="2732" y="5222"/>
                  </a:lnTo>
                  <a:lnTo>
                    <a:pt x="2791" y="5222"/>
                  </a:lnTo>
                  <a:lnTo>
                    <a:pt x="2841" y="5222"/>
                  </a:lnTo>
                  <a:lnTo>
                    <a:pt x="2899" y="5222"/>
                  </a:lnTo>
                  <a:lnTo>
                    <a:pt x="3016" y="5213"/>
                  </a:lnTo>
                  <a:lnTo>
                    <a:pt x="3125" y="5205"/>
                  </a:lnTo>
                  <a:lnTo>
                    <a:pt x="3242" y="5196"/>
                  </a:lnTo>
                  <a:lnTo>
                    <a:pt x="3351" y="5188"/>
                  </a:lnTo>
                  <a:lnTo>
                    <a:pt x="3468" y="5171"/>
                  </a:lnTo>
                  <a:lnTo>
                    <a:pt x="3585" y="5163"/>
                  </a:lnTo>
                  <a:lnTo>
                    <a:pt x="3810" y="5138"/>
                  </a:lnTo>
                  <a:lnTo>
                    <a:pt x="3927" y="5130"/>
                  </a:lnTo>
                  <a:lnTo>
                    <a:pt x="4044" y="5113"/>
                  </a:lnTo>
                  <a:lnTo>
                    <a:pt x="4194" y="5096"/>
                  </a:lnTo>
                  <a:lnTo>
                    <a:pt x="4328" y="5029"/>
                  </a:lnTo>
                  <a:lnTo>
                    <a:pt x="4478" y="5013"/>
                  </a:lnTo>
                  <a:lnTo>
                    <a:pt x="4637" y="5004"/>
                  </a:lnTo>
                  <a:lnTo>
                    <a:pt x="4788" y="4988"/>
                  </a:lnTo>
                  <a:lnTo>
                    <a:pt x="4813" y="4988"/>
                  </a:lnTo>
                  <a:lnTo>
                    <a:pt x="4938" y="4979"/>
                  </a:lnTo>
                  <a:lnTo>
                    <a:pt x="5097" y="4971"/>
                  </a:lnTo>
                  <a:lnTo>
                    <a:pt x="5247" y="4954"/>
                  </a:lnTo>
                  <a:lnTo>
                    <a:pt x="5556" y="4937"/>
                  </a:lnTo>
                  <a:lnTo>
                    <a:pt x="5857" y="4912"/>
                  </a:lnTo>
                  <a:lnTo>
                    <a:pt x="6166" y="4896"/>
                  </a:lnTo>
                  <a:lnTo>
                    <a:pt x="6467" y="4879"/>
                  </a:lnTo>
                  <a:lnTo>
                    <a:pt x="6676" y="5054"/>
                  </a:lnTo>
                  <a:lnTo>
                    <a:pt x="6492" y="5263"/>
                  </a:lnTo>
                  <a:lnTo>
                    <a:pt x="6191" y="5288"/>
                  </a:lnTo>
                  <a:lnTo>
                    <a:pt x="5882" y="5313"/>
                  </a:lnTo>
                  <a:lnTo>
                    <a:pt x="5581" y="5338"/>
                  </a:lnTo>
                  <a:lnTo>
                    <a:pt x="5272" y="5364"/>
                  </a:lnTo>
                  <a:lnTo>
                    <a:pt x="5122" y="5380"/>
                  </a:lnTo>
                  <a:lnTo>
                    <a:pt x="4971" y="5389"/>
                  </a:lnTo>
                  <a:lnTo>
                    <a:pt x="4838" y="5405"/>
                  </a:lnTo>
                  <a:lnTo>
                    <a:pt x="4821" y="5405"/>
                  </a:lnTo>
                  <a:lnTo>
                    <a:pt x="4662" y="5414"/>
                  </a:lnTo>
                  <a:lnTo>
                    <a:pt x="4512" y="5430"/>
                  </a:lnTo>
                  <a:lnTo>
                    <a:pt x="4361" y="5447"/>
                  </a:lnTo>
                  <a:lnTo>
                    <a:pt x="4211" y="5464"/>
                  </a:lnTo>
                  <a:lnTo>
                    <a:pt x="4061" y="5472"/>
                  </a:lnTo>
                  <a:lnTo>
                    <a:pt x="3944" y="5489"/>
                  </a:lnTo>
                  <a:lnTo>
                    <a:pt x="3835" y="5497"/>
                  </a:lnTo>
                  <a:lnTo>
                    <a:pt x="3601" y="5531"/>
                  </a:lnTo>
                  <a:lnTo>
                    <a:pt x="3493" y="5547"/>
                  </a:lnTo>
                  <a:lnTo>
                    <a:pt x="3376" y="5564"/>
                  </a:lnTo>
                  <a:lnTo>
                    <a:pt x="3259" y="5572"/>
                  </a:lnTo>
                  <a:lnTo>
                    <a:pt x="3142" y="5581"/>
                  </a:lnTo>
                  <a:lnTo>
                    <a:pt x="3025" y="5597"/>
                  </a:lnTo>
                  <a:lnTo>
                    <a:pt x="2916" y="5606"/>
                  </a:lnTo>
                  <a:lnTo>
                    <a:pt x="2849" y="5606"/>
                  </a:lnTo>
                  <a:lnTo>
                    <a:pt x="2791" y="5606"/>
                  </a:lnTo>
                  <a:lnTo>
                    <a:pt x="2732" y="5606"/>
                  </a:lnTo>
                  <a:lnTo>
                    <a:pt x="2732" y="5606"/>
                  </a:lnTo>
                  <a:lnTo>
                    <a:pt x="2682" y="5606"/>
                  </a:lnTo>
                  <a:lnTo>
                    <a:pt x="2624" y="5606"/>
                  </a:lnTo>
                  <a:lnTo>
                    <a:pt x="2164" y="5606"/>
                  </a:lnTo>
                  <a:lnTo>
                    <a:pt x="2123" y="5606"/>
                  </a:lnTo>
                  <a:lnTo>
                    <a:pt x="2064" y="5597"/>
                  </a:lnTo>
                  <a:lnTo>
                    <a:pt x="2006" y="5589"/>
                  </a:lnTo>
                  <a:lnTo>
                    <a:pt x="1939" y="5581"/>
                  </a:lnTo>
                  <a:lnTo>
                    <a:pt x="1855" y="5572"/>
                  </a:lnTo>
                  <a:lnTo>
                    <a:pt x="1780" y="5556"/>
                  </a:lnTo>
                  <a:lnTo>
                    <a:pt x="1688" y="5539"/>
                  </a:lnTo>
                  <a:lnTo>
                    <a:pt x="1646" y="5531"/>
                  </a:lnTo>
                  <a:lnTo>
                    <a:pt x="1596" y="5522"/>
                  </a:lnTo>
                  <a:lnTo>
                    <a:pt x="1546" y="5514"/>
                  </a:lnTo>
                  <a:lnTo>
                    <a:pt x="1504" y="5497"/>
                  </a:lnTo>
                  <a:lnTo>
                    <a:pt x="1454" y="5489"/>
                  </a:lnTo>
                  <a:lnTo>
                    <a:pt x="1404" y="5480"/>
                  </a:lnTo>
                  <a:lnTo>
                    <a:pt x="1346" y="5464"/>
                  </a:lnTo>
                  <a:lnTo>
                    <a:pt x="1296" y="5455"/>
                  </a:lnTo>
                  <a:lnTo>
                    <a:pt x="1245" y="5439"/>
                  </a:lnTo>
                  <a:lnTo>
                    <a:pt x="1195" y="5430"/>
                  </a:lnTo>
                  <a:lnTo>
                    <a:pt x="1145" y="5414"/>
                  </a:lnTo>
                  <a:lnTo>
                    <a:pt x="1087" y="5397"/>
                  </a:lnTo>
                  <a:lnTo>
                    <a:pt x="1037" y="5380"/>
                  </a:lnTo>
                  <a:lnTo>
                    <a:pt x="986" y="5372"/>
                  </a:lnTo>
                  <a:lnTo>
                    <a:pt x="936" y="5355"/>
                  </a:lnTo>
                  <a:lnTo>
                    <a:pt x="878" y="5338"/>
                  </a:lnTo>
                  <a:lnTo>
                    <a:pt x="878" y="5338"/>
                  </a:lnTo>
                  <a:lnTo>
                    <a:pt x="836" y="5322"/>
                  </a:lnTo>
                  <a:lnTo>
                    <a:pt x="786" y="5305"/>
                  </a:lnTo>
                  <a:lnTo>
                    <a:pt x="736" y="5288"/>
                  </a:lnTo>
                  <a:lnTo>
                    <a:pt x="686" y="5263"/>
                  </a:lnTo>
                  <a:lnTo>
                    <a:pt x="636" y="5247"/>
                  </a:lnTo>
                  <a:lnTo>
                    <a:pt x="594" y="5230"/>
                  </a:lnTo>
                  <a:lnTo>
                    <a:pt x="544" y="5205"/>
                  </a:lnTo>
                  <a:lnTo>
                    <a:pt x="502" y="5180"/>
                  </a:lnTo>
                  <a:lnTo>
                    <a:pt x="452" y="5163"/>
                  </a:lnTo>
                  <a:lnTo>
                    <a:pt x="435" y="5146"/>
                  </a:lnTo>
                  <a:lnTo>
                    <a:pt x="410" y="5138"/>
                  </a:lnTo>
                  <a:lnTo>
                    <a:pt x="393" y="5121"/>
                  </a:lnTo>
                  <a:lnTo>
                    <a:pt x="368" y="5113"/>
                  </a:lnTo>
                  <a:lnTo>
                    <a:pt x="352" y="5096"/>
                  </a:lnTo>
                  <a:lnTo>
                    <a:pt x="326" y="5088"/>
                  </a:lnTo>
                  <a:lnTo>
                    <a:pt x="310" y="5071"/>
                  </a:lnTo>
                  <a:lnTo>
                    <a:pt x="293" y="5054"/>
                  </a:lnTo>
                  <a:lnTo>
                    <a:pt x="268" y="5046"/>
                  </a:lnTo>
                  <a:lnTo>
                    <a:pt x="251" y="5029"/>
                  </a:lnTo>
                  <a:lnTo>
                    <a:pt x="235" y="5013"/>
                  </a:lnTo>
                  <a:lnTo>
                    <a:pt x="218" y="5004"/>
                  </a:lnTo>
                  <a:lnTo>
                    <a:pt x="201" y="4988"/>
                  </a:lnTo>
                  <a:lnTo>
                    <a:pt x="184" y="4971"/>
                  </a:lnTo>
                  <a:lnTo>
                    <a:pt x="168" y="4954"/>
                  </a:lnTo>
                  <a:lnTo>
                    <a:pt x="151" y="4937"/>
                  </a:lnTo>
                  <a:lnTo>
                    <a:pt x="134" y="4921"/>
                  </a:lnTo>
                  <a:lnTo>
                    <a:pt x="118" y="4904"/>
                  </a:lnTo>
                  <a:lnTo>
                    <a:pt x="101" y="4887"/>
                  </a:lnTo>
                  <a:lnTo>
                    <a:pt x="93" y="4871"/>
                  </a:lnTo>
                  <a:lnTo>
                    <a:pt x="76" y="4854"/>
                  </a:lnTo>
                  <a:lnTo>
                    <a:pt x="67" y="4837"/>
                  </a:lnTo>
                  <a:lnTo>
                    <a:pt x="51" y="4812"/>
                  </a:lnTo>
                  <a:lnTo>
                    <a:pt x="42" y="4795"/>
                  </a:lnTo>
                  <a:lnTo>
                    <a:pt x="34" y="4770"/>
                  </a:lnTo>
                  <a:lnTo>
                    <a:pt x="26" y="4754"/>
                  </a:lnTo>
                  <a:lnTo>
                    <a:pt x="17" y="4729"/>
                  </a:lnTo>
                  <a:lnTo>
                    <a:pt x="9" y="4712"/>
                  </a:lnTo>
                  <a:lnTo>
                    <a:pt x="1" y="4687"/>
                  </a:lnTo>
                  <a:lnTo>
                    <a:pt x="1" y="4662"/>
                  </a:lnTo>
                  <a:lnTo>
                    <a:pt x="1" y="4637"/>
                  </a:lnTo>
                  <a:lnTo>
                    <a:pt x="1" y="4612"/>
                  </a:lnTo>
                  <a:lnTo>
                    <a:pt x="1" y="4545"/>
                  </a:lnTo>
                  <a:lnTo>
                    <a:pt x="1" y="4520"/>
                  </a:lnTo>
                  <a:lnTo>
                    <a:pt x="1" y="4495"/>
                  </a:lnTo>
                  <a:lnTo>
                    <a:pt x="9" y="4470"/>
                  </a:lnTo>
                  <a:lnTo>
                    <a:pt x="17" y="4445"/>
                  </a:lnTo>
                  <a:lnTo>
                    <a:pt x="26" y="4420"/>
                  </a:lnTo>
                  <a:lnTo>
                    <a:pt x="34" y="4403"/>
                  </a:lnTo>
                  <a:lnTo>
                    <a:pt x="42" y="4378"/>
                  </a:lnTo>
                  <a:lnTo>
                    <a:pt x="51" y="4353"/>
                  </a:lnTo>
                  <a:lnTo>
                    <a:pt x="67" y="4336"/>
                  </a:lnTo>
                  <a:lnTo>
                    <a:pt x="76" y="4311"/>
                  </a:lnTo>
                  <a:lnTo>
                    <a:pt x="93" y="4286"/>
                  </a:lnTo>
                  <a:lnTo>
                    <a:pt x="109" y="4269"/>
                  </a:lnTo>
                  <a:lnTo>
                    <a:pt x="126" y="4244"/>
                  </a:lnTo>
                  <a:lnTo>
                    <a:pt x="143" y="4219"/>
                  </a:lnTo>
                  <a:lnTo>
                    <a:pt x="159" y="4202"/>
                  </a:lnTo>
                  <a:lnTo>
                    <a:pt x="184" y="4177"/>
                  </a:lnTo>
                  <a:lnTo>
                    <a:pt x="201" y="4161"/>
                  </a:lnTo>
                  <a:lnTo>
                    <a:pt x="218" y="4144"/>
                  </a:lnTo>
                  <a:lnTo>
                    <a:pt x="243" y="4119"/>
                  </a:lnTo>
                  <a:lnTo>
                    <a:pt x="260" y="4102"/>
                  </a:lnTo>
                  <a:lnTo>
                    <a:pt x="285" y="4085"/>
                  </a:lnTo>
                  <a:lnTo>
                    <a:pt x="301" y="4060"/>
                  </a:lnTo>
                  <a:lnTo>
                    <a:pt x="326" y="4044"/>
                  </a:lnTo>
                  <a:lnTo>
                    <a:pt x="343" y="4027"/>
                  </a:lnTo>
                  <a:lnTo>
                    <a:pt x="368" y="4010"/>
                  </a:lnTo>
                  <a:lnTo>
                    <a:pt x="393" y="3993"/>
                  </a:lnTo>
                  <a:lnTo>
                    <a:pt x="410" y="3977"/>
                  </a:lnTo>
                  <a:lnTo>
                    <a:pt x="435" y="3960"/>
                  </a:lnTo>
                  <a:lnTo>
                    <a:pt x="460" y="3943"/>
                  </a:lnTo>
                  <a:lnTo>
                    <a:pt x="485" y="3935"/>
                  </a:lnTo>
                  <a:lnTo>
                    <a:pt x="510" y="3918"/>
                  </a:lnTo>
                  <a:lnTo>
                    <a:pt x="535" y="3902"/>
                  </a:lnTo>
                  <a:lnTo>
                    <a:pt x="560" y="3885"/>
                  </a:lnTo>
                  <a:lnTo>
                    <a:pt x="585" y="3877"/>
                  </a:lnTo>
                  <a:lnTo>
                    <a:pt x="610" y="3860"/>
                  </a:lnTo>
                  <a:lnTo>
                    <a:pt x="636" y="3851"/>
                  </a:lnTo>
                  <a:lnTo>
                    <a:pt x="661" y="3835"/>
                  </a:lnTo>
                  <a:lnTo>
                    <a:pt x="686" y="3826"/>
                  </a:lnTo>
                  <a:lnTo>
                    <a:pt x="711" y="3810"/>
                  </a:lnTo>
                  <a:lnTo>
                    <a:pt x="744" y="3801"/>
                  </a:lnTo>
                  <a:lnTo>
                    <a:pt x="769" y="3785"/>
                  </a:lnTo>
                  <a:lnTo>
                    <a:pt x="794" y="3776"/>
                  </a:lnTo>
                  <a:lnTo>
                    <a:pt x="819" y="3768"/>
                  </a:lnTo>
                  <a:lnTo>
                    <a:pt x="853" y="3751"/>
                  </a:lnTo>
                  <a:lnTo>
                    <a:pt x="878" y="3743"/>
                  </a:lnTo>
                  <a:lnTo>
                    <a:pt x="903" y="3735"/>
                  </a:lnTo>
                  <a:lnTo>
                    <a:pt x="936" y="3726"/>
                  </a:lnTo>
                  <a:lnTo>
                    <a:pt x="961" y="3718"/>
                  </a:lnTo>
                  <a:lnTo>
                    <a:pt x="995" y="3701"/>
                  </a:lnTo>
                  <a:lnTo>
                    <a:pt x="1003" y="3701"/>
                  </a:lnTo>
                  <a:lnTo>
                    <a:pt x="1045" y="3693"/>
                  </a:lnTo>
                  <a:lnTo>
                    <a:pt x="1112" y="3676"/>
                  </a:lnTo>
                  <a:lnTo>
                    <a:pt x="1170" y="3659"/>
                  </a:lnTo>
                  <a:lnTo>
                    <a:pt x="1229" y="3643"/>
                  </a:lnTo>
                  <a:lnTo>
                    <a:pt x="1287" y="3626"/>
                  </a:lnTo>
                  <a:lnTo>
                    <a:pt x="1346" y="3609"/>
                  </a:lnTo>
                  <a:lnTo>
                    <a:pt x="1412" y="3601"/>
                  </a:lnTo>
                  <a:lnTo>
                    <a:pt x="1471" y="3584"/>
                  </a:lnTo>
                  <a:lnTo>
                    <a:pt x="1538" y="3576"/>
                  </a:lnTo>
                  <a:lnTo>
                    <a:pt x="1596" y="3567"/>
                  </a:lnTo>
                  <a:lnTo>
                    <a:pt x="1663" y="3559"/>
                  </a:lnTo>
                  <a:lnTo>
                    <a:pt x="1722" y="3542"/>
                  </a:lnTo>
                  <a:lnTo>
                    <a:pt x="1788" y="3534"/>
                  </a:lnTo>
                  <a:lnTo>
                    <a:pt x="1847" y="3526"/>
                  </a:lnTo>
                  <a:lnTo>
                    <a:pt x="1914" y="3526"/>
                  </a:lnTo>
                  <a:lnTo>
                    <a:pt x="1981" y="3517"/>
                  </a:lnTo>
                  <a:lnTo>
                    <a:pt x="2039" y="3509"/>
                  </a:lnTo>
                  <a:lnTo>
                    <a:pt x="2106" y="3501"/>
                  </a:lnTo>
                  <a:lnTo>
                    <a:pt x="2164" y="3492"/>
                  </a:lnTo>
                  <a:lnTo>
                    <a:pt x="2231" y="3492"/>
                  </a:lnTo>
                  <a:lnTo>
                    <a:pt x="2290" y="3484"/>
                  </a:lnTo>
                  <a:lnTo>
                    <a:pt x="2356" y="3484"/>
                  </a:lnTo>
                  <a:lnTo>
                    <a:pt x="2415" y="3484"/>
                  </a:lnTo>
                  <a:lnTo>
                    <a:pt x="2540" y="3476"/>
                  </a:lnTo>
                  <a:lnTo>
                    <a:pt x="2657" y="3459"/>
                  </a:lnTo>
                  <a:lnTo>
                    <a:pt x="2774" y="3450"/>
                  </a:lnTo>
                  <a:lnTo>
                    <a:pt x="3000" y="3442"/>
                  </a:lnTo>
                  <a:lnTo>
                    <a:pt x="3108" y="3434"/>
                  </a:lnTo>
                  <a:lnTo>
                    <a:pt x="3142" y="3434"/>
                  </a:lnTo>
                  <a:lnTo>
                    <a:pt x="3209" y="3434"/>
                  </a:lnTo>
                  <a:lnTo>
                    <a:pt x="3317" y="3434"/>
                  </a:lnTo>
                  <a:lnTo>
                    <a:pt x="3409" y="3425"/>
                  </a:lnTo>
                  <a:lnTo>
                    <a:pt x="3459" y="3425"/>
                  </a:lnTo>
                  <a:lnTo>
                    <a:pt x="3501" y="3425"/>
                  </a:lnTo>
                  <a:lnTo>
                    <a:pt x="3543" y="3425"/>
                  </a:lnTo>
                  <a:lnTo>
                    <a:pt x="3585" y="3425"/>
                  </a:lnTo>
                  <a:lnTo>
                    <a:pt x="3610" y="3425"/>
                  </a:lnTo>
                  <a:lnTo>
                    <a:pt x="3635" y="3425"/>
                  </a:lnTo>
                  <a:lnTo>
                    <a:pt x="3693" y="3425"/>
                  </a:lnTo>
                  <a:lnTo>
                    <a:pt x="3827" y="3417"/>
                  </a:lnTo>
                  <a:lnTo>
                    <a:pt x="3902" y="3417"/>
                  </a:lnTo>
                  <a:lnTo>
                    <a:pt x="3986" y="3409"/>
                  </a:lnTo>
                  <a:lnTo>
                    <a:pt x="4019" y="3409"/>
                  </a:lnTo>
                  <a:lnTo>
                    <a:pt x="4061" y="3409"/>
                  </a:lnTo>
                  <a:lnTo>
                    <a:pt x="4102" y="3409"/>
                  </a:lnTo>
                  <a:lnTo>
                    <a:pt x="4144" y="3409"/>
                  </a:lnTo>
                  <a:lnTo>
                    <a:pt x="4186" y="3409"/>
                  </a:lnTo>
                  <a:lnTo>
                    <a:pt x="4228" y="3409"/>
                  </a:lnTo>
                  <a:lnTo>
                    <a:pt x="4270" y="3409"/>
                  </a:lnTo>
                  <a:lnTo>
                    <a:pt x="4303" y="3400"/>
                  </a:lnTo>
                  <a:lnTo>
                    <a:pt x="4345" y="3392"/>
                  </a:lnTo>
                  <a:lnTo>
                    <a:pt x="4378" y="3384"/>
                  </a:lnTo>
                  <a:lnTo>
                    <a:pt x="4412" y="3384"/>
                  </a:lnTo>
                  <a:lnTo>
                    <a:pt x="4445" y="3375"/>
                  </a:lnTo>
                  <a:lnTo>
                    <a:pt x="4445" y="3375"/>
                  </a:lnTo>
                  <a:lnTo>
                    <a:pt x="4462" y="3375"/>
                  </a:lnTo>
                  <a:lnTo>
                    <a:pt x="4478" y="3375"/>
                  </a:lnTo>
                  <a:lnTo>
                    <a:pt x="4478" y="3375"/>
                  </a:lnTo>
                  <a:lnTo>
                    <a:pt x="4495" y="3375"/>
                  </a:lnTo>
                  <a:lnTo>
                    <a:pt x="4512" y="3375"/>
                  </a:lnTo>
                  <a:lnTo>
                    <a:pt x="4512" y="3375"/>
                  </a:lnTo>
                  <a:lnTo>
                    <a:pt x="4529" y="3375"/>
                  </a:lnTo>
                  <a:lnTo>
                    <a:pt x="4537" y="3367"/>
                  </a:lnTo>
                  <a:lnTo>
                    <a:pt x="4545" y="3367"/>
                  </a:lnTo>
                  <a:lnTo>
                    <a:pt x="4520" y="3359"/>
                  </a:lnTo>
                  <a:lnTo>
                    <a:pt x="4487" y="3350"/>
                  </a:lnTo>
                  <a:lnTo>
                    <a:pt x="4412" y="3325"/>
                  </a:lnTo>
                  <a:lnTo>
                    <a:pt x="4378" y="3317"/>
                  </a:lnTo>
                  <a:lnTo>
                    <a:pt x="4361" y="3308"/>
                  </a:lnTo>
                  <a:lnTo>
                    <a:pt x="4336" y="3300"/>
                  </a:lnTo>
                  <a:lnTo>
                    <a:pt x="4320" y="3292"/>
                  </a:lnTo>
                  <a:lnTo>
                    <a:pt x="4303" y="3292"/>
                  </a:lnTo>
                  <a:lnTo>
                    <a:pt x="4286" y="3283"/>
                  </a:lnTo>
                  <a:lnTo>
                    <a:pt x="4270" y="3275"/>
                  </a:lnTo>
                  <a:lnTo>
                    <a:pt x="4169" y="3217"/>
                  </a:lnTo>
                  <a:lnTo>
                    <a:pt x="4061" y="3166"/>
                  </a:lnTo>
                  <a:lnTo>
                    <a:pt x="3852" y="3058"/>
                  </a:lnTo>
                  <a:lnTo>
                    <a:pt x="3843" y="3058"/>
                  </a:lnTo>
                  <a:lnTo>
                    <a:pt x="3743" y="2999"/>
                  </a:lnTo>
                  <a:lnTo>
                    <a:pt x="3635" y="2941"/>
                  </a:lnTo>
                  <a:lnTo>
                    <a:pt x="3534" y="2882"/>
                  </a:lnTo>
                  <a:lnTo>
                    <a:pt x="3426" y="2824"/>
                  </a:lnTo>
                  <a:lnTo>
                    <a:pt x="3367" y="2790"/>
                  </a:lnTo>
                  <a:lnTo>
                    <a:pt x="3309" y="2749"/>
                  </a:lnTo>
                  <a:lnTo>
                    <a:pt x="3242" y="2707"/>
                  </a:lnTo>
                  <a:lnTo>
                    <a:pt x="3167" y="2665"/>
                  </a:lnTo>
                  <a:lnTo>
                    <a:pt x="3100" y="2623"/>
                  </a:lnTo>
                  <a:lnTo>
                    <a:pt x="3058" y="2598"/>
                  </a:lnTo>
                  <a:lnTo>
                    <a:pt x="3025" y="2573"/>
                  </a:lnTo>
                  <a:lnTo>
                    <a:pt x="2983" y="2540"/>
                  </a:lnTo>
                  <a:lnTo>
                    <a:pt x="2941" y="2515"/>
                  </a:lnTo>
                  <a:lnTo>
                    <a:pt x="2899" y="2490"/>
                  </a:lnTo>
                  <a:lnTo>
                    <a:pt x="2866" y="2465"/>
                  </a:lnTo>
                  <a:lnTo>
                    <a:pt x="2824" y="2431"/>
                  </a:lnTo>
                  <a:lnTo>
                    <a:pt x="2783" y="2406"/>
                  </a:lnTo>
                  <a:lnTo>
                    <a:pt x="2741" y="2373"/>
                  </a:lnTo>
                  <a:lnTo>
                    <a:pt x="2699" y="2339"/>
                  </a:lnTo>
                  <a:lnTo>
                    <a:pt x="2657" y="2314"/>
                  </a:lnTo>
                  <a:lnTo>
                    <a:pt x="2624" y="2281"/>
                  </a:lnTo>
                  <a:lnTo>
                    <a:pt x="2582" y="2247"/>
                  </a:lnTo>
                  <a:lnTo>
                    <a:pt x="2540" y="2214"/>
                  </a:lnTo>
                  <a:lnTo>
                    <a:pt x="2498" y="2181"/>
                  </a:lnTo>
                  <a:lnTo>
                    <a:pt x="2457" y="2147"/>
                  </a:lnTo>
                  <a:lnTo>
                    <a:pt x="2415" y="2105"/>
                  </a:lnTo>
                  <a:lnTo>
                    <a:pt x="2373" y="2072"/>
                  </a:lnTo>
                  <a:lnTo>
                    <a:pt x="2340" y="2039"/>
                  </a:lnTo>
                  <a:lnTo>
                    <a:pt x="2298" y="2005"/>
                  </a:lnTo>
                  <a:lnTo>
                    <a:pt x="2256" y="1963"/>
                  </a:lnTo>
                  <a:lnTo>
                    <a:pt x="2223" y="1930"/>
                  </a:lnTo>
                  <a:lnTo>
                    <a:pt x="2181" y="1888"/>
                  </a:lnTo>
                  <a:lnTo>
                    <a:pt x="2148" y="1846"/>
                  </a:lnTo>
                  <a:lnTo>
                    <a:pt x="2106" y="1813"/>
                  </a:lnTo>
                  <a:lnTo>
                    <a:pt x="2072" y="1771"/>
                  </a:lnTo>
                  <a:lnTo>
                    <a:pt x="2072" y="1771"/>
                  </a:lnTo>
                  <a:lnTo>
                    <a:pt x="2039" y="1738"/>
                  </a:lnTo>
                  <a:lnTo>
                    <a:pt x="2006" y="1696"/>
                  </a:lnTo>
                  <a:lnTo>
                    <a:pt x="1981" y="1654"/>
                  </a:lnTo>
                  <a:lnTo>
                    <a:pt x="1947" y="1613"/>
                  </a:lnTo>
                  <a:lnTo>
                    <a:pt x="1914" y="1571"/>
                  </a:lnTo>
                  <a:lnTo>
                    <a:pt x="1897" y="1546"/>
                  </a:lnTo>
                  <a:lnTo>
                    <a:pt x="1889" y="1521"/>
                  </a:lnTo>
                  <a:lnTo>
                    <a:pt x="1872" y="1504"/>
                  </a:lnTo>
                  <a:lnTo>
                    <a:pt x="1855" y="1479"/>
                  </a:lnTo>
                  <a:lnTo>
                    <a:pt x="1847" y="1462"/>
                  </a:lnTo>
                  <a:lnTo>
                    <a:pt x="1830" y="1437"/>
                  </a:lnTo>
                  <a:lnTo>
                    <a:pt x="1813" y="1412"/>
                  </a:lnTo>
                  <a:lnTo>
                    <a:pt x="1805" y="1395"/>
                  </a:lnTo>
                  <a:lnTo>
                    <a:pt x="1788" y="1370"/>
                  </a:lnTo>
                  <a:lnTo>
                    <a:pt x="1780" y="1345"/>
                  </a:lnTo>
                  <a:lnTo>
                    <a:pt x="1772" y="1329"/>
                  </a:lnTo>
                  <a:lnTo>
                    <a:pt x="1755" y="1303"/>
                  </a:lnTo>
                  <a:lnTo>
                    <a:pt x="1747" y="1278"/>
                  </a:lnTo>
                  <a:lnTo>
                    <a:pt x="1738" y="1253"/>
                  </a:lnTo>
                  <a:lnTo>
                    <a:pt x="1722" y="1237"/>
                  </a:lnTo>
                  <a:lnTo>
                    <a:pt x="1713" y="1212"/>
                  </a:lnTo>
                  <a:lnTo>
                    <a:pt x="1705" y="1187"/>
                  </a:lnTo>
                  <a:lnTo>
                    <a:pt x="1697" y="1161"/>
                  </a:lnTo>
                  <a:lnTo>
                    <a:pt x="1688" y="1136"/>
                  </a:lnTo>
                  <a:lnTo>
                    <a:pt x="1680" y="1120"/>
                  </a:lnTo>
                  <a:lnTo>
                    <a:pt x="1671" y="1095"/>
                  </a:lnTo>
                  <a:lnTo>
                    <a:pt x="1663" y="1070"/>
                  </a:lnTo>
                  <a:lnTo>
                    <a:pt x="1663" y="1045"/>
                  </a:lnTo>
                  <a:lnTo>
                    <a:pt x="1655" y="1019"/>
                  </a:lnTo>
                  <a:lnTo>
                    <a:pt x="1646" y="994"/>
                  </a:lnTo>
                  <a:lnTo>
                    <a:pt x="1646" y="969"/>
                  </a:lnTo>
                  <a:lnTo>
                    <a:pt x="1646" y="944"/>
                  </a:lnTo>
                  <a:lnTo>
                    <a:pt x="1646" y="919"/>
                  </a:lnTo>
                  <a:lnTo>
                    <a:pt x="1646" y="894"/>
                  </a:lnTo>
                  <a:lnTo>
                    <a:pt x="1646" y="869"/>
                  </a:lnTo>
                  <a:lnTo>
                    <a:pt x="1646" y="844"/>
                  </a:lnTo>
                  <a:lnTo>
                    <a:pt x="1646" y="719"/>
                  </a:lnTo>
                  <a:lnTo>
                    <a:pt x="1646" y="694"/>
                  </a:lnTo>
                  <a:lnTo>
                    <a:pt x="1646" y="669"/>
                  </a:lnTo>
                  <a:lnTo>
                    <a:pt x="1646" y="644"/>
                  </a:lnTo>
                  <a:lnTo>
                    <a:pt x="1646" y="618"/>
                  </a:lnTo>
                  <a:lnTo>
                    <a:pt x="1646" y="593"/>
                  </a:lnTo>
                  <a:lnTo>
                    <a:pt x="1655" y="568"/>
                  </a:lnTo>
                  <a:lnTo>
                    <a:pt x="1663" y="543"/>
                  </a:lnTo>
                  <a:lnTo>
                    <a:pt x="1671" y="518"/>
                  </a:lnTo>
                  <a:lnTo>
                    <a:pt x="1680" y="493"/>
                  </a:lnTo>
                  <a:lnTo>
                    <a:pt x="1688" y="468"/>
                  </a:lnTo>
                  <a:lnTo>
                    <a:pt x="1697" y="435"/>
                  </a:lnTo>
                  <a:lnTo>
                    <a:pt x="1705" y="410"/>
                  </a:lnTo>
                  <a:lnTo>
                    <a:pt x="1722" y="385"/>
                  </a:lnTo>
                  <a:lnTo>
                    <a:pt x="1730" y="368"/>
                  </a:lnTo>
                  <a:lnTo>
                    <a:pt x="1747" y="343"/>
                  </a:lnTo>
                  <a:lnTo>
                    <a:pt x="1763" y="318"/>
                  </a:lnTo>
                  <a:lnTo>
                    <a:pt x="1780" y="301"/>
                  </a:lnTo>
                  <a:lnTo>
                    <a:pt x="1797" y="276"/>
                  </a:lnTo>
                  <a:lnTo>
                    <a:pt x="1813" y="259"/>
                  </a:lnTo>
                  <a:lnTo>
                    <a:pt x="1830" y="234"/>
                  </a:lnTo>
                  <a:lnTo>
                    <a:pt x="1847" y="217"/>
                  </a:lnTo>
                  <a:lnTo>
                    <a:pt x="1872" y="201"/>
                  </a:lnTo>
                  <a:lnTo>
                    <a:pt x="1889" y="184"/>
                  </a:lnTo>
                  <a:lnTo>
                    <a:pt x="1905" y="176"/>
                  </a:lnTo>
                  <a:lnTo>
                    <a:pt x="1930" y="159"/>
                  </a:lnTo>
                  <a:lnTo>
                    <a:pt x="1947" y="151"/>
                  </a:lnTo>
                  <a:lnTo>
                    <a:pt x="1972" y="134"/>
                  </a:lnTo>
                  <a:lnTo>
                    <a:pt x="1997" y="126"/>
                  </a:lnTo>
                  <a:lnTo>
                    <a:pt x="2014" y="117"/>
                  </a:lnTo>
                  <a:lnTo>
                    <a:pt x="2039" y="109"/>
                  </a:lnTo>
                  <a:lnTo>
                    <a:pt x="2031" y="17"/>
                  </a:lnTo>
                  <a:lnTo>
                    <a:pt x="2056" y="9"/>
                  </a:lnTo>
                  <a:lnTo>
                    <a:pt x="2072" y="0"/>
                  </a:lnTo>
                  <a:lnTo>
                    <a:pt x="2097" y="0"/>
                  </a:lnTo>
                  <a:lnTo>
                    <a:pt x="2123" y="0"/>
                  </a:lnTo>
                  <a:lnTo>
                    <a:pt x="2139" y="0"/>
                  </a:lnTo>
                  <a:lnTo>
                    <a:pt x="2164" y="0"/>
                  </a:lnTo>
                  <a:lnTo>
                    <a:pt x="2189" y="0"/>
                  </a:lnTo>
                  <a:lnTo>
                    <a:pt x="2206" y="0"/>
                  </a:lnTo>
                  <a:lnTo>
                    <a:pt x="2365" y="0"/>
                  </a:lnTo>
                  <a:lnTo>
                    <a:pt x="2407" y="0"/>
                  </a:lnTo>
                  <a:lnTo>
                    <a:pt x="2448" y="0"/>
                  </a:lnTo>
                  <a:lnTo>
                    <a:pt x="2490" y="0"/>
                  </a:lnTo>
                  <a:lnTo>
                    <a:pt x="2532" y="9"/>
                  </a:lnTo>
                  <a:lnTo>
                    <a:pt x="2574" y="17"/>
                  </a:lnTo>
                  <a:lnTo>
                    <a:pt x="2615" y="17"/>
                  </a:lnTo>
                  <a:lnTo>
                    <a:pt x="2657" y="25"/>
                  </a:lnTo>
                  <a:lnTo>
                    <a:pt x="2691" y="34"/>
                  </a:lnTo>
                  <a:lnTo>
                    <a:pt x="2766" y="50"/>
                  </a:lnTo>
                  <a:lnTo>
                    <a:pt x="2833" y="67"/>
                  </a:lnTo>
                  <a:lnTo>
                    <a:pt x="2841" y="67"/>
                  </a:lnTo>
                  <a:lnTo>
                    <a:pt x="2891" y="75"/>
                  </a:lnTo>
                  <a:lnTo>
                    <a:pt x="2950" y="92"/>
                  </a:lnTo>
                  <a:lnTo>
                    <a:pt x="3000" y="109"/>
                  </a:lnTo>
                  <a:lnTo>
                    <a:pt x="3058" y="117"/>
                  </a:lnTo>
                  <a:lnTo>
                    <a:pt x="3108" y="134"/>
                  </a:lnTo>
                  <a:lnTo>
                    <a:pt x="3167" y="151"/>
                  </a:lnTo>
                  <a:lnTo>
                    <a:pt x="3217" y="159"/>
                  </a:lnTo>
                  <a:lnTo>
                    <a:pt x="3267" y="176"/>
                  </a:lnTo>
                  <a:lnTo>
                    <a:pt x="3326" y="192"/>
                  </a:lnTo>
                  <a:lnTo>
                    <a:pt x="3376" y="209"/>
                  </a:lnTo>
                  <a:lnTo>
                    <a:pt x="3426" y="226"/>
                  </a:lnTo>
                  <a:lnTo>
                    <a:pt x="3476" y="243"/>
                  </a:lnTo>
                  <a:lnTo>
                    <a:pt x="3526" y="259"/>
                  </a:lnTo>
                  <a:lnTo>
                    <a:pt x="3576" y="276"/>
                  </a:lnTo>
                  <a:lnTo>
                    <a:pt x="3626" y="293"/>
                  </a:lnTo>
                  <a:lnTo>
                    <a:pt x="3676" y="318"/>
                  </a:lnTo>
                  <a:lnTo>
                    <a:pt x="3727" y="334"/>
                  </a:lnTo>
                  <a:lnTo>
                    <a:pt x="3777" y="351"/>
                  </a:lnTo>
                  <a:lnTo>
                    <a:pt x="3827" y="368"/>
                  </a:lnTo>
                  <a:lnTo>
                    <a:pt x="3877" y="393"/>
                  </a:lnTo>
                  <a:lnTo>
                    <a:pt x="3927" y="410"/>
                  </a:lnTo>
                  <a:lnTo>
                    <a:pt x="3977" y="435"/>
                  </a:lnTo>
                  <a:lnTo>
                    <a:pt x="4019" y="451"/>
                  </a:lnTo>
                  <a:lnTo>
                    <a:pt x="4069" y="476"/>
                  </a:lnTo>
                  <a:lnTo>
                    <a:pt x="4119" y="493"/>
                  </a:lnTo>
                  <a:lnTo>
                    <a:pt x="4169" y="518"/>
                  </a:lnTo>
                  <a:lnTo>
                    <a:pt x="4211" y="543"/>
                  </a:lnTo>
                  <a:lnTo>
                    <a:pt x="4261" y="560"/>
                  </a:lnTo>
                  <a:lnTo>
                    <a:pt x="4303" y="585"/>
                  </a:lnTo>
                  <a:lnTo>
                    <a:pt x="4353" y="610"/>
                  </a:lnTo>
                  <a:lnTo>
                    <a:pt x="4395" y="635"/>
                  </a:lnTo>
                  <a:lnTo>
                    <a:pt x="4445" y="660"/>
                  </a:lnTo>
                  <a:lnTo>
                    <a:pt x="4478" y="677"/>
                  </a:lnTo>
                  <a:lnTo>
                    <a:pt x="4495" y="685"/>
                  </a:lnTo>
                  <a:lnTo>
                    <a:pt x="4537" y="710"/>
                  </a:lnTo>
                  <a:lnTo>
                    <a:pt x="4587" y="735"/>
                  </a:lnTo>
                  <a:lnTo>
                    <a:pt x="4629" y="760"/>
                  </a:lnTo>
                  <a:lnTo>
                    <a:pt x="4671" y="786"/>
                  </a:lnTo>
                  <a:lnTo>
                    <a:pt x="4721" y="811"/>
                  </a:lnTo>
                  <a:lnTo>
                    <a:pt x="4762" y="836"/>
                  </a:lnTo>
                  <a:lnTo>
                    <a:pt x="4804" y="861"/>
                  </a:lnTo>
                  <a:lnTo>
                    <a:pt x="4854" y="886"/>
                  </a:lnTo>
                  <a:lnTo>
                    <a:pt x="4896" y="919"/>
                  </a:lnTo>
                  <a:lnTo>
                    <a:pt x="4938" y="944"/>
                  </a:lnTo>
                  <a:lnTo>
                    <a:pt x="4988" y="969"/>
                  </a:lnTo>
                  <a:lnTo>
                    <a:pt x="5030" y="1003"/>
                  </a:lnTo>
                  <a:lnTo>
                    <a:pt x="5072" y="1028"/>
                  </a:lnTo>
                  <a:lnTo>
                    <a:pt x="5113" y="1053"/>
                  </a:lnTo>
                  <a:lnTo>
                    <a:pt x="5205" y="1111"/>
                  </a:lnTo>
                  <a:lnTo>
                    <a:pt x="5289" y="1178"/>
                  </a:lnTo>
                  <a:lnTo>
                    <a:pt x="5372" y="1237"/>
                  </a:lnTo>
                  <a:lnTo>
                    <a:pt x="5464" y="1295"/>
                  </a:lnTo>
                  <a:lnTo>
                    <a:pt x="5548" y="1362"/>
                  </a:lnTo>
                  <a:lnTo>
                    <a:pt x="5631" y="1420"/>
                  </a:lnTo>
                  <a:lnTo>
                    <a:pt x="5723" y="1487"/>
                  </a:lnTo>
                  <a:lnTo>
                    <a:pt x="5807" y="1554"/>
                  </a:lnTo>
                  <a:lnTo>
                    <a:pt x="5874" y="1604"/>
                  </a:lnTo>
                  <a:lnTo>
                    <a:pt x="5890" y="1621"/>
                  </a:lnTo>
                  <a:lnTo>
                    <a:pt x="5932" y="1646"/>
                  </a:lnTo>
                  <a:lnTo>
                    <a:pt x="5957" y="1679"/>
                  </a:lnTo>
                  <a:lnTo>
                    <a:pt x="5999" y="1704"/>
                  </a:lnTo>
                  <a:lnTo>
                    <a:pt x="6032" y="1738"/>
                  </a:lnTo>
                  <a:lnTo>
                    <a:pt x="6091" y="1796"/>
                  </a:lnTo>
                  <a:lnTo>
                    <a:pt x="6158" y="1855"/>
                  </a:lnTo>
                  <a:lnTo>
                    <a:pt x="6224" y="1913"/>
                  </a:lnTo>
                  <a:lnTo>
                    <a:pt x="6291" y="1972"/>
                  </a:lnTo>
                  <a:lnTo>
                    <a:pt x="6350" y="2030"/>
                  </a:lnTo>
                  <a:lnTo>
                    <a:pt x="6417" y="2089"/>
                  </a:lnTo>
                  <a:lnTo>
                    <a:pt x="6475" y="2156"/>
                  </a:lnTo>
                  <a:lnTo>
                    <a:pt x="6542" y="2214"/>
                  </a:lnTo>
                  <a:lnTo>
                    <a:pt x="6600" y="2273"/>
                  </a:lnTo>
                  <a:lnTo>
                    <a:pt x="6659" y="2339"/>
                  </a:lnTo>
                  <a:lnTo>
                    <a:pt x="6784" y="2456"/>
                  </a:lnTo>
                  <a:lnTo>
                    <a:pt x="6901" y="2582"/>
                  </a:lnTo>
                  <a:lnTo>
                    <a:pt x="7018" y="2707"/>
                  </a:lnTo>
                  <a:lnTo>
                    <a:pt x="7085" y="2765"/>
                  </a:lnTo>
                  <a:lnTo>
                    <a:pt x="7143" y="2824"/>
                  </a:lnTo>
                  <a:lnTo>
                    <a:pt x="7202" y="2891"/>
                  </a:lnTo>
                  <a:lnTo>
                    <a:pt x="7260" y="2949"/>
                  </a:lnTo>
                  <a:lnTo>
                    <a:pt x="7319" y="3008"/>
                  </a:lnTo>
                  <a:lnTo>
                    <a:pt x="7386" y="3066"/>
                  </a:lnTo>
                  <a:lnTo>
                    <a:pt x="7444" y="3125"/>
                  </a:lnTo>
                  <a:lnTo>
                    <a:pt x="7511" y="3183"/>
                  </a:lnTo>
                  <a:lnTo>
                    <a:pt x="7569" y="3242"/>
                  </a:lnTo>
                  <a:lnTo>
                    <a:pt x="7636" y="3300"/>
                  </a:lnTo>
                  <a:lnTo>
                    <a:pt x="7695" y="3350"/>
                  </a:lnTo>
                  <a:lnTo>
                    <a:pt x="7762" y="3409"/>
                  </a:lnTo>
                  <a:lnTo>
                    <a:pt x="7795" y="3434"/>
                  </a:lnTo>
                  <a:lnTo>
                    <a:pt x="7828" y="3459"/>
                  </a:lnTo>
                  <a:lnTo>
                    <a:pt x="7862" y="3484"/>
                  </a:lnTo>
                  <a:lnTo>
                    <a:pt x="7895" y="3517"/>
                  </a:lnTo>
                  <a:lnTo>
                    <a:pt x="7904" y="3609"/>
                  </a:lnTo>
                  <a:lnTo>
                    <a:pt x="7812" y="3618"/>
                  </a:lnTo>
                  <a:lnTo>
                    <a:pt x="7778" y="3592"/>
                  </a:lnTo>
                  <a:lnTo>
                    <a:pt x="7745" y="3567"/>
                  </a:lnTo>
                  <a:lnTo>
                    <a:pt x="7711" y="3542"/>
                  </a:lnTo>
                  <a:lnTo>
                    <a:pt x="7678" y="3517"/>
                  </a:lnTo>
                  <a:lnTo>
                    <a:pt x="7603" y="3467"/>
                  </a:lnTo>
                  <a:lnTo>
                    <a:pt x="7536" y="3417"/>
                  </a:lnTo>
                  <a:lnTo>
                    <a:pt x="7469" y="3359"/>
                  </a:lnTo>
                  <a:lnTo>
                    <a:pt x="7402" y="3308"/>
                  </a:lnTo>
                  <a:lnTo>
                    <a:pt x="7335" y="3250"/>
                  </a:lnTo>
                  <a:lnTo>
                    <a:pt x="7269" y="3200"/>
                  </a:lnTo>
                  <a:lnTo>
                    <a:pt x="7202" y="3141"/>
                  </a:lnTo>
                  <a:lnTo>
                    <a:pt x="7143" y="3083"/>
                  </a:lnTo>
                  <a:lnTo>
                    <a:pt x="7077" y="3024"/>
                  </a:lnTo>
                  <a:lnTo>
                    <a:pt x="7010" y="2966"/>
                  </a:lnTo>
                  <a:lnTo>
                    <a:pt x="6943" y="2916"/>
                  </a:lnTo>
                  <a:lnTo>
                    <a:pt x="6884" y="2857"/>
                  </a:lnTo>
                  <a:lnTo>
                    <a:pt x="6759" y="2740"/>
                  </a:lnTo>
                  <a:lnTo>
                    <a:pt x="6625" y="2615"/>
                  </a:lnTo>
                  <a:lnTo>
                    <a:pt x="6492" y="2498"/>
                  </a:lnTo>
                  <a:lnTo>
                    <a:pt x="6433" y="2440"/>
                  </a:lnTo>
                  <a:lnTo>
                    <a:pt x="6366" y="2390"/>
                  </a:lnTo>
                  <a:lnTo>
                    <a:pt x="6300" y="2331"/>
                  </a:lnTo>
                  <a:lnTo>
                    <a:pt x="6241" y="2273"/>
                  </a:lnTo>
                  <a:lnTo>
                    <a:pt x="6174" y="2222"/>
                  </a:lnTo>
                  <a:lnTo>
                    <a:pt x="6107" y="2164"/>
                  </a:lnTo>
                  <a:lnTo>
                    <a:pt x="6041" y="2114"/>
                  </a:lnTo>
                  <a:lnTo>
                    <a:pt x="5974" y="2064"/>
                  </a:lnTo>
                  <a:lnTo>
                    <a:pt x="5907" y="2014"/>
                  </a:lnTo>
                  <a:lnTo>
                    <a:pt x="5840" y="1963"/>
                  </a:lnTo>
                  <a:lnTo>
                    <a:pt x="5807" y="1938"/>
                  </a:lnTo>
                  <a:lnTo>
                    <a:pt x="5773" y="1913"/>
                  </a:lnTo>
                  <a:lnTo>
                    <a:pt x="5740" y="1888"/>
                  </a:lnTo>
                  <a:lnTo>
                    <a:pt x="5706" y="1863"/>
                  </a:lnTo>
                  <a:lnTo>
                    <a:pt x="5690" y="1846"/>
                  </a:lnTo>
                  <a:lnTo>
                    <a:pt x="5615" y="1796"/>
                  </a:lnTo>
                  <a:lnTo>
                    <a:pt x="5531" y="1738"/>
                  </a:lnTo>
                  <a:lnTo>
                    <a:pt x="5447" y="1671"/>
                  </a:lnTo>
                  <a:lnTo>
                    <a:pt x="5356" y="1613"/>
                  </a:lnTo>
                  <a:lnTo>
                    <a:pt x="5272" y="1554"/>
                  </a:lnTo>
                  <a:lnTo>
                    <a:pt x="5188" y="1496"/>
                  </a:lnTo>
                  <a:lnTo>
                    <a:pt x="5105" y="1445"/>
                  </a:lnTo>
                  <a:lnTo>
                    <a:pt x="5013" y="1387"/>
                  </a:lnTo>
                  <a:lnTo>
                    <a:pt x="4930" y="1329"/>
                  </a:lnTo>
                  <a:lnTo>
                    <a:pt x="4888" y="1303"/>
                  </a:lnTo>
                  <a:lnTo>
                    <a:pt x="4846" y="1278"/>
                  </a:lnTo>
                  <a:lnTo>
                    <a:pt x="4804" y="1253"/>
                  </a:lnTo>
                  <a:lnTo>
                    <a:pt x="4762" y="1228"/>
                  </a:lnTo>
                  <a:lnTo>
                    <a:pt x="4712" y="1203"/>
                  </a:lnTo>
                  <a:lnTo>
                    <a:pt x="4671" y="1178"/>
                  </a:lnTo>
                  <a:lnTo>
                    <a:pt x="4629" y="1153"/>
                  </a:lnTo>
                  <a:lnTo>
                    <a:pt x="4587" y="1128"/>
                  </a:lnTo>
                  <a:lnTo>
                    <a:pt x="4545" y="1103"/>
                  </a:lnTo>
                  <a:lnTo>
                    <a:pt x="4495" y="1078"/>
                  </a:lnTo>
                  <a:lnTo>
                    <a:pt x="4453" y="1053"/>
                  </a:lnTo>
                  <a:lnTo>
                    <a:pt x="4412" y="1036"/>
                  </a:lnTo>
                  <a:lnTo>
                    <a:pt x="4370" y="1011"/>
                  </a:lnTo>
                  <a:lnTo>
                    <a:pt x="4320" y="986"/>
                  </a:lnTo>
                  <a:lnTo>
                    <a:pt x="4311" y="986"/>
                  </a:lnTo>
                  <a:lnTo>
                    <a:pt x="4278" y="969"/>
                  </a:lnTo>
                  <a:lnTo>
                    <a:pt x="4236" y="944"/>
                  </a:lnTo>
                  <a:lnTo>
                    <a:pt x="4194" y="928"/>
                  </a:lnTo>
                  <a:lnTo>
                    <a:pt x="4144" y="902"/>
                  </a:lnTo>
                  <a:lnTo>
                    <a:pt x="4102" y="886"/>
                  </a:lnTo>
                  <a:lnTo>
                    <a:pt x="4061" y="861"/>
                  </a:lnTo>
                  <a:lnTo>
                    <a:pt x="4011" y="844"/>
                  </a:lnTo>
                  <a:lnTo>
                    <a:pt x="3969" y="819"/>
                  </a:lnTo>
                  <a:lnTo>
                    <a:pt x="3919" y="802"/>
                  </a:lnTo>
                  <a:lnTo>
                    <a:pt x="3877" y="786"/>
                  </a:lnTo>
                  <a:lnTo>
                    <a:pt x="3827" y="760"/>
                  </a:lnTo>
                  <a:lnTo>
                    <a:pt x="3785" y="744"/>
                  </a:lnTo>
                  <a:lnTo>
                    <a:pt x="3735" y="727"/>
                  </a:lnTo>
                  <a:lnTo>
                    <a:pt x="3693" y="710"/>
                  </a:lnTo>
                  <a:lnTo>
                    <a:pt x="3643" y="694"/>
                  </a:lnTo>
                  <a:lnTo>
                    <a:pt x="3601" y="677"/>
                  </a:lnTo>
                  <a:lnTo>
                    <a:pt x="3551" y="660"/>
                  </a:lnTo>
                  <a:lnTo>
                    <a:pt x="3501" y="644"/>
                  </a:lnTo>
                  <a:lnTo>
                    <a:pt x="3459" y="627"/>
                  </a:lnTo>
                  <a:lnTo>
                    <a:pt x="3409" y="610"/>
                  </a:lnTo>
                  <a:lnTo>
                    <a:pt x="3359" y="593"/>
                  </a:lnTo>
                  <a:lnTo>
                    <a:pt x="3309" y="577"/>
                  </a:lnTo>
                  <a:lnTo>
                    <a:pt x="3267" y="568"/>
                  </a:lnTo>
                  <a:lnTo>
                    <a:pt x="3217" y="552"/>
                  </a:lnTo>
                  <a:lnTo>
                    <a:pt x="3167" y="535"/>
                  </a:lnTo>
                  <a:lnTo>
                    <a:pt x="3117" y="527"/>
                  </a:lnTo>
                  <a:lnTo>
                    <a:pt x="3067" y="510"/>
                  </a:lnTo>
                  <a:lnTo>
                    <a:pt x="3016" y="501"/>
                  </a:lnTo>
                  <a:lnTo>
                    <a:pt x="2966" y="485"/>
                  </a:lnTo>
                  <a:lnTo>
                    <a:pt x="2916" y="476"/>
                  </a:lnTo>
                  <a:lnTo>
                    <a:pt x="2858" y="460"/>
                  </a:lnTo>
                  <a:lnTo>
                    <a:pt x="2808" y="451"/>
                  </a:lnTo>
                  <a:lnTo>
                    <a:pt x="2757" y="443"/>
                  </a:lnTo>
                  <a:lnTo>
                    <a:pt x="2749" y="443"/>
                  </a:lnTo>
                  <a:lnTo>
                    <a:pt x="2682" y="426"/>
                  </a:lnTo>
                  <a:lnTo>
                    <a:pt x="2615" y="410"/>
                  </a:lnTo>
                  <a:lnTo>
                    <a:pt x="2582" y="401"/>
                  </a:lnTo>
                  <a:lnTo>
                    <a:pt x="2540" y="393"/>
                  </a:lnTo>
                  <a:lnTo>
                    <a:pt x="2507" y="385"/>
                  </a:lnTo>
                  <a:lnTo>
                    <a:pt x="2473" y="376"/>
                  </a:lnTo>
                  <a:lnTo>
                    <a:pt x="2440" y="376"/>
                  </a:lnTo>
                  <a:lnTo>
                    <a:pt x="2407" y="376"/>
                  </a:lnTo>
                  <a:lnTo>
                    <a:pt x="2373" y="376"/>
                  </a:lnTo>
                  <a:lnTo>
                    <a:pt x="2340" y="376"/>
                  </a:lnTo>
                  <a:lnTo>
                    <a:pt x="2306" y="376"/>
                  </a:lnTo>
                  <a:close/>
                  <a:moveTo>
                    <a:pt x="4612" y="3250"/>
                  </a:moveTo>
                  <a:close/>
                  <a:moveTo>
                    <a:pt x="4612" y="3250"/>
                  </a:move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31"/>
            <p:cNvSpPr/>
            <p:nvPr/>
          </p:nvSpPr>
          <p:spPr>
            <a:xfrm>
              <a:off x="3764843" y="8271833"/>
              <a:ext cx="263360" cy="145072"/>
            </a:xfrm>
            <a:custGeom>
              <a:avLst/>
              <a:gdLst/>
              <a:ahLst/>
              <a:cxnLst/>
              <a:rect l="l" t="t" r="r" b="b"/>
              <a:pathLst>
                <a:path w="5339" h="2941" extrusionOk="0">
                  <a:moveTo>
                    <a:pt x="3099" y="0"/>
                  </a:moveTo>
                  <a:lnTo>
                    <a:pt x="3158" y="0"/>
                  </a:lnTo>
                  <a:lnTo>
                    <a:pt x="3225" y="0"/>
                  </a:lnTo>
                  <a:lnTo>
                    <a:pt x="3292" y="0"/>
                  </a:lnTo>
                  <a:lnTo>
                    <a:pt x="3350" y="0"/>
                  </a:lnTo>
                  <a:lnTo>
                    <a:pt x="3409" y="0"/>
                  </a:lnTo>
                  <a:lnTo>
                    <a:pt x="3417" y="0"/>
                  </a:lnTo>
                  <a:lnTo>
                    <a:pt x="3475" y="8"/>
                  </a:lnTo>
                  <a:lnTo>
                    <a:pt x="3542" y="8"/>
                  </a:lnTo>
                  <a:lnTo>
                    <a:pt x="3609" y="17"/>
                  </a:lnTo>
                  <a:lnTo>
                    <a:pt x="3668" y="25"/>
                  </a:lnTo>
                  <a:lnTo>
                    <a:pt x="3734" y="33"/>
                  </a:lnTo>
                  <a:lnTo>
                    <a:pt x="3793" y="42"/>
                  </a:lnTo>
                  <a:lnTo>
                    <a:pt x="3860" y="58"/>
                  </a:lnTo>
                  <a:lnTo>
                    <a:pt x="3918" y="67"/>
                  </a:lnTo>
                  <a:lnTo>
                    <a:pt x="3985" y="75"/>
                  </a:lnTo>
                  <a:lnTo>
                    <a:pt x="4043" y="92"/>
                  </a:lnTo>
                  <a:lnTo>
                    <a:pt x="4110" y="100"/>
                  </a:lnTo>
                  <a:lnTo>
                    <a:pt x="4152" y="109"/>
                  </a:lnTo>
                  <a:lnTo>
                    <a:pt x="4169" y="109"/>
                  </a:lnTo>
                  <a:lnTo>
                    <a:pt x="4227" y="125"/>
                  </a:lnTo>
                  <a:lnTo>
                    <a:pt x="4294" y="142"/>
                  </a:lnTo>
                  <a:lnTo>
                    <a:pt x="4353" y="159"/>
                  </a:lnTo>
                  <a:lnTo>
                    <a:pt x="4411" y="175"/>
                  </a:lnTo>
                  <a:lnTo>
                    <a:pt x="4469" y="192"/>
                  </a:lnTo>
                  <a:lnTo>
                    <a:pt x="4528" y="209"/>
                  </a:lnTo>
                  <a:lnTo>
                    <a:pt x="4586" y="226"/>
                  </a:lnTo>
                  <a:lnTo>
                    <a:pt x="4653" y="242"/>
                  </a:lnTo>
                  <a:lnTo>
                    <a:pt x="4712" y="267"/>
                  </a:lnTo>
                  <a:lnTo>
                    <a:pt x="4770" y="284"/>
                  </a:lnTo>
                  <a:lnTo>
                    <a:pt x="4820" y="309"/>
                  </a:lnTo>
                  <a:lnTo>
                    <a:pt x="4879" y="326"/>
                  </a:lnTo>
                  <a:lnTo>
                    <a:pt x="4937" y="351"/>
                  </a:lnTo>
                  <a:lnTo>
                    <a:pt x="4996" y="376"/>
                  </a:lnTo>
                  <a:lnTo>
                    <a:pt x="5054" y="401"/>
                  </a:lnTo>
                  <a:lnTo>
                    <a:pt x="5104" y="418"/>
                  </a:lnTo>
                  <a:lnTo>
                    <a:pt x="5163" y="443"/>
                  </a:lnTo>
                  <a:lnTo>
                    <a:pt x="5221" y="468"/>
                  </a:lnTo>
                  <a:lnTo>
                    <a:pt x="5230" y="476"/>
                  </a:lnTo>
                  <a:lnTo>
                    <a:pt x="5263" y="518"/>
                  </a:lnTo>
                  <a:lnTo>
                    <a:pt x="5305" y="560"/>
                  </a:lnTo>
                  <a:lnTo>
                    <a:pt x="5338" y="652"/>
                  </a:lnTo>
                  <a:lnTo>
                    <a:pt x="5255" y="685"/>
                  </a:lnTo>
                  <a:lnTo>
                    <a:pt x="5188" y="685"/>
                  </a:lnTo>
                  <a:lnTo>
                    <a:pt x="5138" y="693"/>
                  </a:lnTo>
                  <a:lnTo>
                    <a:pt x="5129" y="693"/>
                  </a:lnTo>
                  <a:lnTo>
                    <a:pt x="5071" y="668"/>
                  </a:lnTo>
                  <a:lnTo>
                    <a:pt x="5021" y="652"/>
                  </a:lnTo>
                  <a:lnTo>
                    <a:pt x="4962" y="635"/>
                  </a:lnTo>
                  <a:lnTo>
                    <a:pt x="4904" y="618"/>
                  </a:lnTo>
                  <a:lnTo>
                    <a:pt x="4854" y="602"/>
                  </a:lnTo>
                  <a:lnTo>
                    <a:pt x="4795" y="585"/>
                  </a:lnTo>
                  <a:lnTo>
                    <a:pt x="4737" y="568"/>
                  </a:lnTo>
                  <a:lnTo>
                    <a:pt x="4687" y="560"/>
                  </a:lnTo>
                  <a:lnTo>
                    <a:pt x="4628" y="543"/>
                  </a:lnTo>
                  <a:lnTo>
                    <a:pt x="4570" y="535"/>
                  </a:lnTo>
                  <a:lnTo>
                    <a:pt x="4511" y="518"/>
                  </a:lnTo>
                  <a:lnTo>
                    <a:pt x="4453" y="510"/>
                  </a:lnTo>
                  <a:lnTo>
                    <a:pt x="4394" y="493"/>
                  </a:lnTo>
                  <a:lnTo>
                    <a:pt x="4336" y="485"/>
                  </a:lnTo>
                  <a:lnTo>
                    <a:pt x="4277" y="476"/>
                  </a:lnTo>
                  <a:lnTo>
                    <a:pt x="4219" y="468"/>
                  </a:lnTo>
                  <a:lnTo>
                    <a:pt x="4160" y="459"/>
                  </a:lnTo>
                  <a:lnTo>
                    <a:pt x="4102" y="451"/>
                  </a:lnTo>
                  <a:lnTo>
                    <a:pt x="4094" y="451"/>
                  </a:lnTo>
                  <a:lnTo>
                    <a:pt x="4043" y="443"/>
                  </a:lnTo>
                  <a:lnTo>
                    <a:pt x="3985" y="434"/>
                  </a:lnTo>
                  <a:lnTo>
                    <a:pt x="3926" y="434"/>
                  </a:lnTo>
                  <a:lnTo>
                    <a:pt x="3868" y="426"/>
                  </a:lnTo>
                  <a:lnTo>
                    <a:pt x="3810" y="426"/>
                  </a:lnTo>
                  <a:lnTo>
                    <a:pt x="3751" y="426"/>
                  </a:lnTo>
                  <a:lnTo>
                    <a:pt x="3693" y="426"/>
                  </a:lnTo>
                  <a:lnTo>
                    <a:pt x="3634" y="426"/>
                  </a:lnTo>
                  <a:lnTo>
                    <a:pt x="3576" y="426"/>
                  </a:lnTo>
                  <a:lnTo>
                    <a:pt x="3225" y="426"/>
                  </a:lnTo>
                  <a:lnTo>
                    <a:pt x="3166" y="426"/>
                  </a:lnTo>
                  <a:lnTo>
                    <a:pt x="3108" y="426"/>
                  </a:lnTo>
                  <a:lnTo>
                    <a:pt x="3049" y="426"/>
                  </a:lnTo>
                  <a:lnTo>
                    <a:pt x="2991" y="426"/>
                  </a:lnTo>
                  <a:lnTo>
                    <a:pt x="2932" y="426"/>
                  </a:lnTo>
                  <a:lnTo>
                    <a:pt x="2874" y="434"/>
                  </a:lnTo>
                  <a:lnTo>
                    <a:pt x="2824" y="443"/>
                  </a:lnTo>
                  <a:lnTo>
                    <a:pt x="2765" y="443"/>
                  </a:lnTo>
                  <a:lnTo>
                    <a:pt x="2732" y="443"/>
                  </a:lnTo>
                  <a:lnTo>
                    <a:pt x="2707" y="443"/>
                  </a:lnTo>
                  <a:lnTo>
                    <a:pt x="2648" y="451"/>
                  </a:lnTo>
                  <a:lnTo>
                    <a:pt x="2598" y="459"/>
                  </a:lnTo>
                  <a:lnTo>
                    <a:pt x="2540" y="476"/>
                  </a:lnTo>
                  <a:lnTo>
                    <a:pt x="2481" y="485"/>
                  </a:lnTo>
                  <a:lnTo>
                    <a:pt x="2431" y="493"/>
                  </a:lnTo>
                  <a:lnTo>
                    <a:pt x="2373" y="510"/>
                  </a:lnTo>
                  <a:lnTo>
                    <a:pt x="2314" y="518"/>
                  </a:lnTo>
                  <a:lnTo>
                    <a:pt x="2264" y="535"/>
                  </a:lnTo>
                  <a:lnTo>
                    <a:pt x="2206" y="543"/>
                  </a:lnTo>
                  <a:lnTo>
                    <a:pt x="2155" y="560"/>
                  </a:lnTo>
                  <a:lnTo>
                    <a:pt x="2114" y="576"/>
                  </a:lnTo>
                  <a:lnTo>
                    <a:pt x="2105" y="576"/>
                  </a:lnTo>
                  <a:lnTo>
                    <a:pt x="2047" y="585"/>
                  </a:lnTo>
                  <a:lnTo>
                    <a:pt x="1997" y="602"/>
                  </a:lnTo>
                  <a:lnTo>
                    <a:pt x="1947" y="627"/>
                  </a:lnTo>
                  <a:lnTo>
                    <a:pt x="1888" y="643"/>
                  </a:lnTo>
                  <a:lnTo>
                    <a:pt x="1838" y="660"/>
                  </a:lnTo>
                  <a:lnTo>
                    <a:pt x="1788" y="685"/>
                  </a:lnTo>
                  <a:lnTo>
                    <a:pt x="1738" y="702"/>
                  </a:lnTo>
                  <a:lnTo>
                    <a:pt x="1688" y="727"/>
                  </a:lnTo>
                  <a:lnTo>
                    <a:pt x="1637" y="744"/>
                  </a:lnTo>
                  <a:lnTo>
                    <a:pt x="1596" y="760"/>
                  </a:lnTo>
                  <a:lnTo>
                    <a:pt x="1562" y="785"/>
                  </a:lnTo>
                  <a:lnTo>
                    <a:pt x="1521" y="802"/>
                  </a:lnTo>
                  <a:lnTo>
                    <a:pt x="1521" y="802"/>
                  </a:lnTo>
                  <a:lnTo>
                    <a:pt x="1487" y="819"/>
                  </a:lnTo>
                  <a:lnTo>
                    <a:pt x="1445" y="844"/>
                  </a:lnTo>
                  <a:lnTo>
                    <a:pt x="1404" y="860"/>
                  </a:lnTo>
                  <a:lnTo>
                    <a:pt x="1362" y="886"/>
                  </a:lnTo>
                  <a:lnTo>
                    <a:pt x="1320" y="911"/>
                  </a:lnTo>
                  <a:lnTo>
                    <a:pt x="1278" y="936"/>
                  </a:lnTo>
                  <a:lnTo>
                    <a:pt x="1245" y="961"/>
                  </a:lnTo>
                  <a:lnTo>
                    <a:pt x="1203" y="986"/>
                  </a:lnTo>
                  <a:lnTo>
                    <a:pt x="1161" y="1011"/>
                  </a:lnTo>
                  <a:lnTo>
                    <a:pt x="1120" y="1036"/>
                  </a:lnTo>
                  <a:lnTo>
                    <a:pt x="1078" y="1061"/>
                  </a:lnTo>
                  <a:lnTo>
                    <a:pt x="1044" y="1086"/>
                  </a:lnTo>
                  <a:lnTo>
                    <a:pt x="1003" y="1111"/>
                  </a:lnTo>
                  <a:lnTo>
                    <a:pt x="969" y="1145"/>
                  </a:lnTo>
                  <a:lnTo>
                    <a:pt x="927" y="1170"/>
                  </a:lnTo>
                  <a:lnTo>
                    <a:pt x="894" y="1195"/>
                  </a:lnTo>
                  <a:lnTo>
                    <a:pt x="852" y="1228"/>
                  </a:lnTo>
                  <a:lnTo>
                    <a:pt x="819" y="1253"/>
                  </a:lnTo>
                  <a:lnTo>
                    <a:pt x="785" y="1287"/>
                  </a:lnTo>
                  <a:lnTo>
                    <a:pt x="752" y="1312"/>
                  </a:lnTo>
                  <a:lnTo>
                    <a:pt x="727" y="1345"/>
                  </a:lnTo>
                  <a:lnTo>
                    <a:pt x="693" y="1370"/>
                  </a:lnTo>
                  <a:lnTo>
                    <a:pt x="668" y="1403"/>
                  </a:lnTo>
                  <a:lnTo>
                    <a:pt x="652" y="1420"/>
                  </a:lnTo>
                  <a:lnTo>
                    <a:pt x="635" y="1429"/>
                  </a:lnTo>
                  <a:lnTo>
                    <a:pt x="627" y="1445"/>
                  </a:lnTo>
                  <a:lnTo>
                    <a:pt x="610" y="1462"/>
                  </a:lnTo>
                  <a:lnTo>
                    <a:pt x="602" y="1479"/>
                  </a:lnTo>
                  <a:lnTo>
                    <a:pt x="585" y="1495"/>
                  </a:lnTo>
                  <a:lnTo>
                    <a:pt x="577" y="1504"/>
                  </a:lnTo>
                  <a:lnTo>
                    <a:pt x="568" y="1520"/>
                  </a:lnTo>
                  <a:lnTo>
                    <a:pt x="560" y="1529"/>
                  </a:lnTo>
                  <a:lnTo>
                    <a:pt x="560" y="1529"/>
                  </a:lnTo>
                  <a:lnTo>
                    <a:pt x="560" y="1529"/>
                  </a:lnTo>
                  <a:lnTo>
                    <a:pt x="543" y="1546"/>
                  </a:lnTo>
                  <a:lnTo>
                    <a:pt x="535" y="1562"/>
                  </a:lnTo>
                  <a:lnTo>
                    <a:pt x="535" y="1562"/>
                  </a:lnTo>
                  <a:lnTo>
                    <a:pt x="518" y="1579"/>
                  </a:lnTo>
                  <a:lnTo>
                    <a:pt x="510" y="1596"/>
                  </a:lnTo>
                  <a:lnTo>
                    <a:pt x="510" y="1596"/>
                  </a:lnTo>
                  <a:lnTo>
                    <a:pt x="501" y="1612"/>
                  </a:lnTo>
                  <a:lnTo>
                    <a:pt x="493" y="1629"/>
                  </a:lnTo>
                  <a:lnTo>
                    <a:pt x="493" y="1629"/>
                  </a:lnTo>
                  <a:lnTo>
                    <a:pt x="485" y="1646"/>
                  </a:lnTo>
                  <a:lnTo>
                    <a:pt x="476" y="1654"/>
                  </a:lnTo>
                  <a:lnTo>
                    <a:pt x="476" y="1654"/>
                  </a:lnTo>
                  <a:lnTo>
                    <a:pt x="468" y="1671"/>
                  </a:lnTo>
                  <a:lnTo>
                    <a:pt x="460" y="1688"/>
                  </a:lnTo>
                  <a:lnTo>
                    <a:pt x="460" y="1688"/>
                  </a:lnTo>
                  <a:lnTo>
                    <a:pt x="451" y="1704"/>
                  </a:lnTo>
                  <a:lnTo>
                    <a:pt x="443" y="1721"/>
                  </a:lnTo>
                  <a:lnTo>
                    <a:pt x="443" y="1721"/>
                  </a:lnTo>
                  <a:lnTo>
                    <a:pt x="434" y="1738"/>
                  </a:lnTo>
                  <a:lnTo>
                    <a:pt x="434" y="1754"/>
                  </a:lnTo>
                  <a:lnTo>
                    <a:pt x="434" y="1746"/>
                  </a:lnTo>
                  <a:lnTo>
                    <a:pt x="426" y="1763"/>
                  </a:lnTo>
                  <a:lnTo>
                    <a:pt x="426" y="1779"/>
                  </a:lnTo>
                  <a:lnTo>
                    <a:pt x="426" y="1771"/>
                  </a:lnTo>
                  <a:lnTo>
                    <a:pt x="418" y="1788"/>
                  </a:lnTo>
                  <a:lnTo>
                    <a:pt x="418" y="1779"/>
                  </a:lnTo>
                  <a:lnTo>
                    <a:pt x="418" y="1796"/>
                  </a:lnTo>
                  <a:lnTo>
                    <a:pt x="418" y="1788"/>
                  </a:lnTo>
                  <a:lnTo>
                    <a:pt x="418" y="1804"/>
                  </a:lnTo>
                  <a:lnTo>
                    <a:pt x="418" y="1796"/>
                  </a:lnTo>
                  <a:lnTo>
                    <a:pt x="418" y="1813"/>
                  </a:lnTo>
                  <a:lnTo>
                    <a:pt x="418" y="1813"/>
                  </a:lnTo>
                  <a:lnTo>
                    <a:pt x="418" y="1830"/>
                  </a:lnTo>
                  <a:lnTo>
                    <a:pt x="418" y="1821"/>
                  </a:lnTo>
                  <a:lnTo>
                    <a:pt x="418" y="1838"/>
                  </a:lnTo>
                  <a:lnTo>
                    <a:pt x="418" y="1830"/>
                  </a:lnTo>
                  <a:lnTo>
                    <a:pt x="418" y="1846"/>
                  </a:lnTo>
                  <a:lnTo>
                    <a:pt x="418" y="1896"/>
                  </a:lnTo>
                  <a:lnTo>
                    <a:pt x="418" y="1913"/>
                  </a:lnTo>
                  <a:lnTo>
                    <a:pt x="418" y="1905"/>
                  </a:lnTo>
                  <a:lnTo>
                    <a:pt x="418" y="1921"/>
                  </a:lnTo>
                  <a:lnTo>
                    <a:pt x="418" y="1913"/>
                  </a:lnTo>
                  <a:lnTo>
                    <a:pt x="418" y="1930"/>
                  </a:lnTo>
                  <a:lnTo>
                    <a:pt x="418" y="1921"/>
                  </a:lnTo>
                  <a:lnTo>
                    <a:pt x="418" y="1947"/>
                  </a:lnTo>
                  <a:lnTo>
                    <a:pt x="418" y="1938"/>
                  </a:lnTo>
                  <a:lnTo>
                    <a:pt x="418" y="1955"/>
                  </a:lnTo>
                  <a:lnTo>
                    <a:pt x="418" y="1947"/>
                  </a:lnTo>
                  <a:lnTo>
                    <a:pt x="426" y="1963"/>
                  </a:lnTo>
                  <a:lnTo>
                    <a:pt x="426" y="1955"/>
                  </a:lnTo>
                  <a:lnTo>
                    <a:pt x="434" y="1972"/>
                  </a:lnTo>
                  <a:lnTo>
                    <a:pt x="434" y="1963"/>
                  </a:lnTo>
                  <a:lnTo>
                    <a:pt x="443" y="1988"/>
                  </a:lnTo>
                  <a:lnTo>
                    <a:pt x="443" y="1980"/>
                  </a:lnTo>
                  <a:lnTo>
                    <a:pt x="443" y="1997"/>
                  </a:lnTo>
                  <a:lnTo>
                    <a:pt x="443" y="1988"/>
                  </a:lnTo>
                  <a:lnTo>
                    <a:pt x="451" y="2005"/>
                  </a:lnTo>
                  <a:lnTo>
                    <a:pt x="451" y="2005"/>
                  </a:lnTo>
                  <a:lnTo>
                    <a:pt x="468" y="2022"/>
                  </a:lnTo>
                  <a:lnTo>
                    <a:pt x="468" y="2013"/>
                  </a:lnTo>
                  <a:lnTo>
                    <a:pt x="476" y="2030"/>
                  </a:lnTo>
                  <a:lnTo>
                    <a:pt x="476" y="2030"/>
                  </a:lnTo>
                  <a:lnTo>
                    <a:pt x="485" y="2047"/>
                  </a:lnTo>
                  <a:lnTo>
                    <a:pt x="485" y="2038"/>
                  </a:lnTo>
                  <a:lnTo>
                    <a:pt x="493" y="2055"/>
                  </a:lnTo>
                  <a:lnTo>
                    <a:pt x="501" y="2072"/>
                  </a:lnTo>
                  <a:lnTo>
                    <a:pt x="501" y="2072"/>
                  </a:lnTo>
                  <a:lnTo>
                    <a:pt x="518" y="2089"/>
                  </a:lnTo>
                  <a:lnTo>
                    <a:pt x="526" y="2105"/>
                  </a:lnTo>
                  <a:lnTo>
                    <a:pt x="526" y="2105"/>
                  </a:lnTo>
                  <a:lnTo>
                    <a:pt x="543" y="2114"/>
                  </a:lnTo>
                  <a:lnTo>
                    <a:pt x="551" y="2130"/>
                  </a:lnTo>
                  <a:lnTo>
                    <a:pt x="551" y="2130"/>
                  </a:lnTo>
                  <a:lnTo>
                    <a:pt x="568" y="2147"/>
                  </a:lnTo>
                  <a:lnTo>
                    <a:pt x="585" y="2164"/>
                  </a:lnTo>
                  <a:lnTo>
                    <a:pt x="585" y="2164"/>
                  </a:lnTo>
                  <a:lnTo>
                    <a:pt x="602" y="2180"/>
                  </a:lnTo>
                  <a:lnTo>
                    <a:pt x="618" y="2197"/>
                  </a:lnTo>
                  <a:lnTo>
                    <a:pt x="618" y="2197"/>
                  </a:lnTo>
                  <a:lnTo>
                    <a:pt x="635" y="2214"/>
                  </a:lnTo>
                  <a:lnTo>
                    <a:pt x="652" y="2231"/>
                  </a:lnTo>
                  <a:lnTo>
                    <a:pt x="652" y="2231"/>
                  </a:lnTo>
                  <a:lnTo>
                    <a:pt x="668" y="2247"/>
                  </a:lnTo>
                  <a:lnTo>
                    <a:pt x="693" y="2264"/>
                  </a:lnTo>
                  <a:lnTo>
                    <a:pt x="693" y="2264"/>
                  </a:lnTo>
                  <a:lnTo>
                    <a:pt x="719" y="2281"/>
                  </a:lnTo>
                  <a:lnTo>
                    <a:pt x="735" y="2297"/>
                  </a:lnTo>
                  <a:lnTo>
                    <a:pt x="760" y="2314"/>
                  </a:lnTo>
                  <a:lnTo>
                    <a:pt x="777" y="2322"/>
                  </a:lnTo>
                  <a:lnTo>
                    <a:pt x="802" y="2339"/>
                  </a:lnTo>
                  <a:lnTo>
                    <a:pt x="827" y="2356"/>
                  </a:lnTo>
                  <a:lnTo>
                    <a:pt x="852" y="2373"/>
                  </a:lnTo>
                  <a:lnTo>
                    <a:pt x="886" y="2389"/>
                  </a:lnTo>
                  <a:lnTo>
                    <a:pt x="911" y="2406"/>
                  </a:lnTo>
                  <a:lnTo>
                    <a:pt x="944" y="2423"/>
                  </a:lnTo>
                  <a:lnTo>
                    <a:pt x="961" y="2431"/>
                  </a:lnTo>
                  <a:lnTo>
                    <a:pt x="969" y="2431"/>
                  </a:lnTo>
                  <a:lnTo>
                    <a:pt x="1003" y="2448"/>
                  </a:lnTo>
                  <a:lnTo>
                    <a:pt x="1028" y="2456"/>
                  </a:lnTo>
                  <a:lnTo>
                    <a:pt x="1044" y="2464"/>
                  </a:lnTo>
                  <a:lnTo>
                    <a:pt x="1069" y="2481"/>
                  </a:lnTo>
                  <a:lnTo>
                    <a:pt x="1094" y="2490"/>
                  </a:lnTo>
                  <a:lnTo>
                    <a:pt x="1120" y="2498"/>
                  </a:lnTo>
                  <a:lnTo>
                    <a:pt x="1136" y="2506"/>
                  </a:lnTo>
                  <a:lnTo>
                    <a:pt x="1161" y="2515"/>
                  </a:lnTo>
                  <a:lnTo>
                    <a:pt x="1186" y="2523"/>
                  </a:lnTo>
                  <a:lnTo>
                    <a:pt x="1211" y="2531"/>
                  </a:lnTo>
                  <a:lnTo>
                    <a:pt x="1236" y="2540"/>
                  </a:lnTo>
                  <a:lnTo>
                    <a:pt x="1278" y="2556"/>
                  </a:lnTo>
                  <a:lnTo>
                    <a:pt x="1328" y="2573"/>
                  </a:lnTo>
                  <a:lnTo>
                    <a:pt x="1379" y="2581"/>
                  </a:lnTo>
                  <a:lnTo>
                    <a:pt x="1429" y="2598"/>
                  </a:lnTo>
                  <a:lnTo>
                    <a:pt x="1479" y="2615"/>
                  </a:lnTo>
                  <a:lnTo>
                    <a:pt x="1529" y="2623"/>
                  </a:lnTo>
                  <a:lnTo>
                    <a:pt x="1579" y="2640"/>
                  </a:lnTo>
                  <a:lnTo>
                    <a:pt x="1629" y="2648"/>
                  </a:lnTo>
                  <a:lnTo>
                    <a:pt x="1688" y="2657"/>
                  </a:lnTo>
                  <a:lnTo>
                    <a:pt x="1788" y="2682"/>
                  </a:lnTo>
                  <a:lnTo>
                    <a:pt x="1905" y="2840"/>
                  </a:lnTo>
                  <a:lnTo>
                    <a:pt x="1746" y="2941"/>
                  </a:lnTo>
                  <a:lnTo>
                    <a:pt x="1637" y="2932"/>
                  </a:lnTo>
                  <a:lnTo>
                    <a:pt x="1587" y="2924"/>
                  </a:lnTo>
                  <a:lnTo>
                    <a:pt x="1529" y="2916"/>
                  </a:lnTo>
                  <a:lnTo>
                    <a:pt x="1479" y="2907"/>
                  </a:lnTo>
                  <a:lnTo>
                    <a:pt x="1420" y="2899"/>
                  </a:lnTo>
                  <a:lnTo>
                    <a:pt x="1370" y="2891"/>
                  </a:lnTo>
                  <a:lnTo>
                    <a:pt x="1312" y="2874"/>
                  </a:lnTo>
                  <a:lnTo>
                    <a:pt x="1253" y="2865"/>
                  </a:lnTo>
                  <a:lnTo>
                    <a:pt x="1203" y="2857"/>
                  </a:lnTo>
                  <a:lnTo>
                    <a:pt x="1145" y="2840"/>
                  </a:lnTo>
                  <a:lnTo>
                    <a:pt x="1120" y="2832"/>
                  </a:lnTo>
                  <a:lnTo>
                    <a:pt x="1036" y="2824"/>
                  </a:lnTo>
                  <a:lnTo>
                    <a:pt x="1011" y="2815"/>
                  </a:lnTo>
                  <a:lnTo>
                    <a:pt x="978" y="2807"/>
                  </a:lnTo>
                  <a:lnTo>
                    <a:pt x="952" y="2799"/>
                  </a:lnTo>
                  <a:lnTo>
                    <a:pt x="927" y="2790"/>
                  </a:lnTo>
                  <a:lnTo>
                    <a:pt x="894" y="2774"/>
                  </a:lnTo>
                  <a:lnTo>
                    <a:pt x="869" y="2765"/>
                  </a:lnTo>
                  <a:lnTo>
                    <a:pt x="844" y="2757"/>
                  </a:lnTo>
                  <a:lnTo>
                    <a:pt x="810" y="2748"/>
                  </a:lnTo>
                  <a:lnTo>
                    <a:pt x="777" y="2732"/>
                  </a:lnTo>
                  <a:lnTo>
                    <a:pt x="760" y="2732"/>
                  </a:lnTo>
                  <a:lnTo>
                    <a:pt x="735" y="2723"/>
                  </a:lnTo>
                  <a:lnTo>
                    <a:pt x="702" y="2707"/>
                  </a:lnTo>
                  <a:lnTo>
                    <a:pt x="668" y="2690"/>
                  </a:lnTo>
                  <a:lnTo>
                    <a:pt x="635" y="2673"/>
                  </a:lnTo>
                  <a:lnTo>
                    <a:pt x="602" y="2657"/>
                  </a:lnTo>
                  <a:lnTo>
                    <a:pt x="568" y="2640"/>
                  </a:lnTo>
                  <a:lnTo>
                    <a:pt x="543" y="2623"/>
                  </a:lnTo>
                  <a:lnTo>
                    <a:pt x="510" y="2615"/>
                  </a:lnTo>
                  <a:lnTo>
                    <a:pt x="485" y="2598"/>
                  </a:lnTo>
                  <a:lnTo>
                    <a:pt x="451" y="2573"/>
                  </a:lnTo>
                  <a:lnTo>
                    <a:pt x="426" y="2556"/>
                  </a:lnTo>
                  <a:lnTo>
                    <a:pt x="401" y="2540"/>
                  </a:lnTo>
                  <a:lnTo>
                    <a:pt x="376" y="2523"/>
                  </a:lnTo>
                  <a:lnTo>
                    <a:pt x="351" y="2506"/>
                  </a:lnTo>
                  <a:lnTo>
                    <a:pt x="326" y="2490"/>
                  </a:lnTo>
                  <a:lnTo>
                    <a:pt x="301" y="2464"/>
                  </a:lnTo>
                  <a:lnTo>
                    <a:pt x="276" y="2448"/>
                  </a:lnTo>
                  <a:lnTo>
                    <a:pt x="259" y="2431"/>
                  </a:lnTo>
                  <a:lnTo>
                    <a:pt x="234" y="2406"/>
                  </a:lnTo>
                  <a:lnTo>
                    <a:pt x="217" y="2389"/>
                  </a:lnTo>
                  <a:lnTo>
                    <a:pt x="192" y="2364"/>
                  </a:lnTo>
                  <a:lnTo>
                    <a:pt x="176" y="2347"/>
                  </a:lnTo>
                  <a:lnTo>
                    <a:pt x="159" y="2322"/>
                  </a:lnTo>
                  <a:lnTo>
                    <a:pt x="142" y="2297"/>
                  </a:lnTo>
                  <a:lnTo>
                    <a:pt x="125" y="2281"/>
                  </a:lnTo>
                  <a:lnTo>
                    <a:pt x="109" y="2256"/>
                  </a:lnTo>
                  <a:lnTo>
                    <a:pt x="92" y="2231"/>
                  </a:lnTo>
                  <a:lnTo>
                    <a:pt x="84" y="2205"/>
                  </a:lnTo>
                  <a:lnTo>
                    <a:pt x="67" y="2189"/>
                  </a:lnTo>
                  <a:lnTo>
                    <a:pt x="59" y="2164"/>
                  </a:lnTo>
                  <a:lnTo>
                    <a:pt x="59" y="2164"/>
                  </a:lnTo>
                  <a:lnTo>
                    <a:pt x="50" y="2139"/>
                  </a:lnTo>
                  <a:lnTo>
                    <a:pt x="34" y="2114"/>
                  </a:lnTo>
                  <a:lnTo>
                    <a:pt x="25" y="2089"/>
                  </a:lnTo>
                  <a:lnTo>
                    <a:pt x="17" y="2063"/>
                  </a:lnTo>
                  <a:lnTo>
                    <a:pt x="17" y="2038"/>
                  </a:lnTo>
                  <a:lnTo>
                    <a:pt x="8" y="2013"/>
                  </a:lnTo>
                  <a:lnTo>
                    <a:pt x="0" y="1988"/>
                  </a:lnTo>
                  <a:lnTo>
                    <a:pt x="0" y="1963"/>
                  </a:lnTo>
                  <a:lnTo>
                    <a:pt x="0" y="1938"/>
                  </a:lnTo>
                  <a:lnTo>
                    <a:pt x="0" y="1913"/>
                  </a:lnTo>
                  <a:lnTo>
                    <a:pt x="0" y="1813"/>
                  </a:lnTo>
                  <a:lnTo>
                    <a:pt x="0" y="1788"/>
                  </a:lnTo>
                  <a:lnTo>
                    <a:pt x="0" y="1763"/>
                  </a:lnTo>
                  <a:lnTo>
                    <a:pt x="0" y="1738"/>
                  </a:lnTo>
                  <a:lnTo>
                    <a:pt x="0" y="1713"/>
                  </a:lnTo>
                  <a:lnTo>
                    <a:pt x="0" y="1688"/>
                  </a:lnTo>
                  <a:lnTo>
                    <a:pt x="8" y="1662"/>
                  </a:lnTo>
                  <a:lnTo>
                    <a:pt x="17" y="1637"/>
                  </a:lnTo>
                  <a:lnTo>
                    <a:pt x="17" y="1612"/>
                  </a:lnTo>
                  <a:lnTo>
                    <a:pt x="25" y="1587"/>
                  </a:lnTo>
                  <a:lnTo>
                    <a:pt x="34" y="1562"/>
                  </a:lnTo>
                  <a:lnTo>
                    <a:pt x="42" y="1546"/>
                  </a:lnTo>
                  <a:lnTo>
                    <a:pt x="50" y="1520"/>
                  </a:lnTo>
                  <a:lnTo>
                    <a:pt x="59" y="1495"/>
                  </a:lnTo>
                  <a:lnTo>
                    <a:pt x="75" y="1470"/>
                  </a:lnTo>
                  <a:lnTo>
                    <a:pt x="84" y="1454"/>
                  </a:lnTo>
                  <a:lnTo>
                    <a:pt x="92" y="1429"/>
                  </a:lnTo>
                  <a:lnTo>
                    <a:pt x="109" y="1403"/>
                  </a:lnTo>
                  <a:lnTo>
                    <a:pt x="117" y="1387"/>
                  </a:lnTo>
                  <a:lnTo>
                    <a:pt x="134" y="1362"/>
                  </a:lnTo>
                  <a:lnTo>
                    <a:pt x="142" y="1345"/>
                  </a:lnTo>
                  <a:lnTo>
                    <a:pt x="159" y="1320"/>
                  </a:lnTo>
                  <a:lnTo>
                    <a:pt x="176" y="1303"/>
                  </a:lnTo>
                  <a:lnTo>
                    <a:pt x="176" y="1295"/>
                  </a:lnTo>
                  <a:lnTo>
                    <a:pt x="184" y="1278"/>
                  </a:lnTo>
                  <a:lnTo>
                    <a:pt x="201" y="1261"/>
                  </a:lnTo>
                  <a:lnTo>
                    <a:pt x="209" y="1236"/>
                  </a:lnTo>
                  <a:lnTo>
                    <a:pt x="226" y="1220"/>
                  </a:lnTo>
                  <a:lnTo>
                    <a:pt x="242" y="1195"/>
                  </a:lnTo>
                  <a:lnTo>
                    <a:pt x="259" y="1178"/>
                  </a:lnTo>
                  <a:lnTo>
                    <a:pt x="276" y="1153"/>
                  </a:lnTo>
                  <a:lnTo>
                    <a:pt x="292" y="1136"/>
                  </a:lnTo>
                  <a:lnTo>
                    <a:pt x="309" y="1119"/>
                  </a:lnTo>
                  <a:lnTo>
                    <a:pt x="351" y="1078"/>
                  </a:lnTo>
                  <a:lnTo>
                    <a:pt x="384" y="1044"/>
                  </a:lnTo>
                  <a:lnTo>
                    <a:pt x="426" y="1002"/>
                  </a:lnTo>
                  <a:lnTo>
                    <a:pt x="460" y="969"/>
                  </a:lnTo>
                  <a:lnTo>
                    <a:pt x="501" y="936"/>
                  </a:lnTo>
                  <a:lnTo>
                    <a:pt x="543" y="894"/>
                  </a:lnTo>
                  <a:lnTo>
                    <a:pt x="585" y="860"/>
                  </a:lnTo>
                  <a:lnTo>
                    <a:pt x="627" y="827"/>
                  </a:lnTo>
                  <a:lnTo>
                    <a:pt x="668" y="794"/>
                  </a:lnTo>
                  <a:lnTo>
                    <a:pt x="710" y="760"/>
                  </a:lnTo>
                  <a:lnTo>
                    <a:pt x="752" y="727"/>
                  </a:lnTo>
                  <a:lnTo>
                    <a:pt x="794" y="693"/>
                  </a:lnTo>
                  <a:lnTo>
                    <a:pt x="844" y="668"/>
                  </a:lnTo>
                  <a:lnTo>
                    <a:pt x="886" y="635"/>
                  </a:lnTo>
                  <a:lnTo>
                    <a:pt x="927" y="610"/>
                  </a:lnTo>
                  <a:lnTo>
                    <a:pt x="978" y="576"/>
                  </a:lnTo>
                  <a:lnTo>
                    <a:pt x="1019" y="551"/>
                  </a:lnTo>
                  <a:lnTo>
                    <a:pt x="1069" y="518"/>
                  </a:lnTo>
                  <a:lnTo>
                    <a:pt x="1111" y="493"/>
                  </a:lnTo>
                  <a:lnTo>
                    <a:pt x="1153" y="468"/>
                  </a:lnTo>
                  <a:lnTo>
                    <a:pt x="1203" y="443"/>
                  </a:lnTo>
                  <a:lnTo>
                    <a:pt x="1245" y="418"/>
                  </a:lnTo>
                  <a:lnTo>
                    <a:pt x="1287" y="393"/>
                  </a:lnTo>
                  <a:lnTo>
                    <a:pt x="1287" y="393"/>
                  </a:lnTo>
                  <a:lnTo>
                    <a:pt x="1337" y="376"/>
                  </a:lnTo>
                  <a:lnTo>
                    <a:pt x="1379" y="351"/>
                  </a:lnTo>
                  <a:lnTo>
                    <a:pt x="1420" y="334"/>
                  </a:lnTo>
                  <a:lnTo>
                    <a:pt x="1479" y="309"/>
                  </a:lnTo>
                  <a:lnTo>
                    <a:pt x="1537" y="284"/>
                  </a:lnTo>
                  <a:lnTo>
                    <a:pt x="1596" y="259"/>
                  </a:lnTo>
                  <a:lnTo>
                    <a:pt x="1654" y="234"/>
                  </a:lnTo>
                  <a:lnTo>
                    <a:pt x="1713" y="217"/>
                  </a:lnTo>
                  <a:lnTo>
                    <a:pt x="1771" y="192"/>
                  </a:lnTo>
                  <a:lnTo>
                    <a:pt x="1830" y="175"/>
                  </a:lnTo>
                  <a:lnTo>
                    <a:pt x="1896" y="159"/>
                  </a:lnTo>
                  <a:lnTo>
                    <a:pt x="1955" y="142"/>
                  </a:lnTo>
                  <a:lnTo>
                    <a:pt x="1972" y="142"/>
                  </a:lnTo>
                  <a:lnTo>
                    <a:pt x="2013" y="125"/>
                  </a:lnTo>
                  <a:lnTo>
                    <a:pt x="2080" y="109"/>
                  </a:lnTo>
                  <a:lnTo>
                    <a:pt x="2139" y="100"/>
                  </a:lnTo>
                  <a:lnTo>
                    <a:pt x="2206" y="84"/>
                  </a:lnTo>
                  <a:lnTo>
                    <a:pt x="2264" y="75"/>
                  </a:lnTo>
                  <a:lnTo>
                    <a:pt x="2331" y="58"/>
                  </a:lnTo>
                  <a:lnTo>
                    <a:pt x="2389" y="50"/>
                  </a:lnTo>
                  <a:lnTo>
                    <a:pt x="2456" y="42"/>
                  </a:lnTo>
                  <a:lnTo>
                    <a:pt x="2515" y="33"/>
                  </a:lnTo>
                  <a:lnTo>
                    <a:pt x="2581" y="25"/>
                  </a:lnTo>
                  <a:lnTo>
                    <a:pt x="2640" y="17"/>
                  </a:lnTo>
                  <a:lnTo>
                    <a:pt x="2665" y="17"/>
                  </a:lnTo>
                  <a:lnTo>
                    <a:pt x="2707" y="17"/>
                  </a:lnTo>
                  <a:lnTo>
                    <a:pt x="2765" y="17"/>
                  </a:lnTo>
                  <a:lnTo>
                    <a:pt x="2832" y="17"/>
                  </a:lnTo>
                  <a:lnTo>
                    <a:pt x="2899" y="17"/>
                  </a:lnTo>
                  <a:lnTo>
                    <a:pt x="3083" y="17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1"/>
            <p:cNvSpPr/>
            <p:nvPr/>
          </p:nvSpPr>
          <p:spPr>
            <a:xfrm>
              <a:off x="4001763" y="8643121"/>
              <a:ext cx="573679" cy="405916"/>
            </a:xfrm>
            <a:custGeom>
              <a:avLst/>
              <a:gdLst/>
              <a:ahLst/>
              <a:cxnLst/>
              <a:rect l="l" t="t" r="r" b="b"/>
              <a:pathLst>
                <a:path w="11630" h="8229" extrusionOk="0">
                  <a:moveTo>
                    <a:pt x="961" y="5255"/>
                  </a:moveTo>
                  <a:lnTo>
                    <a:pt x="1003" y="5255"/>
                  </a:lnTo>
                  <a:lnTo>
                    <a:pt x="1028" y="5255"/>
                  </a:lnTo>
                  <a:lnTo>
                    <a:pt x="1053" y="5255"/>
                  </a:lnTo>
                  <a:lnTo>
                    <a:pt x="1070" y="5255"/>
                  </a:lnTo>
                  <a:lnTo>
                    <a:pt x="1095" y="5255"/>
                  </a:lnTo>
                  <a:lnTo>
                    <a:pt x="1120" y="5255"/>
                  </a:lnTo>
                  <a:lnTo>
                    <a:pt x="1137" y="5255"/>
                  </a:lnTo>
                  <a:lnTo>
                    <a:pt x="1162" y="5255"/>
                  </a:lnTo>
                  <a:lnTo>
                    <a:pt x="1179" y="5255"/>
                  </a:lnTo>
                  <a:lnTo>
                    <a:pt x="1204" y="5255"/>
                  </a:lnTo>
                  <a:lnTo>
                    <a:pt x="1229" y="5255"/>
                  </a:lnTo>
                  <a:lnTo>
                    <a:pt x="1245" y="5255"/>
                  </a:lnTo>
                  <a:lnTo>
                    <a:pt x="1270" y="5246"/>
                  </a:lnTo>
                  <a:lnTo>
                    <a:pt x="1312" y="5230"/>
                  </a:lnTo>
                  <a:lnTo>
                    <a:pt x="1354" y="5221"/>
                  </a:lnTo>
                  <a:lnTo>
                    <a:pt x="1396" y="5205"/>
                  </a:lnTo>
                  <a:lnTo>
                    <a:pt x="1438" y="5196"/>
                  </a:lnTo>
                  <a:lnTo>
                    <a:pt x="1479" y="5180"/>
                  </a:lnTo>
                  <a:lnTo>
                    <a:pt x="1521" y="5163"/>
                  </a:lnTo>
                  <a:lnTo>
                    <a:pt x="1563" y="5146"/>
                  </a:lnTo>
                  <a:lnTo>
                    <a:pt x="1596" y="5129"/>
                  </a:lnTo>
                  <a:lnTo>
                    <a:pt x="1638" y="5113"/>
                  </a:lnTo>
                  <a:lnTo>
                    <a:pt x="1680" y="5096"/>
                  </a:lnTo>
                  <a:lnTo>
                    <a:pt x="1722" y="5071"/>
                  </a:lnTo>
                  <a:lnTo>
                    <a:pt x="1772" y="5054"/>
                  </a:lnTo>
                  <a:lnTo>
                    <a:pt x="1813" y="5029"/>
                  </a:lnTo>
                  <a:lnTo>
                    <a:pt x="1855" y="5012"/>
                  </a:lnTo>
                  <a:lnTo>
                    <a:pt x="1905" y="4987"/>
                  </a:lnTo>
                  <a:lnTo>
                    <a:pt x="1947" y="4962"/>
                  </a:lnTo>
                  <a:lnTo>
                    <a:pt x="1989" y="4946"/>
                  </a:lnTo>
                  <a:lnTo>
                    <a:pt x="2031" y="4921"/>
                  </a:lnTo>
                  <a:lnTo>
                    <a:pt x="2081" y="4895"/>
                  </a:lnTo>
                  <a:lnTo>
                    <a:pt x="2164" y="4854"/>
                  </a:lnTo>
                  <a:lnTo>
                    <a:pt x="2248" y="4804"/>
                  </a:lnTo>
                  <a:lnTo>
                    <a:pt x="2340" y="4753"/>
                  </a:lnTo>
                  <a:lnTo>
                    <a:pt x="2423" y="4712"/>
                  </a:lnTo>
                  <a:lnTo>
                    <a:pt x="2507" y="4662"/>
                  </a:lnTo>
                  <a:lnTo>
                    <a:pt x="2590" y="4603"/>
                  </a:lnTo>
                  <a:lnTo>
                    <a:pt x="2599" y="4603"/>
                  </a:lnTo>
                  <a:lnTo>
                    <a:pt x="2674" y="4561"/>
                  </a:lnTo>
                  <a:lnTo>
                    <a:pt x="2757" y="4511"/>
                  </a:lnTo>
                  <a:lnTo>
                    <a:pt x="2841" y="4453"/>
                  </a:lnTo>
                  <a:lnTo>
                    <a:pt x="2925" y="4403"/>
                  </a:lnTo>
                  <a:lnTo>
                    <a:pt x="3008" y="4344"/>
                  </a:lnTo>
                  <a:lnTo>
                    <a:pt x="3092" y="4294"/>
                  </a:lnTo>
                  <a:lnTo>
                    <a:pt x="3175" y="4235"/>
                  </a:lnTo>
                  <a:lnTo>
                    <a:pt x="3259" y="4177"/>
                  </a:lnTo>
                  <a:lnTo>
                    <a:pt x="3342" y="4127"/>
                  </a:lnTo>
                  <a:lnTo>
                    <a:pt x="3417" y="4068"/>
                  </a:lnTo>
                  <a:lnTo>
                    <a:pt x="3501" y="4010"/>
                  </a:lnTo>
                  <a:lnTo>
                    <a:pt x="3585" y="3951"/>
                  </a:lnTo>
                  <a:lnTo>
                    <a:pt x="3660" y="3893"/>
                  </a:lnTo>
                  <a:lnTo>
                    <a:pt x="3743" y="3835"/>
                  </a:lnTo>
                  <a:lnTo>
                    <a:pt x="3827" y="3776"/>
                  </a:lnTo>
                  <a:lnTo>
                    <a:pt x="3902" y="3718"/>
                  </a:lnTo>
                  <a:lnTo>
                    <a:pt x="3986" y="3651"/>
                  </a:lnTo>
                  <a:lnTo>
                    <a:pt x="4102" y="3567"/>
                  </a:lnTo>
                  <a:lnTo>
                    <a:pt x="4144" y="3534"/>
                  </a:lnTo>
                  <a:lnTo>
                    <a:pt x="4303" y="3417"/>
                  </a:lnTo>
                  <a:lnTo>
                    <a:pt x="4353" y="3375"/>
                  </a:lnTo>
                  <a:lnTo>
                    <a:pt x="4395" y="3342"/>
                  </a:lnTo>
                  <a:lnTo>
                    <a:pt x="4445" y="3300"/>
                  </a:lnTo>
                  <a:lnTo>
                    <a:pt x="4495" y="3266"/>
                  </a:lnTo>
                  <a:lnTo>
                    <a:pt x="4537" y="3233"/>
                  </a:lnTo>
                  <a:lnTo>
                    <a:pt x="4579" y="3191"/>
                  </a:lnTo>
                  <a:lnTo>
                    <a:pt x="4629" y="3158"/>
                  </a:lnTo>
                  <a:lnTo>
                    <a:pt x="4671" y="3116"/>
                  </a:lnTo>
                  <a:lnTo>
                    <a:pt x="4712" y="3074"/>
                  </a:lnTo>
                  <a:lnTo>
                    <a:pt x="4762" y="3041"/>
                  </a:lnTo>
                  <a:lnTo>
                    <a:pt x="4804" y="2999"/>
                  </a:lnTo>
                  <a:lnTo>
                    <a:pt x="4846" y="2957"/>
                  </a:lnTo>
                  <a:lnTo>
                    <a:pt x="4888" y="2924"/>
                  </a:lnTo>
                  <a:lnTo>
                    <a:pt x="4930" y="2882"/>
                  </a:lnTo>
                  <a:lnTo>
                    <a:pt x="4971" y="2840"/>
                  </a:lnTo>
                  <a:lnTo>
                    <a:pt x="5013" y="2799"/>
                  </a:lnTo>
                  <a:lnTo>
                    <a:pt x="5063" y="2757"/>
                  </a:lnTo>
                  <a:lnTo>
                    <a:pt x="5063" y="2748"/>
                  </a:lnTo>
                  <a:lnTo>
                    <a:pt x="5105" y="2707"/>
                  </a:lnTo>
                  <a:lnTo>
                    <a:pt x="5122" y="2690"/>
                  </a:lnTo>
                  <a:lnTo>
                    <a:pt x="5138" y="2673"/>
                  </a:lnTo>
                  <a:lnTo>
                    <a:pt x="5147" y="2665"/>
                  </a:lnTo>
                  <a:lnTo>
                    <a:pt x="5163" y="2648"/>
                  </a:lnTo>
                  <a:lnTo>
                    <a:pt x="5172" y="2632"/>
                  </a:lnTo>
                  <a:lnTo>
                    <a:pt x="5180" y="2623"/>
                  </a:lnTo>
                  <a:lnTo>
                    <a:pt x="5197" y="2606"/>
                  </a:lnTo>
                  <a:lnTo>
                    <a:pt x="5205" y="2590"/>
                  </a:lnTo>
                  <a:lnTo>
                    <a:pt x="5239" y="2540"/>
                  </a:lnTo>
                  <a:lnTo>
                    <a:pt x="5272" y="2490"/>
                  </a:lnTo>
                  <a:lnTo>
                    <a:pt x="5289" y="2464"/>
                  </a:lnTo>
                  <a:lnTo>
                    <a:pt x="5314" y="2423"/>
                  </a:lnTo>
                  <a:lnTo>
                    <a:pt x="5364" y="2356"/>
                  </a:lnTo>
                  <a:lnTo>
                    <a:pt x="5381" y="2322"/>
                  </a:lnTo>
                  <a:lnTo>
                    <a:pt x="5397" y="2297"/>
                  </a:lnTo>
                  <a:lnTo>
                    <a:pt x="5406" y="2281"/>
                  </a:lnTo>
                  <a:lnTo>
                    <a:pt x="5406" y="2281"/>
                  </a:lnTo>
                  <a:lnTo>
                    <a:pt x="5422" y="2264"/>
                  </a:lnTo>
                  <a:lnTo>
                    <a:pt x="5431" y="2256"/>
                  </a:lnTo>
                  <a:lnTo>
                    <a:pt x="5447" y="2247"/>
                  </a:lnTo>
                  <a:lnTo>
                    <a:pt x="5447" y="2247"/>
                  </a:lnTo>
                  <a:lnTo>
                    <a:pt x="5464" y="2239"/>
                  </a:lnTo>
                  <a:lnTo>
                    <a:pt x="5489" y="2239"/>
                  </a:lnTo>
                  <a:lnTo>
                    <a:pt x="5523" y="2239"/>
                  </a:lnTo>
                  <a:lnTo>
                    <a:pt x="5548" y="2239"/>
                  </a:lnTo>
                  <a:lnTo>
                    <a:pt x="5573" y="2247"/>
                  </a:lnTo>
                  <a:lnTo>
                    <a:pt x="5590" y="2256"/>
                  </a:lnTo>
                  <a:lnTo>
                    <a:pt x="5606" y="2272"/>
                  </a:lnTo>
                  <a:lnTo>
                    <a:pt x="5623" y="2289"/>
                  </a:lnTo>
                  <a:lnTo>
                    <a:pt x="5631" y="2306"/>
                  </a:lnTo>
                  <a:lnTo>
                    <a:pt x="5640" y="2331"/>
                  </a:lnTo>
                  <a:lnTo>
                    <a:pt x="5640" y="2347"/>
                  </a:lnTo>
                  <a:lnTo>
                    <a:pt x="5640" y="2389"/>
                  </a:lnTo>
                  <a:lnTo>
                    <a:pt x="5640" y="2406"/>
                  </a:lnTo>
                  <a:lnTo>
                    <a:pt x="5640" y="2423"/>
                  </a:lnTo>
                  <a:lnTo>
                    <a:pt x="5640" y="2431"/>
                  </a:lnTo>
                  <a:lnTo>
                    <a:pt x="5631" y="2448"/>
                  </a:lnTo>
                  <a:lnTo>
                    <a:pt x="5564" y="2565"/>
                  </a:lnTo>
                  <a:lnTo>
                    <a:pt x="5498" y="2682"/>
                  </a:lnTo>
                  <a:lnTo>
                    <a:pt x="5431" y="2807"/>
                  </a:lnTo>
                  <a:lnTo>
                    <a:pt x="5372" y="2924"/>
                  </a:lnTo>
                  <a:lnTo>
                    <a:pt x="5305" y="3049"/>
                  </a:lnTo>
                  <a:lnTo>
                    <a:pt x="5247" y="3175"/>
                  </a:lnTo>
                  <a:lnTo>
                    <a:pt x="5180" y="3291"/>
                  </a:lnTo>
                  <a:lnTo>
                    <a:pt x="5155" y="3358"/>
                  </a:lnTo>
                  <a:lnTo>
                    <a:pt x="5122" y="3417"/>
                  </a:lnTo>
                  <a:lnTo>
                    <a:pt x="5097" y="3475"/>
                  </a:lnTo>
                  <a:lnTo>
                    <a:pt x="5063" y="3542"/>
                  </a:lnTo>
                  <a:lnTo>
                    <a:pt x="5038" y="3601"/>
                  </a:lnTo>
                  <a:lnTo>
                    <a:pt x="5005" y="3667"/>
                  </a:lnTo>
                  <a:lnTo>
                    <a:pt x="4980" y="3726"/>
                  </a:lnTo>
                  <a:lnTo>
                    <a:pt x="4946" y="3793"/>
                  </a:lnTo>
                  <a:lnTo>
                    <a:pt x="4921" y="3851"/>
                  </a:lnTo>
                  <a:lnTo>
                    <a:pt x="4896" y="3918"/>
                  </a:lnTo>
                  <a:lnTo>
                    <a:pt x="4871" y="3977"/>
                  </a:lnTo>
                  <a:lnTo>
                    <a:pt x="4838" y="4043"/>
                  </a:lnTo>
                  <a:lnTo>
                    <a:pt x="4813" y="4102"/>
                  </a:lnTo>
                  <a:lnTo>
                    <a:pt x="4788" y="4169"/>
                  </a:lnTo>
                  <a:lnTo>
                    <a:pt x="4762" y="4227"/>
                  </a:lnTo>
                  <a:lnTo>
                    <a:pt x="4737" y="4294"/>
                  </a:lnTo>
                  <a:lnTo>
                    <a:pt x="4712" y="4352"/>
                  </a:lnTo>
                  <a:lnTo>
                    <a:pt x="4687" y="4419"/>
                  </a:lnTo>
                  <a:lnTo>
                    <a:pt x="4662" y="4486"/>
                  </a:lnTo>
                  <a:lnTo>
                    <a:pt x="4637" y="4545"/>
                  </a:lnTo>
                  <a:lnTo>
                    <a:pt x="4612" y="4611"/>
                  </a:lnTo>
                  <a:lnTo>
                    <a:pt x="4595" y="4670"/>
                  </a:lnTo>
                  <a:lnTo>
                    <a:pt x="4570" y="4737"/>
                  </a:lnTo>
                  <a:lnTo>
                    <a:pt x="4545" y="4804"/>
                  </a:lnTo>
                  <a:lnTo>
                    <a:pt x="4529" y="4862"/>
                  </a:lnTo>
                  <a:lnTo>
                    <a:pt x="4503" y="4929"/>
                  </a:lnTo>
                  <a:lnTo>
                    <a:pt x="4487" y="4996"/>
                  </a:lnTo>
                  <a:lnTo>
                    <a:pt x="4487" y="5012"/>
                  </a:lnTo>
                  <a:lnTo>
                    <a:pt x="4470" y="5063"/>
                  </a:lnTo>
                  <a:lnTo>
                    <a:pt x="4445" y="5121"/>
                  </a:lnTo>
                  <a:lnTo>
                    <a:pt x="4428" y="5188"/>
                  </a:lnTo>
                  <a:lnTo>
                    <a:pt x="4412" y="5255"/>
                  </a:lnTo>
                  <a:lnTo>
                    <a:pt x="4395" y="5322"/>
                  </a:lnTo>
                  <a:lnTo>
                    <a:pt x="4378" y="5380"/>
                  </a:lnTo>
                  <a:lnTo>
                    <a:pt x="4353" y="5447"/>
                  </a:lnTo>
                  <a:lnTo>
                    <a:pt x="4336" y="5514"/>
                  </a:lnTo>
                  <a:lnTo>
                    <a:pt x="4320" y="5581"/>
                  </a:lnTo>
                  <a:lnTo>
                    <a:pt x="4311" y="5647"/>
                  </a:lnTo>
                  <a:lnTo>
                    <a:pt x="4295" y="5714"/>
                  </a:lnTo>
                  <a:lnTo>
                    <a:pt x="4278" y="5781"/>
                  </a:lnTo>
                  <a:lnTo>
                    <a:pt x="4261" y="5848"/>
                  </a:lnTo>
                  <a:lnTo>
                    <a:pt x="4253" y="5915"/>
                  </a:lnTo>
                  <a:lnTo>
                    <a:pt x="4236" y="5981"/>
                  </a:lnTo>
                  <a:lnTo>
                    <a:pt x="4228" y="6048"/>
                  </a:lnTo>
                  <a:lnTo>
                    <a:pt x="4211" y="6115"/>
                  </a:lnTo>
                  <a:lnTo>
                    <a:pt x="4203" y="6182"/>
                  </a:lnTo>
                  <a:lnTo>
                    <a:pt x="4194" y="6249"/>
                  </a:lnTo>
                  <a:lnTo>
                    <a:pt x="4178" y="6316"/>
                  </a:lnTo>
                  <a:lnTo>
                    <a:pt x="4169" y="6382"/>
                  </a:lnTo>
                  <a:lnTo>
                    <a:pt x="4161" y="6449"/>
                  </a:lnTo>
                  <a:lnTo>
                    <a:pt x="4153" y="6516"/>
                  </a:lnTo>
                  <a:lnTo>
                    <a:pt x="4153" y="6550"/>
                  </a:lnTo>
                  <a:lnTo>
                    <a:pt x="4153" y="6583"/>
                  </a:lnTo>
                  <a:lnTo>
                    <a:pt x="4153" y="6625"/>
                  </a:lnTo>
                  <a:lnTo>
                    <a:pt x="4153" y="6675"/>
                  </a:lnTo>
                  <a:lnTo>
                    <a:pt x="4153" y="6725"/>
                  </a:lnTo>
                  <a:lnTo>
                    <a:pt x="4153" y="6775"/>
                  </a:lnTo>
                  <a:lnTo>
                    <a:pt x="4153" y="6825"/>
                  </a:lnTo>
                  <a:lnTo>
                    <a:pt x="4153" y="6875"/>
                  </a:lnTo>
                  <a:lnTo>
                    <a:pt x="4153" y="6934"/>
                  </a:lnTo>
                  <a:lnTo>
                    <a:pt x="4153" y="7201"/>
                  </a:lnTo>
                  <a:lnTo>
                    <a:pt x="4153" y="7235"/>
                  </a:lnTo>
                  <a:lnTo>
                    <a:pt x="4153" y="7260"/>
                  </a:lnTo>
                  <a:lnTo>
                    <a:pt x="4153" y="7293"/>
                  </a:lnTo>
                  <a:lnTo>
                    <a:pt x="4153" y="7326"/>
                  </a:lnTo>
                  <a:lnTo>
                    <a:pt x="4153" y="7352"/>
                  </a:lnTo>
                  <a:lnTo>
                    <a:pt x="4153" y="7385"/>
                  </a:lnTo>
                  <a:lnTo>
                    <a:pt x="4153" y="7410"/>
                  </a:lnTo>
                  <a:lnTo>
                    <a:pt x="4153" y="7443"/>
                  </a:lnTo>
                  <a:lnTo>
                    <a:pt x="4153" y="7469"/>
                  </a:lnTo>
                  <a:lnTo>
                    <a:pt x="4153" y="7502"/>
                  </a:lnTo>
                  <a:lnTo>
                    <a:pt x="4161" y="7527"/>
                  </a:lnTo>
                  <a:lnTo>
                    <a:pt x="4169" y="7552"/>
                  </a:lnTo>
                  <a:lnTo>
                    <a:pt x="4169" y="7577"/>
                  </a:lnTo>
                  <a:lnTo>
                    <a:pt x="4178" y="7602"/>
                  </a:lnTo>
                  <a:lnTo>
                    <a:pt x="4186" y="7627"/>
                  </a:lnTo>
                  <a:lnTo>
                    <a:pt x="4194" y="7652"/>
                  </a:lnTo>
                  <a:lnTo>
                    <a:pt x="4203" y="7677"/>
                  </a:lnTo>
                  <a:lnTo>
                    <a:pt x="4211" y="7702"/>
                  </a:lnTo>
                  <a:lnTo>
                    <a:pt x="4219" y="7727"/>
                  </a:lnTo>
                  <a:lnTo>
                    <a:pt x="4228" y="7744"/>
                  </a:lnTo>
                  <a:lnTo>
                    <a:pt x="4236" y="7769"/>
                  </a:lnTo>
                  <a:lnTo>
                    <a:pt x="4245" y="7786"/>
                  </a:lnTo>
                  <a:lnTo>
                    <a:pt x="4253" y="7803"/>
                  </a:lnTo>
                  <a:lnTo>
                    <a:pt x="4270" y="7828"/>
                  </a:lnTo>
                  <a:lnTo>
                    <a:pt x="4278" y="7844"/>
                  </a:lnTo>
                  <a:lnTo>
                    <a:pt x="4286" y="7861"/>
                  </a:lnTo>
                  <a:lnTo>
                    <a:pt x="4295" y="7861"/>
                  </a:lnTo>
                  <a:lnTo>
                    <a:pt x="4303" y="7870"/>
                  </a:lnTo>
                  <a:lnTo>
                    <a:pt x="4303" y="7878"/>
                  </a:lnTo>
                  <a:lnTo>
                    <a:pt x="4311" y="7886"/>
                  </a:lnTo>
                  <a:lnTo>
                    <a:pt x="4320" y="7895"/>
                  </a:lnTo>
                  <a:lnTo>
                    <a:pt x="4320" y="7895"/>
                  </a:lnTo>
                  <a:lnTo>
                    <a:pt x="4328" y="7903"/>
                  </a:lnTo>
                  <a:lnTo>
                    <a:pt x="4336" y="7911"/>
                  </a:lnTo>
                  <a:lnTo>
                    <a:pt x="4336" y="7911"/>
                  </a:lnTo>
                  <a:lnTo>
                    <a:pt x="4345" y="7911"/>
                  </a:lnTo>
                  <a:lnTo>
                    <a:pt x="4353" y="7911"/>
                  </a:lnTo>
                  <a:lnTo>
                    <a:pt x="4361" y="7911"/>
                  </a:lnTo>
                  <a:lnTo>
                    <a:pt x="4361" y="7911"/>
                  </a:lnTo>
                  <a:lnTo>
                    <a:pt x="4370" y="7911"/>
                  </a:lnTo>
                  <a:lnTo>
                    <a:pt x="4378" y="7911"/>
                  </a:lnTo>
                  <a:lnTo>
                    <a:pt x="4387" y="7911"/>
                  </a:lnTo>
                  <a:lnTo>
                    <a:pt x="4387" y="7911"/>
                  </a:lnTo>
                  <a:lnTo>
                    <a:pt x="4395" y="7911"/>
                  </a:lnTo>
                  <a:lnTo>
                    <a:pt x="4403" y="7911"/>
                  </a:lnTo>
                  <a:lnTo>
                    <a:pt x="4412" y="7911"/>
                  </a:lnTo>
                  <a:lnTo>
                    <a:pt x="4420" y="7911"/>
                  </a:lnTo>
                  <a:lnTo>
                    <a:pt x="4428" y="7911"/>
                  </a:lnTo>
                  <a:lnTo>
                    <a:pt x="4453" y="7920"/>
                  </a:lnTo>
                  <a:lnTo>
                    <a:pt x="4478" y="7928"/>
                  </a:lnTo>
                  <a:lnTo>
                    <a:pt x="4495" y="7936"/>
                  </a:lnTo>
                  <a:lnTo>
                    <a:pt x="4520" y="7936"/>
                  </a:lnTo>
                  <a:lnTo>
                    <a:pt x="4545" y="7936"/>
                  </a:lnTo>
                  <a:lnTo>
                    <a:pt x="4570" y="7936"/>
                  </a:lnTo>
                  <a:lnTo>
                    <a:pt x="4595" y="7936"/>
                  </a:lnTo>
                  <a:lnTo>
                    <a:pt x="4687" y="7936"/>
                  </a:lnTo>
                  <a:lnTo>
                    <a:pt x="4712" y="7936"/>
                  </a:lnTo>
                  <a:lnTo>
                    <a:pt x="4729" y="7936"/>
                  </a:lnTo>
                  <a:lnTo>
                    <a:pt x="4754" y="7936"/>
                  </a:lnTo>
                  <a:lnTo>
                    <a:pt x="4779" y="7936"/>
                  </a:lnTo>
                  <a:lnTo>
                    <a:pt x="4804" y="7936"/>
                  </a:lnTo>
                  <a:lnTo>
                    <a:pt x="4829" y="7928"/>
                  </a:lnTo>
                  <a:lnTo>
                    <a:pt x="4846" y="7920"/>
                  </a:lnTo>
                  <a:lnTo>
                    <a:pt x="4871" y="7911"/>
                  </a:lnTo>
                  <a:lnTo>
                    <a:pt x="4896" y="7903"/>
                  </a:lnTo>
                  <a:lnTo>
                    <a:pt x="4921" y="7895"/>
                  </a:lnTo>
                  <a:lnTo>
                    <a:pt x="4938" y="7886"/>
                  </a:lnTo>
                  <a:lnTo>
                    <a:pt x="4963" y="7878"/>
                  </a:lnTo>
                  <a:lnTo>
                    <a:pt x="4988" y="7870"/>
                  </a:lnTo>
                  <a:lnTo>
                    <a:pt x="5013" y="7853"/>
                  </a:lnTo>
                  <a:lnTo>
                    <a:pt x="5038" y="7844"/>
                  </a:lnTo>
                  <a:lnTo>
                    <a:pt x="5063" y="7828"/>
                  </a:lnTo>
                  <a:lnTo>
                    <a:pt x="5080" y="7819"/>
                  </a:lnTo>
                  <a:lnTo>
                    <a:pt x="5105" y="7803"/>
                  </a:lnTo>
                  <a:lnTo>
                    <a:pt x="5130" y="7786"/>
                  </a:lnTo>
                  <a:lnTo>
                    <a:pt x="5155" y="7769"/>
                  </a:lnTo>
                  <a:lnTo>
                    <a:pt x="5180" y="7753"/>
                  </a:lnTo>
                  <a:lnTo>
                    <a:pt x="5205" y="7736"/>
                  </a:lnTo>
                  <a:lnTo>
                    <a:pt x="5222" y="7719"/>
                  </a:lnTo>
                  <a:lnTo>
                    <a:pt x="5247" y="7702"/>
                  </a:lnTo>
                  <a:lnTo>
                    <a:pt x="5247" y="7702"/>
                  </a:lnTo>
                  <a:lnTo>
                    <a:pt x="5272" y="7686"/>
                  </a:lnTo>
                  <a:lnTo>
                    <a:pt x="5297" y="7661"/>
                  </a:lnTo>
                  <a:lnTo>
                    <a:pt x="5314" y="7644"/>
                  </a:lnTo>
                  <a:lnTo>
                    <a:pt x="5339" y="7619"/>
                  </a:lnTo>
                  <a:lnTo>
                    <a:pt x="5364" y="7602"/>
                  </a:lnTo>
                  <a:lnTo>
                    <a:pt x="5389" y="7577"/>
                  </a:lnTo>
                  <a:lnTo>
                    <a:pt x="5414" y="7552"/>
                  </a:lnTo>
                  <a:lnTo>
                    <a:pt x="5431" y="7535"/>
                  </a:lnTo>
                  <a:lnTo>
                    <a:pt x="5456" y="7510"/>
                  </a:lnTo>
                  <a:lnTo>
                    <a:pt x="5481" y="7485"/>
                  </a:lnTo>
                  <a:lnTo>
                    <a:pt x="5506" y="7460"/>
                  </a:lnTo>
                  <a:lnTo>
                    <a:pt x="5523" y="7435"/>
                  </a:lnTo>
                  <a:lnTo>
                    <a:pt x="5548" y="7410"/>
                  </a:lnTo>
                  <a:lnTo>
                    <a:pt x="5573" y="7385"/>
                  </a:lnTo>
                  <a:lnTo>
                    <a:pt x="5590" y="7360"/>
                  </a:lnTo>
                  <a:lnTo>
                    <a:pt x="5615" y="7326"/>
                  </a:lnTo>
                  <a:lnTo>
                    <a:pt x="5631" y="7301"/>
                  </a:lnTo>
                  <a:lnTo>
                    <a:pt x="5648" y="7276"/>
                  </a:lnTo>
                  <a:lnTo>
                    <a:pt x="5673" y="7243"/>
                  </a:lnTo>
                  <a:lnTo>
                    <a:pt x="5698" y="7218"/>
                  </a:lnTo>
                  <a:lnTo>
                    <a:pt x="5715" y="7193"/>
                  </a:lnTo>
                  <a:lnTo>
                    <a:pt x="5740" y="7159"/>
                  </a:lnTo>
                  <a:lnTo>
                    <a:pt x="5757" y="7134"/>
                  </a:lnTo>
                  <a:lnTo>
                    <a:pt x="5782" y="7101"/>
                  </a:lnTo>
                  <a:lnTo>
                    <a:pt x="5798" y="7068"/>
                  </a:lnTo>
                  <a:lnTo>
                    <a:pt x="5823" y="7042"/>
                  </a:lnTo>
                  <a:lnTo>
                    <a:pt x="5848" y="7009"/>
                  </a:lnTo>
                  <a:lnTo>
                    <a:pt x="5882" y="6951"/>
                  </a:lnTo>
                  <a:lnTo>
                    <a:pt x="5924" y="6884"/>
                  </a:lnTo>
                  <a:lnTo>
                    <a:pt x="5965" y="6817"/>
                  </a:lnTo>
                  <a:lnTo>
                    <a:pt x="6007" y="6758"/>
                  </a:lnTo>
                  <a:lnTo>
                    <a:pt x="6041" y="6692"/>
                  </a:lnTo>
                  <a:lnTo>
                    <a:pt x="6082" y="6625"/>
                  </a:lnTo>
                  <a:lnTo>
                    <a:pt x="6116" y="6558"/>
                  </a:lnTo>
                  <a:lnTo>
                    <a:pt x="6158" y="6491"/>
                  </a:lnTo>
                  <a:lnTo>
                    <a:pt x="6191" y="6424"/>
                  </a:lnTo>
                  <a:lnTo>
                    <a:pt x="6224" y="6357"/>
                  </a:lnTo>
                  <a:lnTo>
                    <a:pt x="6258" y="6291"/>
                  </a:lnTo>
                  <a:lnTo>
                    <a:pt x="6291" y="6224"/>
                  </a:lnTo>
                  <a:lnTo>
                    <a:pt x="6325" y="6157"/>
                  </a:lnTo>
                  <a:lnTo>
                    <a:pt x="6358" y="6090"/>
                  </a:lnTo>
                  <a:lnTo>
                    <a:pt x="6392" y="6023"/>
                  </a:lnTo>
                  <a:lnTo>
                    <a:pt x="6425" y="5956"/>
                  </a:lnTo>
                  <a:lnTo>
                    <a:pt x="6450" y="5898"/>
                  </a:lnTo>
                  <a:lnTo>
                    <a:pt x="6475" y="5831"/>
                  </a:lnTo>
                  <a:lnTo>
                    <a:pt x="6508" y="5764"/>
                  </a:lnTo>
                  <a:lnTo>
                    <a:pt x="6534" y="5706"/>
                  </a:lnTo>
                  <a:lnTo>
                    <a:pt x="6559" y="5647"/>
                  </a:lnTo>
                  <a:lnTo>
                    <a:pt x="6584" y="5589"/>
                  </a:lnTo>
                  <a:lnTo>
                    <a:pt x="6609" y="5530"/>
                  </a:lnTo>
                  <a:lnTo>
                    <a:pt x="6634" y="5472"/>
                  </a:lnTo>
                  <a:lnTo>
                    <a:pt x="6650" y="5422"/>
                  </a:lnTo>
                  <a:lnTo>
                    <a:pt x="6676" y="5363"/>
                  </a:lnTo>
                  <a:lnTo>
                    <a:pt x="6692" y="5313"/>
                  </a:lnTo>
                  <a:lnTo>
                    <a:pt x="6726" y="5213"/>
                  </a:lnTo>
                  <a:lnTo>
                    <a:pt x="6759" y="5129"/>
                  </a:lnTo>
                  <a:lnTo>
                    <a:pt x="6792" y="5054"/>
                  </a:lnTo>
                  <a:lnTo>
                    <a:pt x="6893" y="4762"/>
                  </a:lnTo>
                  <a:lnTo>
                    <a:pt x="7001" y="4478"/>
                  </a:lnTo>
                  <a:lnTo>
                    <a:pt x="7168" y="3993"/>
                  </a:lnTo>
                  <a:lnTo>
                    <a:pt x="7202" y="3901"/>
                  </a:lnTo>
                  <a:lnTo>
                    <a:pt x="7210" y="3868"/>
                  </a:lnTo>
                  <a:lnTo>
                    <a:pt x="7219" y="3826"/>
                  </a:lnTo>
                  <a:lnTo>
                    <a:pt x="7235" y="3776"/>
                  </a:lnTo>
                  <a:lnTo>
                    <a:pt x="7252" y="3726"/>
                  </a:lnTo>
                  <a:lnTo>
                    <a:pt x="7277" y="3626"/>
                  </a:lnTo>
                  <a:lnTo>
                    <a:pt x="7310" y="3517"/>
                  </a:lnTo>
                  <a:lnTo>
                    <a:pt x="7327" y="3475"/>
                  </a:lnTo>
                  <a:lnTo>
                    <a:pt x="7336" y="3425"/>
                  </a:lnTo>
                  <a:lnTo>
                    <a:pt x="7352" y="3392"/>
                  </a:lnTo>
                  <a:lnTo>
                    <a:pt x="7352" y="3375"/>
                  </a:lnTo>
                  <a:lnTo>
                    <a:pt x="7361" y="3358"/>
                  </a:lnTo>
                  <a:lnTo>
                    <a:pt x="7369" y="3333"/>
                  </a:lnTo>
                  <a:lnTo>
                    <a:pt x="7386" y="3308"/>
                  </a:lnTo>
                  <a:lnTo>
                    <a:pt x="7402" y="3283"/>
                  </a:lnTo>
                  <a:lnTo>
                    <a:pt x="7419" y="3275"/>
                  </a:lnTo>
                  <a:lnTo>
                    <a:pt x="7444" y="3258"/>
                  </a:lnTo>
                  <a:lnTo>
                    <a:pt x="7461" y="3250"/>
                  </a:lnTo>
                  <a:lnTo>
                    <a:pt x="7486" y="3241"/>
                  </a:lnTo>
                  <a:lnTo>
                    <a:pt x="7486" y="3241"/>
                  </a:lnTo>
                  <a:lnTo>
                    <a:pt x="7511" y="3241"/>
                  </a:lnTo>
                  <a:lnTo>
                    <a:pt x="7528" y="3241"/>
                  </a:lnTo>
                  <a:lnTo>
                    <a:pt x="7553" y="3241"/>
                  </a:lnTo>
                  <a:lnTo>
                    <a:pt x="7578" y="3250"/>
                  </a:lnTo>
                  <a:lnTo>
                    <a:pt x="7594" y="3258"/>
                  </a:lnTo>
                  <a:lnTo>
                    <a:pt x="7594" y="3258"/>
                  </a:lnTo>
                  <a:lnTo>
                    <a:pt x="7620" y="3275"/>
                  </a:lnTo>
                  <a:lnTo>
                    <a:pt x="7645" y="3300"/>
                  </a:lnTo>
                  <a:lnTo>
                    <a:pt x="7661" y="3317"/>
                  </a:lnTo>
                  <a:lnTo>
                    <a:pt x="7661" y="3317"/>
                  </a:lnTo>
                  <a:lnTo>
                    <a:pt x="7670" y="3333"/>
                  </a:lnTo>
                  <a:lnTo>
                    <a:pt x="7670" y="3358"/>
                  </a:lnTo>
                  <a:lnTo>
                    <a:pt x="7670" y="3367"/>
                  </a:lnTo>
                  <a:lnTo>
                    <a:pt x="7670" y="3400"/>
                  </a:lnTo>
                  <a:lnTo>
                    <a:pt x="7670" y="3442"/>
                  </a:lnTo>
                  <a:lnTo>
                    <a:pt x="7670" y="3500"/>
                  </a:lnTo>
                  <a:lnTo>
                    <a:pt x="7670" y="3559"/>
                  </a:lnTo>
                  <a:lnTo>
                    <a:pt x="7661" y="3617"/>
                  </a:lnTo>
                  <a:lnTo>
                    <a:pt x="7653" y="3676"/>
                  </a:lnTo>
                  <a:lnTo>
                    <a:pt x="7645" y="3743"/>
                  </a:lnTo>
                  <a:lnTo>
                    <a:pt x="7636" y="3809"/>
                  </a:lnTo>
                  <a:lnTo>
                    <a:pt x="7628" y="3876"/>
                  </a:lnTo>
                  <a:lnTo>
                    <a:pt x="7620" y="3943"/>
                  </a:lnTo>
                  <a:lnTo>
                    <a:pt x="7603" y="4018"/>
                  </a:lnTo>
                  <a:lnTo>
                    <a:pt x="7594" y="4085"/>
                  </a:lnTo>
                  <a:lnTo>
                    <a:pt x="7569" y="4227"/>
                  </a:lnTo>
                  <a:lnTo>
                    <a:pt x="7511" y="4528"/>
                  </a:lnTo>
                  <a:lnTo>
                    <a:pt x="7486" y="4687"/>
                  </a:lnTo>
                  <a:lnTo>
                    <a:pt x="7469" y="4762"/>
                  </a:lnTo>
                  <a:lnTo>
                    <a:pt x="7461" y="4845"/>
                  </a:lnTo>
                  <a:lnTo>
                    <a:pt x="7444" y="4921"/>
                  </a:lnTo>
                  <a:lnTo>
                    <a:pt x="7436" y="5004"/>
                  </a:lnTo>
                  <a:lnTo>
                    <a:pt x="7419" y="5088"/>
                  </a:lnTo>
                  <a:lnTo>
                    <a:pt x="7411" y="5163"/>
                  </a:lnTo>
                  <a:lnTo>
                    <a:pt x="7402" y="5246"/>
                  </a:lnTo>
                  <a:lnTo>
                    <a:pt x="7386" y="5322"/>
                  </a:lnTo>
                  <a:lnTo>
                    <a:pt x="7377" y="5405"/>
                  </a:lnTo>
                  <a:lnTo>
                    <a:pt x="7369" y="5489"/>
                  </a:lnTo>
                  <a:lnTo>
                    <a:pt x="7361" y="5564"/>
                  </a:lnTo>
                  <a:lnTo>
                    <a:pt x="7352" y="5647"/>
                  </a:lnTo>
                  <a:lnTo>
                    <a:pt x="7352" y="5731"/>
                  </a:lnTo>
                  <a:lnTo>
                    <a:pt x="7344" y="5806"/>
                  </a:lnTo>
                  <a:lnTo>
                    <a:pt x="7344" y="5848"/>
                  </a:lnTo>
                  <a:lnTo>
                    <a:pt x="7344" y="5881"/>
                  </a:lnTo>
                  <a:lnTo>
                    <a:pt x="7344" y="6299"/>
                  </a:lnTo>
                  <a:lnTo>
                    <a:pt x="7344" y="6341"/>
                  </a:lnTo>
                  <a:lnTo>
                    <a:pt x="7344" y="6374"/>
                  </a:lnTo>
                  <a:lnTo>
                    <a:pt x="7344" y="6416"/>
                  </a:lnTo>
                  <a:lnTo>
                    <a:pt x="7344" y="6449"/>
                  </a:lnTo>
                  <a:lnTo>
                    <a:pt x="7344" y="6483"/>
                  </a:lnTo>
                  <a:lnTo>
                    <a:pt x="7344" y="6516"/>
                  </a:lnTo>
                  <a:lnTo>
                    <a:pt x="7344" y="6558"/>
                  </a:lnTo>
                  <a:lnTo>
                    <a:pt x="7344" y="6591"/>
                  </a:lnTo>
                  <a:lnTo>
                    <a:pt x="7344" y="6625"/>
                  </a:lnTo>
                  <a:lnTo>
                    <a:pt x="7352" y="6658"/>
                  </a:lnTo>
                  <a:lnTo>
                    <a:pt x="7352" y="6692"/>
                  </a:lnTo>
                  <a:lnTo>
                    <a:pt x="7361" y="6725"/>
                  </a:lnTo>
                  <a:lnTo>
                    <a:pt x="7369" y="6758"/>
                  </a:lnTo>
                  <a:lnTo>
                    <a:pt x="7377" y="6792"/>
                  </a:lnTo>
                  <a:lnTo>
                    <a:pt x="7386" y="6825"/>
                  </a:lnTo>
                  <a:lnTo>
                    <a:pt x="7394" y="6859"/>
                  </a:lnTo>
                  <a:lnTo>
                    <a:pt x="7402" y="6892"/>
                  </a:lnTo>
                  <a:lnTo>
                    <a:pt x="7411" y="6926"/>
                  </a:lnTo>
                  <a:lnTo>
                    <a:pt x="7419" y="6951"/>
                  </a:lnTo>
                  <a:lnTo>
                    <a:pt x="7436" y="6984"/>
                  </a:lnTo>
                  <a:lnTo>
                    <a:pt x="7444" y="7017"/>
                  </a:lnTo>
                  <a:lnTo>
                    <a:pt x="7452" y="7042"/>
                  </a:lnTo>
                  <a:lnTo>
                    <a:pt x="7469" y="7076"/>
                  </a:lnTo>
                  <a:lnTo>
                    <a:pt x="7478" y="7101"/>
                  </a:lnTo>
                  <a:lnTo>
                    <a:pt x="7494" y="7134"/>
                  </a:lnTo>
                  <a:lnTo>
                    <a:pt x="7511" y="7159"/>
                  </a:lnTo>
                  <a:lnTo>
                    <a:pt x="7519" y="7184"/>
                  </a:lnTo>
                  <a:lnTo>
                    <a:pt x="7536" y="7210"/>
                  </a:lnTo>
                  <a:lnTo>
                    <a:pt x="7553" y="7243"/>
                  </a:lnTo>
                  <a:lnTo>
                    <a:pt x="7569" y="7268"/>
                  </a:lnTo>
                  <a:lnTo>
                    <a:pt x="7586" y="7293"/>
                  </a:lnTo>
                  <a:lnTo>
                    <a:pt x="7603" y="7318"/>
                  </a:lnTo>
                  <a:lnTo>
                    <a:pt x="7620" y="7343"/>
                  </a:lnTo>
                  <a:lnTo>
                    <a:pt x="7645" y="7368"/>
                  </a:lnTo>
                  <a:lnTo>
                    <a:pt x="7645" y="7368"/>
                  </a:lnTo>
                  <a:lnTo>
                    <a:pt x="7661" y="7393"/>
                  </a:lnTo>
                  <a:lnTo>
                    <a:pt x="7686" y="7418"/>
                  </a:lnTo>
                  <a:lnTo>
                    <a:pt x="7686" y="7418"/>
                  </a:lnTo>
                  <a:lnTo>
                    <a:pt x="7703" y="7443"/>
                  </a:lnTo>
                  <a:lnTo>
                    <a:pt x="7728" y="7469"/>
                  </a:lnTo>
                  <a:lnTo>
                    <a:pt x="7728" y="7469"/>
                  </a:lnTo>
                  <a:lnTo>
                    <a:pt x="7753" y="7494"/>
                  </a:lnTo>
                  <a:lnTo>
                    <a:pt x="7778" y="7519"/>
                  </a:lnTo>
                  <a:lnTo>
                    <a:pt x="7778" y="7519"/>
                  </a:lnTo>
                  <a:lnTo>
                    <a:pt x="7803" y="7535"/>
                  </a:lnTo>
                  <a:lnTo>
                    <a:pt x="7828" y="7560"/>
                  </a:lnTo>
                  <a:lnTo>
                    <a:pt x="7828" y="7560"/>
                  </a:lnTo>
                  <a:lnTo>
                    <a:pt x="7853" y="7577"/>
                  </a:lnTo>
                  <a:lnTo>
                    <a:pt x="7879" y="7602"/>
                  </a:lnTo>
                  <a:lnTo>
                    <a:pt x="7904" y="7619"/>
                  </a:lnTo>
                  <a:lnTo>
                    <a:pt x="7937" y="7636"/>
                  </a:lnTo>
                  <a:lnTo>
                    <a:pt x="7962" y="7652"/>
                  </a:lnTo>
                  <a:lnTo>
                    <a:pt x="7987" y="7669"/>
                  </a:lnTo>
                  <a:lnTo>
                    <a:pt x="8021" y="7686"/>
                  </a:lnTo>
                  <a:lnTo>
                    <a:pt x="8054" y="7702"/>
                  </a:lnTo>
                  <a:lnTo>
                    <a:pt x="8087" y="7719"/>
                  </a:lnTo>
                  <a:lnTo>
                    <a:pt x="8096" y="7719"/>
                  </a:lnTo>
                  <a:lnTo>
                    <a:pt x="8104" y="7719"/>
                  </a:lnTo>
                  <a:lnTo>
                    <a:pt x="8112" y="7719"/>
                  </a:lnTo>
                  <a:lnTo>
                    <a:pt x="8121" y="7719"/>
                  </a:lnTo>
                  <a:lnTo>
                    <a:pt x="8129" y="7719"/>
                  </a:lnTo>
                  <a:lnTo>
                    <a:pt x="8137" y="7719"/>
                  </a:lnTo>
                  <a:lnTo>
                    <a:pt x="8238" y="7719"/>
                  </a:lnTo>
                  <a:lnTo>
                    <a:pt x="8254" y="7719"/>
                  </a:lnTo>
                  <a:lnTo>
                    <a:pt x="8263" y="7719"/>
                  </a:lnTo>
                  <a:lnTo>
                    <a:pt x="8271" y="7719"/>
                  </a:lnTo>
                  <a:lnTo>
                    <a:pt x="8280" y="7719"/>
                  </a:lnTo>
                  <a:lnTo>
                    <a:pt x="8288" y="7719"/>
                  </a:lnTo>
                  <a:lnTo>
                    <a:pt x="8288" y="7719"/>
                  </a:lnTo>
                  <a:lnTo>
                    <a:pt x="8305" y="7719"/>
                  </a:lnTo>
                  <a:lnTo>
                    <a:pt x="8305" y="7719"/>
                  </a:lnTo>
                  <a:lnTo>
                    <a:pt x="8313" y="7719"/>
                  </a:lnTo>
                  <a:lnTo>
                    <a:pt x="8313" y="7719"/>
                  </a:lnTo>
                  <a:lnTo>
                    <a:pt x="8330" y="7719"/>
                  </a:lnTo>
                  <a:lnTo>
                    <a:pt x="8330" y="7719"/>
                  </a:lnTo>
                  <a:lnTo>
                    <a:pt x="8338" y="7711"/>
                  </a:lnTo>
                  <a:lnTo>
                    <a:pt x="8338" y="7711"/>
                  </a:lnTo>
                  <a:lnTo>
                    <a:pt x="8355" y="7702"/>
                  </a:lnTo>
                  <a:lnTo>
                    <a:pt x="8355" y="7702"/>
                  </a:lnTo>
                  <a:lnTo>
                    <a:pt x="8363" y="7702"/>
                  </a:lnTo>
                  <a:lnTo>
                    <a:pt x="8371" y="7694"/>
                  </a:lnTo>
                  <a:lnTo>
                    <a:pt x="8396" y="7677"/>
                  </a:lnTo>
                  <a:lnTo>
                    <a:pt x="8413" y="7669"/>
                  </a:lnTo>
                  <a:lnTo>
                    <a:pt x="8438" y="7652"/>
                  </a:lnTo>
                  <a:lnTo>
                    <a:pt x="8455" y="7644"/>
                  </a:lnTo>
                  <a:lnTo>
                    <a:pt x="8455" y="7644"/>
                  </a:lnTo>
                  <a:lnTo>
                    <a:pt x="8472" y="7627"/>
                  </a:lnTo>
                  <a:lnTo>
                    <a:pt x="8488" y="7611"/>
                  </a:lnTo>
                  <a:lnTo>
                    <a:pt x="8488" y="7611"/>
                  </a:lnTo>
                  <a:lnTo>
                    <a:pt x="8513" y="7594"/>
                  </a:lnTo>
                  <a:lnTo>
                    <a:pt x="8530" y="7577"/>
                  </a:lnTo>
                  <a:lnTo>
                    <a:pt x="8530" y="7577"/>
                  </a:lnTo>
                  <a:lnTo>
                    <a:pt x="8555" y="7560"/>
                  </a:lnTo>
                  <a:lnTo>
                    <a:pt x="8572" y="7544"/>
                  </a:lnTo>
                  <a:lnTo>
                    <a:pt x="8589" y="7527"/>
                  </a:lnTo>
                  <a:lnTo>
                    <a:pt x="8614" y="7502"/>
                  </a:lnTo>
                  <a:lnTo>
                    <a:pt x="8630" y="7485"/>
                  </a:lnTo>
                  <a:lnTo>
                    <a:pt x="8647" y="7469"/>
                  </a:lnTo>
                  <a:lnTo>
                    <a:pt x="8664" y="7452"/>
                  </a:lnTo>
                  <a:lnTo>
                    <a:pt x="8681" y="7427"/>
                  </a:lnTo>
                  <a:lnTo>
                    <a:pt x="8689" y="7410"/>
                  </a:lnTo>
                  <a:lnTo>
                    <a:pt x="8714" y="7385"/>
                  </a:lnTo>
                  <a:lnTo>
                    <a:pt x="8739" y="7360"/>
                  </a:lnTo>
                  <a:lnTo>
                    <a:pt x="8756" y="7326"/>
                  </a:lnTo>
                  <a:lnTo>
                    <a:pt x="8781" y="7301"/>
                  </a:lnTo>
                  <a:lnTo>
                    <a:pt x="8806" y="7268"/>
                  </a:lnTo>
                  <a:lnTo>
                    <a:pt x="8823" y="7243"/>
                  </a:lnTo>
                  <a:lnTo>
                    <a:pt x="8839" y="7210"/>
                  </a:lnTo>
                  <a:lnTo>
                    <a:pt x="8864" y="7184"/>
                  </a:lnTo>
                  <a:lnTo>
                    <a:pt x="8881" y="7151"/>
                  </a:lnTo>
                  <a:lnTo>
                    <a:pt x="8906" y="7118"/>
                  </a:lnTo>
                  <a:lnTo>
                    <a:pt x="8923" y="7093"/>
                  </a:lnTo>
                  <a:lnTo>
                    <a:pt x="8939" y="7059"/>
                  </a:lnTo>
                  <a:lnTo>
                    <a:pt x="8956" y="7026"/>
                  </a:lnTo>
                  <a:lnTo>
                    <a:pt x="8973" y="6992"/>
                  </a:lnTo>
                  <a:lnTo>
                    <a:pt x="8990" y="6959"/>
                  </a:lnTo>
                  <a:lnTo>
                    <a:pt x="9006" y="6934"/>
                  </a:lnTo>
                  <a:lnTo>
                    <a:pt x="9023" y="6900"/>
                  </a:lnTo>
                  <a:lnTo>
                    <a:pt x="9040" y="6867"/>
                  </a:lnTo>
                  <a:lnTo>
                    <a:pt x="9056" y="6834"/>
                  </a:lnTo>
                  <a:lnTo>
                    <a:pt x="9073" y="6800"/>
                  </a:lnTo>
                  <a:lnTo>
                    <a:pt x="9090" y="6767"/>
                  </a:lnTo>
                  <a:lnTo>
                    <a:pt x="9107" y="6733"/>
                  </a:lnTo>
                  <a:lnTo>
                    <a:pt x="9123" y="6692"/>
                  </a:lnTo>
                  <a:lnTo>
                    <a:pt x="9132" y="6658"/>
                  </a:lnTo>
                  <a:lnTo>
                    <a:pt x="9148" y="6625"/>
                  </a:lnTo>
                  <a:lnTo>
                    <a:pt x="9157" y="6591"/>
                  </a:lnTo>
                  <a:lnTo>
                    <a:pt x="9173" y="6558"/>
                  </a:lnTo>
                  <a:lnTo>
                    <a:pt x="9190" y="6525"/>
                  </a:lnTo>
                  <a:lnTo>
                    <a:pt x="9198" y="6483"/>
                  </a:lnTo>
                  <a:lnTo>
                    <a:pt x="9215" y="6449"/>
                  </a:lnTo>
                  <a:lnTo>
                    <a:pt x="9224" y="6416"/>
                  </a:lnTo>
                  <a:lnTo>
                    <a:pt x="9232" y="6382"/>
                  </a:lnTo>
                  <a:lnTo>
                    <a:pt x="9249" y="6341"/>
                  </a:lnTo>
                  <a:lnTo>
                    <a:pt x="9257" y="6307"/>
                  </a:lnTo>
                  <a:lnTo>
                    <a:pt x="9265" y="6274"/>
                  </a:lnTo>
                  <a:lnTo>
                    <a:pt x="9282" y="6240"/>
                  </a:lnTo>
                  <a:lnTo>
                    <a:pt x="9290" y="6199"/>
                  </a:lnTo>
                  <a:lnTo>
                    <a:pt x="9299" y="6165"/>
                  </a:lnTo>
                  <a:lnTo>
                    <a:pt x="9307" y="6124"/>
                  </a:lnTo>
                  <a:lnTo>
                    <a:pt x="9315" y="6090"/>
                  </a:lnTo>
                  <a:lnTo>
                    <a:pt x="9324" y="6057"/>
                  </a:lnTo>
                  <a:lnTo>
                    <a:pt x="9332" y="6015"/>
                  </a:lnTo>
                  <a:lnTo>
                    <a:pt x="9340" y="5981"/>
                  </a:lnTo>
                  <a:lnTo>
                    <a:pt x="9349" y="5940"/>
                  </a:lnTo>
                  <a:lnTo>
                    <a:pt x="9366" y="5873"/>
                  </a:lnTo>
                  <a:lnTo>
                    <a:pt x="9382" y="5798"/>
                  </a:lnTo>
                  <a:lnTo>
                    <a:pt x="9391" y="5723"/>
                  </a:lnTo>
                  <a:lnTo>
                    <a:pt x="9407" y="5647"/>
                  </a:lnTo>
                  <a:lnTo>
                    <a:pt x="9416" y="5572"/>
                  </a:lnTo>
                  <a:lnTo>
                    <a:pt x="9432" y="5497"/>
                  </a:lnTo>
                  <a:lnTo>
                    <a:pt x="9432" y="5464"/>
                  </a:lnTo>
                  <a:lnTo>
                    <a:pt x="9432" y="5422"/>
                  </a:lnTo>
                  <a:lnTo>
                    <a:pt x="9432" y="5347"/>
                  </a:lnTo>
                  <a:lnTo>
                    <a:pt x="9441" y="5280"/>
                  </a:lnTo>
                  <a:lnTo>
                    <a:pt x="9441" y="5205"/>
                  </a:lnTo>
                  <a:lnTo>
                    <a:pt x="9441" y="5138"/>
                  </a:lnTo>
                  <a:lnTo>
                    <a:pt x="9441" y="5029"/>
                  </a:lnTo>
                  <a:lnTo>
                    <a:pt x="9441" y="4904"/>
                  </a:lnTo>
                  <a:lnTo>
                    <a:pt x="9441" y="4904"/>
                  </a:lnTo>
                  <a:lnTo>
                    <a:pt x="9432" y="4870"/>
                  </a:lnTo>
                  <a:lnTo>
                    <a:pt x="9432" y="4837"/>
                  </a:lnTo>
                  <a:lnTo>
                    <a:pt x="9424" y="4812"/>
                  </a:lnTo>
                  <a:lnTo>
                    <a:pt x="9416" y="4779"/>
                  </a:lnTo>
                  <a:lnTo>
                    <a:pt x="9416" y="4753"/>
                  </a:lnTo>
                  <a:lnTo>
                    <a:pt x="9416" y="4720"/>
                  </a:lnTo>
                  <a:lnTo>
                    <a:pt x="9407" y="4662"/>
                  </a:lnTo>
                  <a:lnTo>
                    <a:pt x="9399" y="4595"/>
                  </a:lnTo>
                  <a:lnTo>
                    <a:pt x="9399" y="4536"/>
                  </a:lnTo>
                  <a:lnTo>
                    <a:pt x="9399" y="4478"/>
                  </a:lnTo>
                  <a:lnTo>
                    <a:pt x="9399" y="4428"/>
                  </a:lnTo>
                  <a:lnTo>
                    <a:pt x="9399" y="4411"/>
                  </a:lnTo>
                  <a:lnTo>
                    <a:pt x="9399" y="4352"/>
                  </a:lnTo>
                  <a:lnTo>
                    <a:pt x="9399" y="4110"/>
                  </a:lnTo>
                  <a:lnTo>
                    <a:pt x="9399" y="4043"/>
                  </a:lnTo>
                  <a:lnTo>
                    <a:pt x="9399" y="3985"/>
                  </a:lnTo>
                  <a:lnTo>
                    <a:pt x="9399" y="3960"/>
                  </a:lnTo>
                  <a:lnTo>
                    <a:pt x="9399" y="3926"/>
                  </a:lnTo>
                  <a:lnTo>
                    <a:pt x="9399" y="3901"/>
                  </a:lnTo>
                  <a:lnTo>
                    <a:pt x="9399" y="3868"/>
                  </a:lnTo>
                  <a:lnTo>
                    <a:pt x="9399" y="3843"/>
                  </a:lnTo>
                  <a:lnTo>
                    <a:pt x="9399" y="3809"/>
                  </a:lnTo>
                  <a:lnTo>
                    <a:pt x="9399" y="3784"/>
                  </a:lnTo>
                  <a:lnTo>
                    <a:pt x="9399" y="3751"/>
                  </a:lnTo>
                  <a:lnTo>
                    <a:pt x="9399" y="3734"/>
                  </a:lnTo>
                  <a:lnTo>
                    <a:pt x="9399" y="3718"/>
                  </a:lnTo>
                  <a:lnTo>
                    <a:pt x="9399" y="3692"/>
                  </a:lnTo>
                  <a:lnTo>
                    <a:pt x="9407" y="3684"/>
                  </a:lnTo>
                  <a:lnTo>
                    <a:pt x="9416" y="3667"/>
                  </a:lnTo>
                  <a:lnTo>
                    <a:pt x="9424" y="3659"/>
                  </a:lnTo>
                  <a:lnTo>
                    <a:pt x="9424" y="3659"/>
                  </a:lnTo>
                  <a:lnTo>
                    <a:pt x="9432" y="3651"/>
                  </a:lnTo>
                  <a:lnTo>
                    <a:pt x="9449" y="3634"/>
                  </a:lnTo>
                  <a:lnTo>
                    <a:pt x="9457" y="3626"/>
                  </a:lnTo>
                  <a:lnTo>
                    <a:pt x="9457" y="3626"/>
                  </a:lnTo>
                  <a:lnTo>
                    <a:pt x="9474" y="3626"/>
                  </a:lnTo>
                  <a:lnTo>
                    <a:pt x="9474" y="3626"/>
                  </a:lnTo>
                  <a:lnTo>
                    <a:pt x="9499" y="3626"/>
                  </a:lnTo>
                  <a:lnTo>
                    <a:pt x="9533" y="3626"/>
                  </a:lnTo>
                  <a:lnTo>
                    <a:pt x="9549" y="3626"/>
                  </a:lnTo>
                  <a:lnTo>
                    <a:pt x="9574" y="3634"/>
                  </a:lnTo>
                  <a:lnTo>
                    <a:pt x="9574" y="3634"/>
                  </a:lnTo>
                  <a:lnTo>
                    <a:pt x="9583" y="3642"/>
                  </a:lnTo>
                  <a:lnTo>
                    <a:pt x="9599" y="3651"/>
                  </a:lnTo>
                  <a:lnTo>
                    <a:pt x="9616" y="3667"/>
                  </a:lnTo>
                  <a:lnTo>
                    <a:pt x="9625" y="3676"/>
                  </a:lnTo>
                  <a:lnTo>
                    <a:pt x="9633" y="3701"/>
                  </a:lnTo>
                  <a:lnTo>
                    <a:pt x="9633" y="3718"/>
                  </a:lnTo>
                  <a:lnTo>
                    <a:pt x="9633" y="3734"/>
                  </a:lnTo>
                  <a:lnTo>
                    <a:pt x="9633" y="3751"/>
                  </a:lnTo>
                  <a:lnTo>
                    <a:pt x="9633" y="3751"/>
                  </a:lnTo>
                  <a:lnTo>
                    <a:pt x="9633" y="3784"/>
                  </a:lnTo>
                  <a:lnTo>
                    <a:pt x="9633" y="3826"/>
                  </a:lnTo>
                  <a:lnTo>
                    <a:pt x="9633" y="4352"/>
                  </a:lnTo>
                  <a:lnTo>
                    <a:pt x="9633" y="4403"/>
                  </a:lnTo>
                  <a:lnTo>
                    <a:pt x="9633" y="4469"/>
                  </a:lnTo>
                  <a:lnTo>
                    <a:pt x="9633" y="4561"/>
                  </a:lnTo>
                  <a:lnTo>
                    <a:pt x="9641" y="4603"/>
                  </a:lnTo>
                  <a:lnTo>
                    <a:pt x="9650" y="4662"/>
                  </a:lnTo>
                  <a:lnTo>
                    <a:pt x="9658" y="4687"/>
                  </a:lnTo>
                  <a:lnTo>
                    <a:pt x="9658" y="4712"/>
                  </a:lnTo>
                  <a:lnTo>
                    <a:pt x="9666" y="4737"/>
                  </a:lnTo>
                  <a:lnTo>
                    <a:pt x="9675" y="4770"/>
                  </a:lnTo>
                  <a:lnTo>
                    <a:pt x="9683" y="4795"/>
                  </a:lnTo>
                  <a:lnTo>
                    <a:pt x="9683" y="4820"/>
                  </a:lnTo>
                  <a:lnTo>
                    <a:pt x="9691" y="4845"/>
                  </a:lnTo>
                  <a:lnTo>
                    <a:pt x="9700" y="4879"/>
                  </a:lnTo>
                  <a:lnTo>
                    <a:pt x="9708" y="4904"/>
                  </a:lnTo>
                  <a:lnTo>
                    <a:pt x="9716" y="4929"/>
                  </a:lnTo>
                  <a:lnTo>
                    <a:pt x="9725" y="4954"/>
                  </a:lnTo>
                  <a:lnTo>
                    <a:pt x="9733" y="4987"/>
                  </a:lnTo>
                  <a:lnTo>
                    <a:pt x="9741" y="5012"/>
                  </a:lnTo>
                  <a:lnTo>
                    <a:pt x="9750" y="5037"/>
                  </a:lnTo>
                  <a:lnTo>
                    <a:pt x="9758" y="5063"/>
                  </a:lnTo>
                  <a:lnTo>
                    <a:pt x="9767" y="5088"/>
                  </a:lnTo>
                  <a:lnTo>
                    <a:pt x="9775" y="5113"/>
                  </a:lnTo>
                  <a:lnTo>
                    <a:pt x="9792" y="5138"/>
                  </a:lnTo>
                  <a:lnTo>
                    <a:pt x="9800" y="5163"/>
                  </a:lnTo>
                  <a:lnTo>
                    <a:pt x="9808" y="5188"/>
                  </a:lnTo>
                  <a:lnTo>
                    <a:pt x="9817" y="5213"/>
                  </a:lnTo>
                  <a:lnTo>
                    <a:pt x="9833" y="5238"/>
                  </a:lnTo>
                  <a:lnTo>
                    <a:pt x="9842" y="5263"/>
                  </a:lnTo>
                  <a:lnTo>
                    <a:pt x="9850" y="5288"/>
                  </a:lnTo>
                  <a:lnTo>
                    <a:pt x="9867" y="5313"/>
                  </a:lnTo>
                  <a:lnTo>
                    <a:pt x="9875" y="5338"/>
                  </a:lnTo>
                  <a:lnTo>
                    <a:pt x="9892" y="5363"/>
                  </a:lnTo>
                  <a:lnTo>
                    <a:pt x="9900" y="5388"/>
                  </a:lnTo>
                  <a:lnTo>
                    <a:pt x="9917" y="5413"/>
                  </a:lnTo>
                  <a:lnTo>
                    <a:pt x="9925" y="5438"/>
                  </a:lnTo>
                  <a:lnTo>
                    <a:pt x="9942" y="5464"/>
                  </a:lnTo>
                  <a:lnTo>
                    <a:pt x="9950" y="5480"/>
                  </a:lnTo>
                  <a:lnTo>
                    <a:pt x="9975" y="5514"/>
                  </a:lnTo>
                  <a:lnTo>
                    <a:pt x="9992" y="5547"/>
                  </a:lnTo>
                  <a:lnTo>
                    <a:pt x="10017" y="5581"/>
                  </a:lnTo>
                  <a:lnTo>
                    <a:pt x="10026" y="5589"/>
                  </a:lnTo>
                  <a:lnTo>
                    <a:pt x="10026" y="5589"/>
                  </a:lnTo>
                  <a:lnTo>
                    <a:pt x="10034" y="5606"/>
                  </a:lnTo>
                  <a:lnTo>
                    <a:pt x="10051" y="5622"/>
                  </a:lnTo>
                  <a:lnTo>
                    <a:pt x="10051" y="5622"/>
                  </a:lnTo>
                  <a:lnTo>
                    <a:pt x="10059" y="5639"/>
                  </a:lnTo>
                  <a:lnTo>
                    <a:pt x="10067" y="5647"/>
                  </a:lnTo>
                  <a:lnTo>
                    <a:pt x="10067" y="5647"/>
                  </a:lnTo>
                  <a:lnTo>
                    <a:pt x="10084" y="5664"/>
                  </a:lnTo>
                  <a:lnTo>
                    <a:pt x="10092" y="5672"/>
                  </a:lnTo>
                  <a:lnTo>
                    <a:pt x="10092" y="5672"/>
                  </a:lnTo>
                  <a:lnTo>
                    <a:pt x="10109" y="5689"/>
                  </a:lnTo>
                  <a:lnTo>
                    <a:pt x="10117" y="5697"/>
                  </a:lnTo>
                  <a:lnTo>
                    <a:pt x="10117" y="5697"/>
                  </a:lnTo>
                  <a:lnTo>
                    <a:pt x="10126" y="5714"/>
                  </a:lnTo>
                  <a:lnTo>
                    <a:pt x="10142" y="5723"/>
                  </a:lnTo>
                  <a:lnTo>
                    <a:pt x="10142" y="5723"/>
                  </a:lnTo>
                  <a:lnTo>
                    <a:pt x="10151" y="5739"/>
                  </a:lnTo>
                  <a:lnTo>
                    <a:pt x="10159" y="5748"/>
                  </a:lnTo>
                  <a:lnTo>
                    <a:pt x="10159" y="5748"/>
                  </a:lnTo>
                  <a:lnTo>
                    <a:pt x="10176" y="5756"/>
                  </a:lnTo>
                  <a:lnTo>
                    <a:pt x="10184" y="5773"/>
                  </a:lnTo>
                  <a:lnTo>
                    <a:pt x="10184" y="5773"/>
                  </a:lnTo>
                  <a:lnTo>
                    <a:pt x="10201" y="5781"/>
                  </a:lnTo>
                  <a:lnTo>
                    <a:pt x="10209" y="5789"/>
                  </a:lnTo>
                  <a:lnTo>
                    <a:pt x="10209" y="5789"/>
                  </a:lnTo>
                  <a:lnTo>
                    <a:pt x="10218" y="5798"/>
                  </a:lnTo>
                  <a:lnTo>
                    <a:pt x="10234" y="5806"/>
                  </a:lnTo>
                  <a:lnTo>
                    <a:pt x="10234" y="5806"/>
                  </a:lnTo>
                  <a:lnTo>
                    <a:pt x="10243" y="5814"/>
                  </a:lnTo>
                  <a:lnTo>
                    <a:pt x="10259" y="5823"/>
                  </a:lnTo>
                  <a:lnTo>
                    <a:pt x="10259" y="5823"/>
                  </a:lnTo>
                  <a:lnTo>
                    <a:pt x="10268" y="5831"/>
                  </a:lnTo>
                  <a:lnTo>
                    <a:pt x="10284" y="5839"/>
                  </a:lnTo>
                  <a:lnTo>
                    <a:pt x="10284" y="5839"/>
                  </a:lnTo>
                  <a:lnTo>
                    <a:pt x="10293" y="5848"/>
                  </a:lnTo>
                  <a:lnTo>
                    <a:pt x="10310" y="5856"/>
                  </a:lnTo>
                  <a:lnTo>
                    <a:pt x="10310" y="5856"/>
                  </a:lnTo>
                  <a:lnTo>
                    <a:pt x="10318" y="5865"/>
                  </a:lnTo>
                  <a:lnTo>
                    <a:pt x="10335" y="5873"/>
                  </a:lnTo>
                  <a:lnTo>
                    <a:pt x="10335" y="5873"/>
                  </a:lnTo>
                  <a:lnTo>
                    <a:pt x="10343" y="5881"/>
                  </a:lnTo>
                  <a:lnTo>
                    <a:pt x="10360" y="5890"/>
                  </a:lnTo>
                  <a:lnTo>
                    <a:pt x="10360" y="5890"/>
                  </a:lnTo>
                  <a:lnTo>
                    <a:pt x="10368" y="5890"/>
                  </a:lnTo>
                  <a:lnTo>
                    <a:pt x="10385" y="5898"/>
                  </a:lnTo>
                  <a:lnTo>
                    <a:pt x="10385" y="5898"/>
                  </a:lnTo>
                  <a:lnTo>
                    <a:pt x="10393" y="5906"/>
                  </a:lnTo>
                  <a:lnTo>
                    <a:pt x="10410" y="5906"/>
                  </a:lnTo>
                  <a:lnTo>
                    <a:pt x="10410" y="5906"/>
                  </a:lnTo>
                  <a:lnTo>
                    <a:pt x="10418" y="5906"/>
                  </a:lnTo>
                  <a:lnTo>
                    <a:pt x="10435" y="5906"/>
                  </a:lnTo>
                  <a:lnTo>
                    <a:pt x="10435" y="5906"/>
                  </a:lnTo>
                  <a:lnTo>
                    <a:pt x="10443" y="5906"/>
                  </a:lnTo>
                  <a:lnTo>
                    <a:pt x="10460" y="5906"/>
                  </a:lnTo>
                  <a:lnTo>
                    <a:pt x="10460" y="5906"/>
                  </a:lnTo>
                  <a:lnTo>
                    <a:pt x="10468" y="5906"/>
                  </a:lnTo>
                  <a:lnTo>
                    <a:pt x="10485" y="5906"/>
                  </a:lnTo>
                  <a:lnTo>
                    <a:pt x="10485" y="5906"/>
                  </a:lnTo>
                  <a:lnTo>
                    <a:pt x="10493" y="5906"/>
                  </a:lnTo>
                  <a:lnTo>
                    <a:pt x="10510" y="5906"/>
                  </a:lnTo>
                  <a:lnTo>
                    <a:pt x="10510" y="5906"/>
                  </a:lnTo>
                  <a:lnTo>
                    <a:pt x="10518" y="5906"/>
                  </a:lnTo>
                  <a:lnTo>
                    <a:pt x="10535" y="5906"/>
                  </a:lnTo>
                  <a:lnTo>
                    <a:pt x="10535" y="5906"/>
                  </a:lnTo>
                  <a:lnTo>
                    <a:pt x="10543" y="5906"/>
                  </a:lnTo>
                  <a:lnTo>
                    <a:pt x="10560" y="5906"/>
                  </a:lnTo>
                  <a:lnTo>
                    <a:pt x="10669" y="5906"/>
                  </a:lnTo>
                  <a:lnTo>
                    <a:pt x="10685" y="5906"/>
                  </a:lnTo>
                  <a:lnTo>
                    <a:pt x="10694" y="5906"/>
                  </a:lnTo>
                  <a:lnTo>
                    <a:pt x="10719" y="5906"/>
                  </a:lnTo>
                  <a:lnTo>
                    <a:pt x="10711" y="5906"/>
                  </a:lnTo>
                  <a:lnTo>
                    <a:pt x="10736" y="5906"/>
                  </a:lnTo>
                  <a:lnTo>
                    <a:pt x="10761" y="5906"/>
                  </a:lnTo>
                  <a:lnTo>
                    <a:pt x="10752" y="5906"/>
                  </a:lnTo>
                  <a:lnTo>
                    <a:pt x="10777" y="5906"/>
                  </a:lnTo>
                  <a:lnTo>
                    <a:pt x="10802" y="5898"/>
                  </a:lnTo>
                  <a:lnTo>
                    <a:pt x="10802" y="5898"/>
                  </a:lnTo>
                  <a:lnTo>
                    <a:pt x="10827" y="5890"/>
                  </a:lnTo>
                  <a:lnTo>
                    <a:pt x="10853" y="5881"/>
                  </a:lnTo>
                  <a:lnTo>
                    <a:pt x="10844" y="5881"/>
                  </a:lnTo>
                  <a:lnTo>
                    <a:pt x="10869" y="5873"/>
                  </a:lnTo>
                  <a:lnTo>
                    <a:pt x="10894" y="5865"/>
                  </a:lnTo>
                  <a:lnTo>
                    <a:pt x="10886" y="5865"/>
                  </a:lnTo>
                  <a:lnTo>
                    <a:pt x="10911" y="5856"/>
                  </a:lnTo>
                  <a:lnTo>
                    <a:pt x="10936" y="5839"/>
                  </a:lnTo>
                  <a:lnTo>
                    <a:pt x="10936" y="5839"/>
                  </a:lnTo>
                  <a:lnTo>
                    <a:pt x="10961" y="5831"/>
                  </a:lnTo>
                  <a:lnTo>
                    <a:pt x="10986" y="5814"/>
                  </a:lnTo>
                  <a:lnTo>
                    <a:pt x="10986" y="5814"/>
                  </a:lnTo>
                  <a:lnTo>
                    <a:pt x="11011" y="5806"/>
                  </a:lnTo>
                  <a:lnTo>
                    <a:pt x="11036" y="5789"/>
                  </a:lnTo>
                  <a:lnTo>
                    <a:pt x="11036" y="5789"/>
                  </a:lnTo>
                  <a:lnTo>
                    <a:pt x="11061" y="5773"/>
                  </a:lnTo>
                  <a:lnTo>
                    <a:pt x="11086" y="5756"/>
                  </a:lnTo>
                  <a:lnTo>
                    <a:pt x="11086" y="5756"/>
                  </a:lnTo>
                  <a:lnTo>
                    <a:pt x="11103" y="5731"/>
                  </a:lnTo>
                  <a:lnTo>
                    <a:pt x="11128" y="5714"/>
                  </a:lnTo>
                  <a:lnTo>
                    <a:pt x="11128" y="5714"/>
                  </a:lnTo>
                  <a:lnTo>
                    <a:pt x="11153" y="5697"/>
                  </a:lnTo>
                  <a:lnTo>
                    <a:pt x="11178" y="5672"/>
                  </a:lnTo>
                  <a:lnTo>
                    <a:pt x="11178" y="5672"/>
                  </a:lnTo>
                  <a:lnTo>
                    <a:pt x="11195" y="5647"/>
                  </a:lnTo>
                  <a:lnTo>
                    <a:pt x="11220" y="5631"/>
                  </a:lnTo>
                  <a:lnTo>
                    <a:pt x="11220" y="5631"/>
                  </a:lnTo>
                  <a:lnTo>
                    <a:pt x="11237" y="5606"/>
                  </a:lnTo>
                  <a:lnTo>
                    <a:pt x="11262" y="5581"/>
                  </a:lnTo>
                  <a:lnTo>
                    <a:pt x="11262" y="5581"/>
                  </a:lnTo>
                  <a:lnTo>
                    <a:pt x="11279" y="5555"/>
                  </a:lnTo>
                  <a:lnTo>
                    <a:pt x="11304" y="5530"/>
                  </a:lnTo>
                  <a:lnTo>
                    <a:pt x="11320" y="5505"/>
                  </a:lnTo>
                  <a:lnTo>
                    <a:pt x="11337" y="5472"/>
                  </a:lnTo>
                  <a:lnTo>
                    <a:pt x="11354" y="5447"/>
                  </a:lnTo>
                  <a:lnTo>
                    <a:pt x="11371" y="5413"/>
                  </a:lnTo>
                  <a:lnTo>
                    <a:pt x="11387" y="5388"/>
                  </a:lnTo>
                  <a:lnTo>
                    <a:pt x="11571" y="5322"/>
                  </a:lnTo>
                  <a:lnTo>
                    <a:pt x="11629" y="5514"/>
                  </a:lnTo>
                  <a:lnTo>
                    <a:pt x="11613" y="5547"/>
                  </a:lnTo>
                  <a:lnTo>
                    <a:pt x="11596" y="5581"/>
                  </a:lnTo>
                  <a:lnTo>
                    <a:pt x="11579" y="5622"/>
                  </a:lnTo>
                  <a:lnTo>
                    <a:pt x="11563" y="5656"/>
                  </a:lnTo>
                  <a:lnTo>
                    <a:pt x="11538" y="5689"/>
                  </a:lnTo>
                  <a:lnTo>
                    <a:pt x="11513" y="5723"/>
                  </a:lnTo>
                  <a:lnTo>
                    <a:pt x="11496" y="5756"/>
                  </a:lnTo>
                  <a:lnTo>
                    <a:pt x="11471" y="5781"/>
                  </a:lnTo>
                  <a:lnTo>
                    <a:pt x="11446" y="5814"/>
                  </a:lnTo>
                  <a:lnTo>
                    <a:pt x="11429" y="5848"/>
                  </a:lnTo>
                  <a:lnTo>
                    <a:pt x="11404" y="5873"/>
                  </a:lnTo>
                  <a:lnTo>
                    <a:pt x="11379" y="5898"/>
                  </a:lnTo>
                  <a:lnTo>
                    <a:pt x="11345" y="5931"/>
                  </a:lnTo>
                  <a:lnTo>
                    <a:pt x="11320" y="5956"/>
                  </a:lnTo>
                  <a:lnTo>
                    <a:pt x="11295" y="5981"/>
                  </a:lnTo>
                  <a:lnTo>
                    <a:pt x="11270" y="6007"/>
                  </a:lnTo>
                  <a:lnTo>
                    <a:pt x="11237" y="6023"/>
                  </a:lnTo>
                  <a:lnTo>
                    <a:pt x="11212" y="6048"/>
                  </a:lnTo>
                  <a:lnTo>
                    <a:pt x="11178" y="6065"/>
                  </a:lnTo>
                  <a:lnTo>
                    <a:pt x="11153" y="6090"/>
                  </a:lnTo>
                  <a:lnTo>
                    <a:pt x="11120" y="6107"/>
                  </a:lnTo>
                  <a:lnTo>
                    <a:pt x="11095" y="6124"/>
                  </a:lnTo>
                  <a:lnTo>
                    <a:pt x="11061" y="6140"/>
                  </a:lnTo>
                  <a:lnTo>
                    <a:pt x="11028" y="6157"/>
                  </a:lnTo>
                  <a:lnTo>
                    <a:pt x="10995" y="6174"/>
                  </a:lnTo>
                  <a:lnTo>
                    <a:pt x="10961" y="6182"/>
                  </a:lnTo>
                  <a:lnTo>
                    <a:pt x="10928" y="6199"/>
                  </a:lnTo>
                  <a:lnTo>
                    <a:pt x="10894" y="6207"/>
                  </a:lnTo>
                  <a:lnTo>
                    <a:pt x="10861" y="6215"/>
                  </a:lnTo>
                  <a:lnTo>
                    <a:pt x="10827" y="6224"/>
                  </a:lnTo>
                  <a:lnTo>
                    <a:pt x="10794" y="6232"/>
                  </a:lnTo>
                  <a:lnTo>
                    <a:pt x="10761" y="6232"/>
                  </a:lnTo>
                  <a:lnTo>
                    <a:pt x="10619" y="6232"/>
                  </a:lnTo>
                  <a:lnTo>
                    <a:pt x="10602" y="6232"/>
                  </a:lnTo>
                  <a:lnTo>
                    <a:pt x="10585" y="6232"/>
                  </a:lnTo>
                  <a:lnTo>
                    <a:pt x="10560" y="6232"/>
                  </a:lnTo>
                  <a:lnTo>
                    <a:pt x="10543" y="6232"/>
                  </a:lnTo>
                  <a:lnTo>
                    <a:pt x="10527" y="6232"/>
                  </a:lnTo>
                  <a:lnTo>
                    <a:pt x="10510" y="6232"/>
                  </a:lnTo>
                  <a:lnTo>
                    <a:pt x="10493" y="6232"/>
                  </a:lnTo>
                  <a:lnTo>
                    <a:pt x="10477" y="6232"/>
                  </a:lnTo>
                  <a:lnTo>
                    <a:pt x="10460" y="6232"/>
                  </a:lnTo>
                  <a:lnTo>
                    <a:pt x="10443" y="6232"/>
                  </a:lnTo>
                  <a:lnTo>
                    <a:pt x="10427" y="6224"/>
                  </a:lnTo>
                  <a:lnTo>
                    <a:pt x="10410" y="6215"/>
                  </a:lnTo>
                  <a:lnTo>
                    <a:pt x="10393" y="6215"/>
                  </a:lnTo>
                  <a:lnTo>
                    <a:pt x="10376" y="6207"/>
                  </a:lnTo>
                  <a:lnTo>
                    <a:pt x="10360" y="6199"/>
                  </a:lnTo>
                  <a:lnTo>
                    <a:pt x="10343" y="6190"/>
                  </a:lnTo>
                  <a:lnTo>
                    <a:pt x="10326" y="6182"/>
                  </a:lnTo>
                  <a:lnTo>
                    <a:pt x="10310" y="6174"/>
                  </a:lnTo>
                  <a:lnTo>
                    <a:pt x="10293" y="6165"/>
                  </a:lnTo>
                  <a:lnTo>
                    <a:pt x="10276" y="6157"/>
                  </a:lnTo>
                  <a:lnTo>
                    <a:pt x="10259" y="6149"/>
                  </a:lnTo>
                  <a:lnTo>
                    <a:pt x="10243" y="6140"/>
                  </a:lnTo>
                  <a:lnTo>
                    <a:pt x="10226" y="6132"/>
                  </a:lnTo>
                  <a:lnTo>
                    <a:pt x="10209" y="6124"/>
                  </a:lnTo>
                  <a:lnTo>
                    <a:pt x="10193" y="6115"/>
                  </a:lnTo>
                  <a:lnTo>
                    <a:pt x="10176" y="6098"/>
                  </a:lnTo>
                  <a:lnTo>
                    <a:pt x="10159" y="6090"/>
                  </a:lnTo>
                  <a:lnTo>
                    <a:pt x="10151" y="6082"/>
                  </a:lnTo>
                  <a:lnTo>
                    <a:pt x="10134" y="6065"/>
                  </a:lnTo>
                  <a:lnTo>
                    <a:pt x="10117" y="6057"/>
                  </a:lnTo>
                  <a:lnTo>
                    <a:pt x="10101" y="6040"/>
                  </a:lnTo>
                  <a:lnTo>
                    <a:pt x="10084" y="6032"/>
                  </a:lnTo>
                  <a:lnTo>
                    <a:pt x="10067" y="6015"/>
                  </a:lnTo>
                  <a:lnTo>
                    <a:pt x="10059" y="6007"/>
                  </a:lnTo>
                  <a:lnTo>
                    <a:pt x="10042" y="5990"/>
                  </a:lnTo>
                  <a:lnTo>
                    <a:pt x="10026" y="5981"/>
                  </a:lnTo>
                  <a:lnTo>
                    <a:pt x="10017" y="5965"/>
                  </a:lnTo>
                  <a:lnTo>
                    <a:pt x="10000" y="5948"/>
                  </a:lnTo>
                  <a:lnTo>
                    <a:pt x="9984" y="5931"/>
                  </a:lnTo>
                  <a:lnTo>
                    <a:pt x="9975" y="5923"/>
                  </a:lnTo>
                  <a:lnTo>
                    <a:pt x="9959" y="5906"/>
                  </a:lnTo>
                  <a:lnTo>
                    <a:pt x="9942" y="5890"/>
                  </a:lnTo>
                  <a:lnTo>
                    <a:pt x="9934" y="5873"/>
                  </a:lnTo>
                  <a:lnTo>
                    <a:pt x="9917" y="5856"/>
                  </a:lnTo>
                  <a:lnTo>
                    <a:pt x="9909" y="5839"/>
                  </a:lnTo>
                  <a:lnTo>
                    <a:pt x="9892" y="5823"/>
                  </a:lnTo>
                  <a:lnTo>
                    <a:pt x="9883" y="5806"/>
                  </a:lnTo>
                  <a:lnTo>
                    <a:pt x="9867" y="5789"/>
                  </a:lnTo>
                  <a:lnTo>
                    <a:pt x="9858" y="5764"/>
                  </a:lnTo>
                  <a:lnTo>
                    <a:pt x="9842" y="5748"/>
                  </a:lnTo>
                  <a:lnTo>
                    <a:pt x="9817" y="5714"/>
                  </a:lnTo>
                  <a:lnTo>
                    <a:pt x="9800" y="5672"/>
                  </a:lnTo>
                  <a:lnTo>
                    <a:pt x="9775" y="5631"/>
                  </a:lnTo>
                  <a:lnTo>
                    <a:pt x="9758" y="5606"/>
                  </a:lnTo>
                  <a:lnTo>
                    <a:pt x="9750" y="5581"/>
                  </a:lnTo>
                  <a:lnTo>
                    <a:pt x="9733" y="5547"/>
                  </a:lnTo>
                  <a:lnTo>
                    <a:pt x="9716" y="5522"/>
                  </a:lnTo>
                  <a:lnTo>
                    <a:pt x="9708" y="5497"/>
                  </a:lnTo>
                  <a:lnTo>
                    <a:pt x="9691" y="5472"/>
                  </a:lnTo>
                  <a:lnTo>
                    <a:pt x="9683" y="5438"/>
                  </a:lnTo>
                  <a:lnTo>
                    <a:pt x="9666" y="5413"/>
                  </a:lnTo>
                  <a:lnTo>
                    <a:pt x="9666" y="5405"/>
                  </a:lnTo>
                  <a:lnTo>
                    <a:pt x="9666" y="5438"/>
                  </a:lnTo>
                  <a:lnTo>
                    <a:pt x="9666" y="5472"/>
                  </a:lnTo>
                  <a:lnTo>
                    <a:pt x="9666" y="5514"/>
                  </a:lnTo>
                  <a:lnTo>
                    <a:pt x="9658" y="5589"/>
                  </a:lnTo>
                  <a:lnTo>
                    <a:pt x="9650" y="5664"/>
                  </a:lnTo>
                  <a:lnTo>
                    <a:pt x="9641" y="5739"/>
                  </a:lnTo>
                  <a:lnTo>
                    <a:pt x="9633" y="5814"/>
                  </a:lnTo>
                  <a:lnTo>
                    <a:pt x="9616" y="5898"/>
                  </a:lnTo>
                  <a:lnTo>
                    <a:pt x="9599" y="5973"/>
                  </a:lnTo>
                  <a:lnTo>
                    <a:pt x="9591" y="6007"/>
                  </a:lnTo>
                  <a:lnTo>
                    <a:pt x="9583" y="6048"/>
                  </a:lnTo>
                  <a:lnTo>
                    <a:pt x="9574" y="6090"/>
                  </a:lnTo>
                  <a:lnTo>
                    <a:pt x="9566" y="6124"/>
                  </a:lnTo>
                  <a:lnTo>
                    <a:pt x="9558" y="6165"/>
                  </a:lnTo>
                  <a:lnTo>
                    <a:pt x="9549" y="6207"/>
                  </a:lnTo>
                  <a:lnTo>
                    <a:pt x="9541" y="6240"/>
                  </a:lnTo>
                  <a:lnTo>
                    <a:pt x="9533" y="6282"/>
                  </a:lnTo>
                  <a:lnTo>
                    <a:pt x="9524" y="6316"/>
                  </a:lnTo>
                  <a:lnTo>
                    <a:pt x="9516" y="6357"/>
                  </a:lnTo>
                  <a:lnTo>
                    <a:pt x="9508" y="6399"/>
                  </a:lnTo>
                  <a:lnTo>
                    <a:pt x="9491" y="6433"/>
                  </a:lnTo>
                  <a:lnTo>
                    <a:pt x="9482" y="6474"/>
                  </a:lnTo>
                  <a:lnTo>
                    <a:pt x="9466" y="6508"/>
                  </a:lnTo>
                  <a:lnTo>
                    <a:pt x="9457" y="6550"/>
                  </a:lnTo>
                  <a:lnTo>
                    <a:pt x="9449" y="6583"/>
                  </a:lnTo>
                  <a:lnTo>
                    <a:pt x="9432" y="6625"/>
                  </a:lnTo>
                  <a:lnTo>
                    <a:pt x="9416" y="6658"/>
                  </a:lnTo>
                  <a:lnTo>
                    <a:pt x="9407" y="6700"/>
                  </a:lnTo>
                  <a:lnTo>
                    <a:pt x="9391" y="6733"/>
                  </a:lnTo>
                  <a:lnTo>
                    <a:pt x="9374" y="6767"/>
                  </a:lnTo>
                  <a:lnTo>
                    <a:pt x="9366" y="6809"/>
                  </a:lnTo>
                  <a:lnTo>
                    <a:pt x="9349" y="6842"/>
                  </a:lnTo>
                  <a:lnTo>
                    <a:pt x="9332" y="6884"/>
                  </a:lnTo>
                  <a:lnTo>
                    <a:pt x="9315" y="6917"/>
                  </a:lnTo>
                  <a:lnTo>
                    <a:pt x="9299" y="6951"/>
                  </a:lnTo>
                  <a:lnTo>
                    <a:pt x="9282" y="6984"/>
                  </a:lnTo>
                  <a:lnTo>
                    <a:pt x="9265" y="7026"/>
                  </a:lnTo>
                  <a:lnTo>
                    <a:pt x="9249" y="7059"/>
                  </a:lnTo>
                  <a:lnTo>
                    <a:pt x="9232" y="7093"/>
                  </a:lnTo>
                  <a:lnTo>
                    <a:pt x="9215" y="7126"/>
                  </a:lnTo>
                  <a:lnTo>
                    <a:pt x="9198" y="7159"/>
                  </a:lnTo>
                  <a:lnTo>
                    <a:pt x="9173" y="7201"/>
                  </a:lnTo>
                  <a:lnTo>
                    <a:pt x="9157" y="7235"/>
                  </a:lnTo>
                  <a:lnTo>
                    <a:pt x="9132" y="7268"/>
                  </a:lnTo>
                  <a:lnTo>
                    <a:pt x="9115" y="7301"/>
                  </a:lnTo>
                  <a:lnTo>
                    <a:pt x="9090" y="7335"/>
                  </a:lnTo>
                  <a:lnTo>
                    <a:pt x="9073" y="7368"/>
                  </a:lnTo>
                  <a:lnTo>
                    <a:pt x="9048" y="7402"/>
                  </a:lnTo>
                  <a:lnTo>
                    <a:pt x="9031" y="7435"/>
                  </a:lnTo>
                  <a:lnTo>
                    <a:pt x="9006" y="7460"/>
                  </a:lnTo>
                  <a:lnTo>
                    <a:pt x="8981" y="7494"/>
                  </a:lnTo>
                  <a:lnTo>
                    <a:pt x="8956" y="7527"/>
                  </a:lnTo>
                  <a:lnTo>
                    <a:pt x="8931" y="7560"/>
                  </a:lnTo>
                  <a:lnTo>
                    <a:pt x="8914" y="7577"/>
                  </a:lnTo>
                  <a:lnTo>
                    <a:pt x="8898" y="7602"/>
                  </a:lnTo>
                  <a:lnTo>
                    <a:pt x="8881" y="7619"/>
                  </a:lnTo>
                  <a:lnTo>
                    <a:pt x="8864" y="7644"/>
                  </a:lnTo>
                  <a:lnTo>
                    <a:pt x="8839" y="7661"/>
                  </a:lnTo>
                  <a:lnTo>
                    <a:pt x="8823" y="7686"/>
                  </a:lnTo>
                  <a:lnTo>
                    <a:pt x="8797" y="7711"/>
                  </a:lnTo>
                  <a:lnTo>
                    <a:pt x="8781" y="7727"/>
                  </a:lnTo>
                  <a:lnTo>
                    <a:pt x="8756" y="7753"/>
                  </a:lnTo>
                  <a:lnTo>
                    <a:pt x="8731" y="7778"/>
                  </a:lnTo>
                  <a:lnTo>
                    <a:pt x="8706" y="7794"/>
                  </a:lnTo>
                  <a:lnTo>
                    <a:pt x="8681" y="7819"/>
                  </a:lnTo>
                  <a:lnTo>
                    <a:pt x="8664" y="7828"/>
                  </a:lnTo>
                  <a:lnTo>
                    <a:pt x="8655" y="7836"/>
                  </a:lnTo>
                  <a:lnTo>
                    <a:pt x="8630" y="7853"/>
                  </a:lnTo>
                  <a:lnTo>
                    <a:pt x="8605" y="7878"/>
                  </a:lnTo>
                  <a:lnTo>
                    <a:pt x="8580" y="7895"/>
                  </a:lnTo>
                  <a:lnTo>
                    <a:pt x="8547" y="7911"/>
                  </a:lnTo>
                  <a:lnTo>
                    <a:pt x="8530" y="7920"/>
                  </a:lnTo>
                  <a:lnTo>
                    <a:pt x="8522" y="7928"/>
                  </a:lnTo>
                  <a:lnTo>
                    <a:pt x="8505" y="7936"/>
                  </a:lnTo>
                  <a:lnTo>
                    <a:pt x="8488" y="7945"/>
                  </a:lnTo>
                  <a:lnTo>
                    <a:pt x="8472" y="7945"/>
                  </a:lnTo>
                  <a:lnTo>
                    <a:pt x="8455" y="7953"/>
                  </a:lnTo>
                  <a:lnTo>
                    <a:pt x="8438" y="7961"/>
                  </a:lnTo>
                  <a:lnTo>
                    <a:pt x="8422" y="7970"/>
                  </a:lnTo>
                  <a:lnTo>
                    <a:pt x="8405" y="7970"/>
                  </a:lnTo>
                  <a:lnTo>
                    <a:pt x="8388" y="7970"/>
                  </a:lnTo>
                  <a:lnTo>
                    <a:pt x="8371" y="7970"/>
                  </a:lnTo>
                  <a:lnTo>
                    <a:pt x="8355" y="7970"/>
                  </a:lnTo>
                  <a:lnTo>
                    <a:pt x="8338" y="7970"/>
                  </a:lnTo>
                  <a:lnTo>
                    <a:pt x="8321" y="7970"/>
                  </a:lnTo>
                  <a:lnTo>
                    <a:pt x="8305" y="7970"/>
                  </a:lnTo>
                  <a:lnTo>
                    <a:pt x="8288" y="7970"/>
                  </a:lnTo>
                  <a:lnTo>
                    <a:pt x="8196" y="7970"/>
                  </a:lnTo>
                  <a:lnTo>
                    <a:pt x="8179" y="7970"/>
                  </a:lnTo>
                  <a:lnTo>
                    <a:pt x="8163" y="7970"/>
                  </a:lnTo>
                  <a:lnTo>
                    <a:pt x="8146" y="7970"/>
                  </a:lnTo>
                  <a:lnTo>
                    <a:pt x="8129" y="7970"/>
                  </a:lnTo>
                  <a:lnTo>
                    <a:pt x="8104" y="7970"/>
                  </a:lnTo>
                  <a:lnTo>
                    <a:pt x="8087" y="7970"/>
                  </a:lnTo>
                  <a:lnTo>
                    <a:pt x="8071" y="7961"/>
                  </a:lnTo>
                  <a:lnTo>
                    <a:pt x="8054" y="7953"/>
                  </a:lnTo>
                  <a:lnTo>
                    <a:pt x="8037" y="7945"/>
                  </a:lnTo>
                  <a:lnTo>
                    <a:pt x="7995" y="7928"/>
                  </a:lnTo>
                  <a:lnTo>
                    <a:pt x="7962" y="7911"/>
                  </a:lnTo>
                  <a:lnTo>
                    <a:pt x="7920" y="7886"/>
                  </a:lnTo>
                  <a:lnTo>
                    <a:pt x="7887" y="7870"/>
                  </a:lnTo>
                  <a:lnTo>
                    <a:pt x="7853" y="7844"/>
                  </a:lnTo>
                  <a:lnTo>
                    <a:pt x="7820" y="7828"/>
                  </a:lnTo>
                  <a:lnTo>
                    <a:pt x="7787" y="7803"/>
                  </a:lnTo>
                  <a:lnTo>
                    <a:pt x="7753" y="7778"/>
                  </a:lnTo>
                  <a:lnTo>
                    <a:pt x="7720" y="7753"/>
                  </a:lnTo>
                  <a:lnTo>
                    <a:pt x="7695" y="7727"/>
                  </a:lnTo>
                  <a:lnTo>
                    <a:pt x="7661" y="7702"/>
                  </a:lnTo>
                  <a:lnTo>
                    <a:pt x="7636" y="7677"/>
                  </a:lnTo>
                  <a:lnTo>
                    <a:pt x="7603" y="7652"/>
                  </a:lnTo>
                  <a:lnTo>
                    <a:pt x="7578" y="7627"/>
                  </a:lnTo>
                  <a:lnTo>
                    <a:pt x="7553" y="7602"/>
                  </a:lnTo>
                  <a:lnTo>
                    <a:pt x="7528" y="7569"/>
                  </a:lnTo>
                  <a:lnTo>
                    <a:pt x="7503" y="7544"/>
                  </a:lnTo>
                  <a:lnTo>
                    <a:pt x="7478" y="7510"/>
                  </a:lnTo>
                  <a:lnTo>
                    <a:pt x="7452" y="7485"/>
                  </a:lnTo>
                  <a:lnTo>
                    <a:pt x="7436" y="7452"/>
                  </a:lnTo>
                  <a:lnTo>
                    <a:pt x="7411" y="7418"/>
                  </a:lnTo>
                  <a:lnTo>
                    <a:pt x="7394" y="7385"/>
                  </a:lnTo>
                  <a:lnTo>
                    <a:pt x="7369" y="7360"/>
                  </a:lnTo>
                  <a:lnTo>
                    <a:pt x="7352" y="7326"/>
                  </a:lnTo>
                  <a:lnTo>
                    <a:pt x="7336" y="7293"/>
                  </a:lnTo>
                  <a:lnTo>
                    <a:pt x="7319" y="7260"/>
                  </a:lnTo>
                  <a:lnTo>
                    <a:pt x="7302" y="7226"/>
                  </a:lnTo>
                  <a:lnTo>
                    <a:pt x="7285" y="7193"/>
                  </a:lnTo>
                  <a:lnTo>
                    <a:pt x="7269" y="7151"/>
                  </a:lnTo>
                  <a:lnTo>
                    <a:pt x="7252" y="7118"/>
                  </a:lnTo>
                  <a:lnTo>
                    <a:pt x="7235" y="7084"/>
                  </a:lnTo>
                  <a:lnTo>
                    <a:pt x="7227" y="7051"/>
                  </a:lnTo>
                  <a:lnTo>
                    <a:pt x="7210" y="7009"/>
                  </a:lnTo>
                  <a:lnTo>
                    <a:pt x="7202" y="6976"/>
                  </a:lnTo>
                  <a:lnTo>
                    <a:pt x="7185" y="6942"/>
                  </a:lnTo>
                  <a:lnTo>
                    <a:pt x="7177" y="6900"/>
                  </a:lnTo>
                  <a:lnTo>
                    <a:pt x="7168" y="6867"/>
                  </a:lnTo>
                  <a:lnTo>
                    <a:pt x="7160" y="6825"/>
                  </a:lnTo>
                  <a:lnTo>
                    <a:pt x="7143" y="6792"/>
                  </a:lnTo>
                  <a:lnTo>
                    <a:pt x="7135" y="6750"/>
                  </a:lnTo>
                  <a:lnTo>
                    <a:pt x="7127" y="6708"/>
                  </a:lnTo>
                  <a:lnTo>
                    <a:pt x="7127" y="6675"/>
                  </a:lnTo>
                  <a:lnTo>
                    <a:pt x="7118" y="6633"/>
                  </a:lnTo>
                  <a:lnTo>
                    <a:pt x="7110" y="6600"/>
                  </a:lnTo>
                  <a:lnTo>
                    <a:pt x="7102" y="6558"/>
                  </a:lnTo>
                  <a:lnTo>
                    <a:pt x="7102" y="6516"/>
                  </a:lnTo>
                  <a:lnTo>
                    <a:pt x="7102" y="6474"/>
                  </a:lnTo>
                  <a:lnTo>
                    <a:pt x="7102" y="6441"/>
                  </a:lnTo>
                  <a:lnTo>
                    <a:pt x="7102" y="6399"/>
                  </a:lnTo>
                  <a:lnTo>
                    <a:pt x="7102" y="6357"/>
                  </a:lnTo>
                  <a:lnTo>
                    <a:pt x="7102" y="6316"/>
                  </a:lnTo>
                  <a:lnTo>
                    <a:pt x="7102" y="6274"/>
                  </a:lnTo>
                  <a:lnTo>
                    <a:pt x="7102" y="6240"/>
                  </a:lnTo>
                  <a:lnTo>
                    <a:pt x="7102" y="6199"/>
                  </a:lnTo>
                  <a:lnTo>
                    <a:pt x="7102" y="5906"/>
                  </a:lnTo>
                  <a:lnTo>
                    <a:pt x="7102" y="5865"/>
                  </a:lnTo>
                  <a:lnTo>
                    <a:pt x="7102" y="5823"/>
                  </a:lnTo>
                  <a:lnTo>
                    <a:pt x="7102" y="5781"/>
                  </a:lnTo>
                  <a:lnTo>
                    <a:pt x="7102" y="5697"/>
                  </a:lnTo>
                  <a:lnTo>
                    <a:pt x="7110" y="5614"/>
                  </a:lnTo>
                  <a:lnTo>
                    <a:pt x="7118" y="5530"/>
                  </a:lnTo>
                  <a:lnTo>
                    <a:pt x="7127" y="5447"/>
                  </a:lnTo>
                  <a:lnTo>
                    <a:pt x="7135" y="5363"/>
                  </a:lnTo>
                  <a:lnTo>
                    <a:pt x="7143" y="5280"/>
                  </a:lnTo>
                  <a:lnTo>
                    <a:pt x="7160" y="5196"/>
                  </a:lnTo>
                  <a:lnTo>
                    <a:pt x="7168" y="5129"/>
                  </a:lnTo>
                  <a:lnTo>
                    <a:pt x="7168" y="5146"/>
                  </a:lnTo>
                  <a:lnTo>
                    <a:pt x="7135" y="5221"/>
                  </a:lnTo>
                  <a:lnTo>
                    <a:pt x="7102" y="5313"/>
                  </a:lnTo>
                  <a:lnTo>
                    <a:pt x="7068" y="5413"/>
                  </a:lnTo>
                  <a:lnTo>
                    <a:pt x="7043" y="5464"/>
                  </a:lnTo>
                  <a:lnTo>
                    <a:pt x="7026" y="5522"/>
                  </a:lnTo>
                  <a:lnTo>
                    <a:pt x="7001" y="5581"/>
                  </a:lnTo>
                  <a:lnTo>
                    <a:pt x="6976" y="5639"/>
                  </a:lnTo>
                  <a:lnTo>
                    <a:pt x="6951" y="5697"/>
                  </a:lnTo>
                  <a:lnTo>
                    <a:pt x="6926" y="5756"/>
                  </a:lnTo>
                  <a:lnTo>
                    <a:pt x="6901" y="5814"/>
                  </a:lnTo>
                  <a:lnTo>
                    <a:pt x="6868" y="5881"/>
                  </a:lnTo>
                  <a:lnTo>
                    <a:pt x="6843" y="5948"/>
                  </a:lnTo>
                  <a:lnTo>
                    <a:pt x="6809" y="6007"/>
                  </a:lnTo>
                  <a:lnTo>
                    <a:pt x="6784" y="6073"/>
                  </a:lnTo>
                  <a:lnTo>
                    <a:pt x="6751" y="6140"/>
                  </a:lnTo>
                  <a:lnTo>
                    <a:pt x="6717" y="6207"/>
                  </a:lnTo>
                  <a:lnTo>
                    <a:pt x="6684" y="6274"/>
                  </a:lnTo>
                  <a:lnTo>
                    <a:pt x="6650" y="6349"/>
                  </a:lnTo>
                  <a:lnTo>
                    <a:pt x="6617" y="6416"/>
                  </a:lnTo>
                  <a:lnTo>
                    <a:pt x="6584" y="6483"/>
                  </a:lnTo>
                  <a:lnTo>
                    <a:pt x="6542" y="6550"/>
                  </a:lnTo>
                  <a:lnTo>
                    <a:pt x="6508" y="6625"/>
                  </a:lnTo>
                  <a:lnTo>
                    <a:pt x="6467" y="6692"/>
                  </a:lnTo>
                  <a:lnTo>
                    <a:pt x="6425" y="6758"/>
                  </a:lnTo>
                  <a:lnTo>
                    <a:pt x="6392" y="6825"/>
                  </a:lnTo>
                  <a:lnTo>
                    <a:pt x="6350" y="6892"/>
                  </a:lnTo>
                  <a:lnTo>
                    <a:pt x="6308" y="6967"/>
                  </a:lnTo>
                  <a:lnTo>
                    <a:pt x="6266" y="7034"/>
                  </a:lnTo>
                  <a:lnTo>
                    <a:pt x="6216" y="7101"/>
                  </a:lnTo>
                  <a:lnTo>
                    <a:pt x="6174" y="7159"/>
                  </a:lnTo>
                  <a:lnTo>
                    <a:pt x="6158" y="7193"/>
                  </a:lnTo>
                  <a:lnTo>
                    <a:pt x="6133" y="7226"/>
                  </a:lnTo>
                  <a:lnTo>
                    <a:pt x="6107" y="7260"/>
                  </a:lnTo>
                  <a:lnTo>
                    <a:pt x="6082" y="7293"/>
                  </a:lnTo>
                  <a:lnTo>
                    <a:pt x="6066" y="7318"/>
                  </a:lnTo>
                  <a:lnTo>
                    <a:pt x="6041" y="7352"/>
                  </a:lnTo>
                  <a:lnTo>
                    <a:pt x="6016" y="7385"/>
                  </a:lnTo>
                  <a:lnTo>
                    <a:pt x="5991" y="7410"/>
                  </a:lnTo>
                  <a:lnTo>
                    <a:pt x="5965" y="7443"/>
                  </a:lnTo>
                  <a:lnTo>
                    <a:pt x="5949" y="7477"/>
                  </a:lnTo>
                  <a:lnTo>
                    <a:pt x="5840" y="7510"/>
                  </a:lnTo>
                  <a:lnTo>
                    <a:pt x="5815" y="7544"/>
                  </a:lnTo>
                  <a:lnTo>
                    <a:pt x="5790" y="7569"/>
                  </a:lnTo>
                  <a:lnTo>
                    <a:pt x="5765" y="7594"/>
                  </a:lnTo>
                  <a:lnTo>
                    <a:pt x="5740" y="7627"/>
                  </a:lnTo>
                  <a:lnTo>
                    <a:pt x="5715" y="7652"/>
                  </a:lnTo>
                  <a:lnTo>
                    <a:pt x="5690" y="7677"/>
                  </a:lnTo>
                  <a:lnTo>
                    <a:pt x="5665" y="7702"/>
                  </a:lnTo>
                  <a:lnTo>
                    <a:pt x="5640" y="7727"/>
                  </a:lnTo>
                  <a:lnTo>
                    <a:pt x="5615" y="7753"/>
                  </a:lnTo>
                  <a:lnTo>
                    <a:pt x="5590" y="7778"/>
                  </a:lnTo>
                  <a:lnTo>
                    <a:pt x="5556" y="7803"/>
                  </a:lnTo>
                  <a:lnTo>
                    <a:pt x="5531" y="7828"/>
                  </a:lnTo>
                  <a:lnTo>
                    <a:pt x="5506" y="7853"/>
                  </a:lnTo>
                  <a:lnTo>
                    <a:pt x="5481" y="7878"/>
                  </a:lnTo>
                  <a:lnTo>
                    <a:pt x="5456" y="7903"/>
                  </a:lnTo>
                  <a:lnTo>
                    <a:pt x="5422" y="7928"/>
                  </a:lnTo>
                  <a:lnTo>
                    <a:pt x="5422" y="7928"/>
                  </a:lnTo>
                  <a:lnTo>
                    <a:pt x="5397" y="7953"/>
                  </a:lnTo>
                  <a:lnTo>
                    <a:pt x="5364" y="7970"/>
                  </a:lnTo>
                  <a:lnTo>
                    <a:pt x="5339" y="7986"/>
                  </a:lnTo>
                  <a:lnTo>
                    <a:pt x="5305" y="8012"/>
                  </a:lnTo>
                  <a:lnTo>
                    <a:pt x="5280" y="8028"/>
                  </a:lnTo>
                  <a:lnTo>
                    <a:pt x="5255" y="8045"/>
                  </a:lnTo>
                  <a:lnTo>
                    <a:pt x="5222" y="8062"/>
                  </a:lnTo>
                  <a:lnTo>
                    <a:pt x="5197" y="8078"/>
                  </a:lnTo>
                  <a:lnTo>
                    <a:pt x="5163" y="8095"/>
                  </a:lnTo>
                  <a:lnTo>
                    <a:pt x="5130" y="8112"/>
                  </a:lnTo>
                  <a:lnTo>
                    <a:pt x="5105" y="8128"/>
                  </a:lnTo>
                  <a:lnTo>
                    <a:pt x="5072" y="8137"/>
                  </a:lnTo>
                  <a:lnTo>
                    <a:pt x="5047" y="8154"/>
                  </a:lnTo>
                  <a:lnTo>
                    <a:pt x="5013" y="8170"/>
                  </a:lnTo>
                  <a:lnTo>
                    <a:pt x="4980" y="8179"/>
                  </a:lnTo>
                  <a:lnTo>
                    <a:pt x="4955" y="8187"/>
                  </a:lnTo>
                  <a:lnTo>
                    <a:pt x="4921" y="8195"/>
                  </a:lnTo>
                  <a:lnTo>
                    <a:pt x="4888" y="8204"/>
                  </a:lnTo>
                  <a:lnTo>
                    <a:pt x="4854" y="8212"/>
                  </a:lnTo>
                  <a:lnTo>
                    <a:pt x="4829" y="8220"/>
                  </a:lnTo>
                  <a:lnTo>
                    <a:pt x="4796" y="8229"/>
                  </a:lnTo>
                  <a:lnTo>
                    <a:pt x="4762" y="8229"/>
                  </a:lnTo>
                  <a:lnTo>
                    <a:pt x="4729" y="8229"/>
                  </a:lnTo>
                  <a:lnTo>
                    <a:pt x="4696" y="8229"/>
                  </a:lnTo>
                  <a:lnTo>
                    <a:pt x="4595" y="8229"/>
                  </a:lnTo>
                  <a:lnTo>
                    <a:pt x="4562" y="8229"/>
                  </a:lnTo>
                  <a:lnTo>
                    <a:pt x="4529" y="8229"/>
                  </a:lnTo>
                  <a:lnTo>
                    <a:pt x="4495" y="8229"/>
                  </a:lnTo>
                  <a:lnTo>
                    <a:pt x="4462" y="8220"/>
                  </a:lnTo>
                  <a:lnTo>
                    <a:pt x="4428" y="8212"/>
                  </a:lnTo>
                  <a:lnTo>
                    <a:pt x="4395" y="8204"/>
                  </a:lnTo>
                  <a:lnTo>
                    <a:pt x="4361" y="8195"/>
                  </a:lnTo>
                  <a:lnTo>
                    <a:pt x="4328" y="8187"/>
                  </a:lnTo>
                  <a:lnTo>
                    <a:pt x="4311" y="8179"/>
                  </a:lnTo>
                  <a:lnTo>
                    <a:pt x="4295" y="8179"/>
                  </a:lnTo>
                  <a:lnTo>
                    <a:pt x="4286" y="8170"/>
                  </a:lnTo>
                  <a:lnTo>
                    <a:pt x="4270" y="8162"/>
                  </a:lnTo>
                  <a:lnTo>
                    <a:pt x="4253" y="8154"/>
                  </a:lnTo>
                  <a:lnTo>
                    <a:pt x="4236" y="8145"/>
                  </a:lnTo>
                  <a:lnTo>
                    <a:pt x="4228" y="8137"/>
                  </a:lnTo>
                  <a:lnTo>
                    <a:pt x="4211" y="8128"/>
                  </a:lnTo>
                  <a:lnTo>
                    <a:pt x="4194" y="8120"/>
                  </a:lnTo>
                  <a:lnTo>
                    <a:pt x="4186" y="8112"/>
                  </a:lnTo>
                  <a:lnTo>
                    <a:pt x="4169" y="8103"/>
                  </a:lnTo>
                  <a:lnTo>
                    <a:pt x="4161" y="8095"/>
                  </a:lnTo>
                  <a:lnTo>
                    <a:pt x="4144" y="8078"/>
                  </a:lnTo>
                  <a:lnTo>
                    <a:pt x="4136" y="8070"/>
                  </a:lnTo>
                  <a:lnTo>
                    <a:pt x="4119" y="8062"/>
                  </a:lnTo>
                  <a:lnTo>
                    <a:pt x="4111" y="8045"/>
                  </a:lnTo>
                  <a:lnTo>
                    <a:pt x="4102" y="8037"/>
                  </a:lnTo>
                  <a:lnTo>
                    <a:pt x="4086" y="8028"/>
                  </a:lnTo>
                  <a:lnTo>
                    <a:pt x="4077" y="8012"/>
                  </a:lnTo>
                  <a:lnTo>
                    <a:pt x="4069" y="8003"/>
                  </a:lnTo>
                  <a:lnTo>
                    <a:pt x="4061" y="7986"/>
                  </a:lnTo>
                  <a:lnTo>
                    <a:pt x="4052" y="7978"/>
                  </a:lnTo>
                  <a:lnTo>
                    <a:pt x="4036" y="7953"/>
                  </a:lnTo>
                  <a:lnTo>
                    <a:pt x="4019" y="7920"/>
                  </a:lnTo>
                  <a:lnTo>
                    <a:pt x="4002" y="7895"/>
                  </a:lnTo>
                  <a:lnTo>
                    <a:pt x="3986" y="7870"/>
                  </a:lnTo>
                  <a:lnTo>
                    <a:pt x="3969" y="7844"/>
                  </a:lnTo>
                  <a:lnTo>
                    <a:pt x="3960" y="7811"/>
                  </a:lnTo>
                  <a:lnTo>
                    <a:pt x="3944" y="7786"/>
                  </a:lnTo>
                  <a:lnTo>
                    <a:pt x="3935" y="7753"/>
                  </a:lnTo>
                  <a:lnTo>
                    <a:pt x="3927" y="7719"/>
                  </a:lnTo>
                  <a:lnTo>
                    <a:pt x="3919" y="7694"/>
                  </a:lnTo>
                  <a:lnTo>
                    <a:pt x="3902" y="7661"/>
                  </a:lnTo>
                  <a:lnTo>
                    <a:pt x="3894" y="7627"/>
                  </a:lnTo>
                  <a:lnTo>
                    <a:pt x="3885" y="7602"/>
                  </a:lnTo>
                  <a:lnTo>
                    <a:pt x="3885" y="7569"/>
                  </a:lnTo>
                  <a:lnTo>
                    <a:pt x="3877" y="7535"/>
                  </a:lnTo>
                  <a:lnTo>
                    <a:pt x="3869" y="7502"/>
                  </a:lnTo>
                  <a:lnTo>
                    <a:pt x="3860" y="7469"/>
                  </a:lnTo>
                  <a:lnTo>
                    <a:pt x="3860" y="7435"/>
                  </a:lnTo>
                  <a:lnTo>
                    <a:pt x="3860" y="7402"/>
                  </a:lnTo>
                  <a:lnTo>
                    <a:pt x="3860" y="7368"/>
                  </a:lnTo>
                  <a:lnTo>
                    <a:pt x="3860" y="7335"/>
                  </a:lnTo>
                  <a:lnTo>
                    <a:pt x="3860" y="7301"/>
                  </a:lnTo>
                  <a:lnTo>
                    <a:pt x="3860" y="7268"/>
                  </a:lnTo>
                  <a:lnTo>
                    <a:pt x="3860" y="7235"/>
                  </a:lnTo>
                  <a:lnTo>
                    <a:pt x="3860" y="7201"/>
                  </a:lnTo>
                  <a:lnTo>
                    <a:pt x="3860" y="6875"/>
                  </a:lnTo>
                  <a:lnTo>
                    <a:pt x="3860" y="6817"/>
                  </a:lnTo>
                  <a:lnTo>
                    <a:pt x="3860" y="6758"/>
                  </a:lnTo>
                  <a:lnTo>
                    <a:pt x="3860" y="6700"/>
                  </a:lnTo>
                  <a:lnTo>
                    <a:pt x="3860" y="6650"/>
                  </a:lnTo>
                  <a:lnTo>
                    <a:pt x="3860" y="6600"/>
                  </a:lnTo>
                  <a:lnTo>
                    <a:pt x="3860" y="6550"/>
                  </a:lnTo>
                  <a:lnTo>
                    <a:pt x="3860" y="6508"/>
                  </a:lnTo>
                  <a:lnTo>
                    <a:pt x="3860" y="6466"/>
                  </a:lnTo>
                  <a:lnTo>
                    <a:pt x="3860" y="6433"/>
                  </a:lnTo>
                  <a:lnTo>
                    <a:pt x="3869" y="6366"/>
                  </a:lnTo>
                  <a:lnTo>
                    <a:pt x="3885" y="6291"/>
                  </a:lnTo>
                  <a:lnTo>
                    <a:pt x="3894" y="6224"/>
                  </a:lnTo>
                  <a:lnTo>
                    <a:pt x="3902" y="6157"/>
                  </a:lnTo>
                  <a:lnTo>
                    <a:pt x="3910" y="6090"/>
                  </a:lnTo>
                  <a:lnTo>
                    <a:pt x="3927" y="6015"/>
                  </a:lnTo>
                  <a:lnTo>
                    <a:pt x="3935" y="5948"/>
                  </a:lnTo>
                  <a:lnTo>
                    <a:pt x="3952" y="5881"/>
                  </a:lnTo>
                  <a:lnTo>
                    <a:pt x="3969" y="5814"/>
                  </a:lnTo>
                  <a:lnTo>
                    <a:pt x="3977" y="5739"/>
                  </a:lnTo>
                  <a:lnTo>
                    <a:pt x="3994" y="5672"/>
                  </a:lnTo>
                  <a:lnTo>
                    <a:pt x="4011" y="5606"/>
                  </a:lnTo>
                  <a:lnTo>
                    <a:pt x="4027" y="5539"/>
                  </a:lnTo>
                  <a:lnTo>
                    <a:pt x="4044" y="5472"/>
                  </a:lnTo>
                  <a:lnTo>
                    <a:pt x="4061" y="5405"/>
                  </a:lnTo>
                  <a:lnTo>
                    <a:pt x="4077" y="5338"/>
                  </a:lnTo>
                  <a:lnTo>
                    <a:pt x="4094" y="5263"/>
                  </a:lnTo>
                  <a:lnTo>
                    <a:pt x="4111" y="5196"/>
                  </a:lnTo>
                  <a:lnTo>
                    <a:pt x="4136" y="5129"/>
                  </a:lnTo>
                  <a:lnTo>
                    <a:pt x="4153" y="5063"/>
                  </a:lnTo>
                  <a:lnTo>
                    <a:pt x="4169" y="4996"/>
                  </a:lnTo>
                  <a:lnTo>
                    <a:pt x="4194" y="4929"/>
                  </a:lnTo>
                  <a:lnTo>
                    <a:pt x="4211" y="4879"/>
                  </a:lnTo>
                  <a:lnTo>
                    <a:pt x="4211" y="4870"/>
                  </a:lnTo>
                  <a:lnTo>
                    <a:pt x="4236" y="4804"/>
                  </a:lnTo>
                  <a:lnTo>
                    <a:pt x="4253" y="4737"/>
                  </a:lnTo>
                  <a:lnTo>
                    <a:pt x="4278" y="4670"/>
                  </a:lnTo>
                  <a:lnTo>
                    <a:pt x="4303" y="4603"/>
                  </a:lnTo>
                  <a:lnTo>
                    <a:pt x="4320" y="4536"/>
                  </a:lnTo>
                  <a:lnTo>
                    <a:pt x="4345" y="4469"/>
                  </a:lnTo>
                  <a:lnTo>
                    <a:pt x="4370" y="4411"/>
                  </a:lnTo>
                  <a:lnTo>
                    <a:pt x="4395" y="4344"/>
                  </a:lnTo>
                  <a:lnTo>
                    <a:pt x="4420" y="4277"/>
                  </a:lnTo>
                  <a:lnTo>
                    <a:pt x="4445" y="4210"/>
                  </a:lnTo>
                  <a:lnTo>
                    <a:pt x="4470" y="4152"/>
                  </a:lnTo>
                  <a:lnTo>
                    <a:pt x="4495" y="4085"/>
                  </a:lnTo>
                  <a:lnTo>
                    <a:pt x="4520" y="4018"/>
                  </a:lnTo>
                  <a:lnTo>
                    <a:pt x="4554" y="3951"/>
                  </a:lnTo>
                  <a:lnTo>
                    <a:pt x="4579" y="3893"/>
                  </a:lnTo>
                  <a:lnTo>
                    <a:pt x="4604" y="3826"/>
                  </a:lnTo>
                  <a:lnTo>
                    <a:pt x="4637" y="3759"/>
                  </a:lnTo>
                  <a:lnTo>
                    <a:pt x="4662" y="3701"/>
                  </a:lnTo>
                  <a:lnTo>
                    <a:pt x="4687" y="3634"/>
                  </a:lnTo>
                  <a:lnTo>
                    <a:pt x="4721" y="3576"/>
                  </a:lnTo>
                  <a:lnTo>
                    <a:pt x="4746" y="3509"/>
                  </a:lnTo>
                  <a:lnTo>
                    <a:pt x="4779" y="3442"/>
                  </a:lnTo>
                  <a:lnTo>
                    <a:pt x="4804" y="3383"/>
                  </a:lnTo>
                  <a:lnTo>
                    <a:pt x="4838" y="3317"/>
                  </a:lnTo>
                  <a:lnTo>
                    <a:pt x="4863" y="3266"/>
                  </a:lnTo>
                  <a:lnTo>
                    <a:pt x="4846" y="3283"/>
                  </a:lnTo>
                  <a:lnTo>
                    <a:pt x="4796" y="3325"/>
                  </a:lnTo>
                  <a:lnTo>
                    <a:pt x="4754" y="3358"/>
                  </a:lnTo>
                  <a:lnTo>
                    <a:pt x="4704" y="3400"/>
                  </a:lnTo>
                  <a:lnTo>
                    <a:pt x="4662" y="3442"/>
                  </a:lnTo>
                  <a:lnTo>
                    <a:pt x="4612" y="3475"/>
                  </a:lnTo>
                  <a:lnTo>
                    <a:pt x="4562" y="3517"/>
                  </a:lnTo>
                  <a:lnTo>
                    <a:pt x="4520" y="3559"/>
                  </a:lnTo>
                  <a:lnTo>
                    <a:pt x="4470" y="3592"/>
                  </a:lnTo>
                  <a:lnTo>
                    <a:pt x="4311" y="3718"/>
                  </a:lnTo>
                  <a:lnTo>
                    <a:pt x="4270" y="3751"/>
                  </a:lnTo>
                  <a:lnTo>
                    <a:pt x="4153" y="3843"/>
                  </a:lnTo>
                  <a:lnTo>
                    <a:pt x="4077" y="3910"/>
                  </a:lnTo>
                  <a:lnTo>
                    <a:pt x="3994" y="3968"/>
                  </a:lnTo>
                  <a:lnTo>
                    <a:pt x="3919" y="4027"/>
                  </a:lnTo>
                  <a:lnTo>
                    <a:pt x="3835" y="4093"/>
                  </a:lnTo>
                  <a:lnTo>
                    <a:pt x="3760" y="4152"/>
                  </a:lnTo>
                  <a:lnTo>
                    <a:pt x="3676" y="4210"/>
                  </a:lnTo>
                  <a:lnTo>
                    <a:pt x="3593" y="4277"/>
                  </a:lnTo>
                  <a:lnTo>
                    <a:pt x="3509" y="4336"/>
                  </a:lnTo>
                  <a:lnTo>
                    <a:pt x="3434" y="4394"/>
                  </a:lnTo>
                  <a:lnTo>
                    <a:pt x="3351" y="4453"/>
                  </a:lnTo>
                  <a:lnTo>
                    <a:pt x="3267" y="4511"/>
                  </a:lnTo>
                  <a:lnTo>
                    <a:pt x="3184" y="4570"/>
                  </a:lnTo>
                  <a:lnTo>
                    <a:pt x="3100" y="4628"/>
                  </a:lnTo>
                  <a:lnTo>
                    <a:pt x="3016" y="4687"/>
                  </a:lnTo>
                  <a:lnTo>
                    <a:pt x="2933" y="4745"/>
                  </a:lnTo>
                  <a:lnTo>
                    <a:pt x="2849" y="4795"/>
                  </a:lnTo>
                  <a:lnTo>
                    <a:pt x="2766" y="4845"/>
                  </a:lnTo>
                  <a:lnTo>
                    <a:pt x="2757" y="4854"/>
                  </a:lnTo>
                  <a:lnTo>
                    <a:pt x="2674" y="4912"/>
                  </a:lnTo>
                  <a:lnTo>
                    <a:pt x="2590" y="4962"/>
                  </a:lnTo>
                  <a:lnTo>
                    <a:pt x="2499" y="5012"/>
                  </a:lnTo>
                  <a:lnTo>
                    <a:pt x="2415" y="5071"/>
                  </a:lnTo>
                  <a:lnTo>
                    <a:pt x="2323" y="5121"/>
                  </a:lnTo>
                  <a:lnTo>
                    <a:pt x="2240" y="5171"/>
                  </a:lnTo>
                  <a:lnTo>
                    <a:pt x="2189" y="5196"/>
                  </a:lnTo>
                  <a:lnTo>
                    <a:pt x="2148" y="5221"/>
                  </a:lnTo>
                  <a:lnTo>
                    <a:pt x="2098" y="5246"/>
                  </a:lnTo>
                  <a:lnTo>
                    <a:pt x="2056" y="5263"/>
                  </a:lnTo>
                  <a:lnTo>
                    <a:pt x="2006" y="5288"/>
                  </a:lnTo>
                  <a:lnTo>
                    <a:pt x="1964" y="5313"/>
                  </a:lnTo>
                  <a:lnTo>
                    <a:pt x="1914" y="5338"/>
                  </a:lnTo>
                  <a:lnTo>
                    <a:pt x="1872" y="5363"/>
                  </a:lnTo>
                  <a:lnTo>
                    <a:pt x="1822" y="5380"/>
                  </a:lnTo>
                  <a:lnTo>
                    <a:pt x="1780" y="5405"/>
                  </a:lnTo>
                  <a:lnTo>
                    <a:pt x="1738" y="5430"/>
                  </a:lnTo>
                  <a:lnTo>
                    <a:pt x="1697" y="5447"/>
                  </a:lnTo>
                  <a:lnTo>
                    <a:pt x="1655" y="5464"/>
                  </a:lnTo>
                  <a:lnTo>
                    <a:pt x="1605" y="5480"/>
                  </a:lnTo>
                  <a:lnTo>
                    <a:pt x="1555" y="5505"/>
                  </a:lnTo>
                  <a:lnTo>
                    <a:pt x="1513" y="5522"/>
                  </a:lnTo>
                  <a:lnTo>
                    <a:pt x="1463" y="5539"/>
                  </a:lnTo>
                  <a:lnTo>
                    <a:pt x="1412" y="5555"/>
                  </a:lnTo>
                  <a:lnTo>
                    <a:pt x="1362" y="5572"/>
                  </a:lnTo>
                  <a:lnTo>
                    <a:pt x="1337" y="5572"/>
                  </a:lnTo>
                  <a:lnTo>
                    <a:pt x="1304" y="5581"/>
                  </a:lnTo>
                  <a:lnTo>
                    <a:pt x="1279" y="5589"/>
                  </a:lnTo>
                  <a:lnTo>
                    <a:pt x="1254" y="5597"/>
                  </a:lnTo>
                  <a:lnTo>
                    <a:pt x="1229" y="5606"/>
                  </a:lnTo>
                  <a:lnTo>
                    <a:pt x="1204" y="5606"/>
                  </a:lnTo>
                  <a:lnTo>
                    <a:pt x="1170" y="5614"/>
                  </a:lnTo>
                  <a:lnTo>
                    <a:pt x="1145" y="5614"/>
                  </a:lnTo>
                  <a:lnTo>
                    <a:pt x="1120" y="5614"/>
                  </a:lnTo>
                  <a:lnTo>
                    <a:pt x="1095" y="5614"/>
                  </a:lnTo>
                  <a:lnTo>
                    <a:pt x="1062" y="5614"/>
                  </a:lnTo>
                  <a:lnTo>
                    <a:pt x="1037" y="5614"/>
                  </a:lnTo>
                  <a:lnTo>
                    <a:pt x="1011" y="5614"/>
                  </a:lnTo>
                  <a:lnTo>
                    <a:pt x="978" y="5614"/>
                  </a:lnTo>
                  <a:lnTo>
                    <a:pt x="953" y="5614"/>
                  </a:lnTo>
                  <a:lnTo>
                    <a:pt x="786" y="5614"/>
                  </a:lnTo>
                  <a:lnTo>
                    <a:pt x="753" y="5614"/>
                  </a:lnTo>
                  <a:lnTo>
                    <a:pt x="727" y="5614"/>
                  </a:lnTo>
                  <a:lnTo>
                    <a:pt x="694" y="5614"/>
                  </a:lnTo>
                  <a:lnTo>
                    <a:pt x="669" y="5614"/>
                  </a:lnTo>
                  <a:lnTo>
                    <a:pt x="644" y="5606"/>
                  </a:lnTo>
                  <a:lnTo>
                    <a:pt x="611" y="5606"/>
                  </a:lnTo>
                  <a:lnTo>
                    <a:pt x="585" y="5597"/>
                  </a:lnTo>
                  <a:lnTo>
                    <a:pt x="552" y="5589"/>
                  </a:lnTo>
                  <a:lnTo>
                    <a:pt x="527" y="5581"/>
                  </a:lnTo>
                  <a:lnTo>
                    <a:pt x="502" y="5572"/>
                  </a:lnTo>
                  <a:lnTo>
                    <a:pt x="468" y="5555"/>
                  </a:lnTo>
                  <a:lnTo>
                    <a:pt x="443" y="5547"/>
                  </a:lnTo>
                  <a:lnTo>
                    <a:pt x="418" y="5530"/>
                  </a:lnTo>
                  <a:lnTo>
                    <a:pt x="418" y="5530"/>
                  </a:lnTo>
                  <a:lnTo>
                    <a:pt x="393" y="5522"/>
                  </a:lnTo>
                  <a:lnTo>
                    <a:pt x="360" y="5505"/>
                  </a:lnTo>
                  <a:lnTo>
                    <a:pt x="335" y="5489"/>
                  </a:lnTo>
                  <a:lnTo>
                    <a:pt x="310" y="5472"/>
                  </a:lnTo>
                  <a:lnTo>
                    <a:pt x="285" y="5455"/>
                  </a:lnTo>
                  <a:lnTo>
                    <a:pt x="260" y="5438"/>
                  </a:lnTo>
                  <a:lnTo>
                    <a:pt x="235" y="5413"/>
                  </a:lnTo>
                  <a:lnTo>
                    <a:pt x="210" y="5397"/>
                  </a:lnTo>
                  <a:lnTo>
                    <a:pt x="193" y="5372"/>
                  </a:lnTo>
                  <a:lnTo>
                    <a:pt x="168" y="5355"/>
                  </a:lnTo>
                  <a:lnTo>
                    <a:pt x="143" y="5330"/>
                  </a:lnTo>
                  <a:lnTo>
                    <a:pt x="126" y="5296"/>
                  </a:lnTo>
                  <a:lnTo>
                    <a:pt x="109" y="5280"/>
                  </a:lnTo>
                  <a:lnTo>
                    <a:pt x="93" y="5255"/>
                  </a:lnTo>
                  <a:lnTo>
                    <a:pt x="76" y="5230"/>
                  </a:lnTo>
                  <a:lnTo>
                    <a:pt x="59" y="5205"/>
                  </a:lnTo>
                  <a:lnTo>
                    <a:pt x="42" y="5171"/>
                  </a:lnTo>
                  <a:lnTo>
                    <a:pt x="34" y="5146"/>
                  </a:lnTo>
                  <a:lnTo>
                    <a:pt x="26" y="5121"/>
                  </a:lnTo>
                  <a:lnTo>
                    <a:pt x="17" y="5096"/>
                  </a:lnTo>
                  <a:lnTo>
                    <a:pt x="9" y="5071"/>
                  </a:lnTo>
                  <a:lnTo>
                    <a:pt x="1" y="5037"/>
                  </a:lnTo>
                  <a:lnTo>
                    <a:pt x="1" y="5012"/>
                  </a:lnTo>
                  <a:lnTo>
                    <a:pt x="1" y="4987"/>
                  </a:lnTo>
                  <a:lnTo>
                    <a:pt x="1" y="4962"/>
                  </a:lnTo>
                  <a:lnTo>
                    <a:pt x="1" y="4929"/>
                  </a:lnTo>
                  <a:lnTo>
                    <a:pt x="1" y="4829"/>
                  </a:lnTo>
                  <a:lnTo>
                    <a:pt x="1" y="4804"/>
                  </a:lnTo>
                  <a:lnTo>
                    <a:pt x="1" y="4779"/>
                  </a:lnTo>
                  <a:lnTo>
                    <a:pt x="1" y="4779"/>
                  </a:lnTo>
                  <a:lnTo>
                    <a:pt x="1" y="4753"/>
                  </a:lnTo>
                  <a:lnTo>
                    <a:pt x="1" y="4728"/>
                  </a:lnTo>
                  <a:lnTo>
                    <a:pt x="9" y="4695"/>
                  </a:lnTo>
                  <a:lnTo>
                    <a:pt x="9" y="4670"/>
                  </a:lnTo>
                  <a:lnTo>
                    <a:pt x="17" y="4645"/>
                  </a:lnTo>
                  <a:lnTo>
                    <a:pt x="26" y="4620"/>
                  </a:lnTo>
                  <a:lnTo>
                    <a:pt x="34" y="4595"/>
                  </a:lnTo>
                  <a:lnTo>
                    <a:pt x="42" y="4570"/>
                  </a:lnTo>
                  <a:lnTo>
                    <a:pt x="51" y="4545"/>
                  </a:lnTo>
                  <a:lnTo>
                    <a:pt x="59" y="4520"/>
                  </a:lnTo>
                  <a:lnTo>
                    <a:pt x="67" y="4494"/>
                  </a:lnTo>
                  <a:lnTo>
                    <a:pt x="76" y="4469"/>
                  </a:lnTo>
                  <a:lnTo>
                    <a:pt x="84" y="4453"/>
                  </a:lnTo>
                  <a:lnTo>
                    <a:pt x="93" y="4428"/>
                  </a:lnTo>
                  <a:lnTo>
                    <a:pt x="118" y="4378"/>
                  </a:lnTo>
                  <a:lnTo>
                    <a:pt x="134" y="4336"/>
                  </a:lnTo>
                  <a:lnTo>
                    <a:pt x="159" y="4286"/>
                  </a:lnTo>
                  <a:lnTo>
                    <a:pt x="176" y="4244"/>
                  </a:lnTo>
                  <a:lnTo>
                    <a:pt x="201" y="4202"/>
                  </a:lnTo>
                  <a:lnTo>
                    <a:pt x="226" y="4160"/>
                  </a:lnTo>
                  <a:lnTo>
                    <a:pt x="251" y="4119"/>
                  </a:lnTo>
                  <a:lnTo>
                    <a:pt x="276" y="4077"/>
                  </a:lnTo>
                  <a:lnTo>
                    <a:pt x="293" y="4035"/>
                  </a:lnTo>
                  <a:lnTo>
                    <a:pt x="318" y="4002"/>
                  </a:lnTo>
                  <a:lnTo>
                    <a:pt x="343" y="3968"/>
                  </a:lnTo>
                  <a:lnTo>
                    <a:pt x="377" y="3901"/>
                  </a:lnTo>
                  <a:lnTo>
                    <a:pt x="418" y="3843"/>
                  </a:lnTo>
                  <a:lnTo>
                    <a:pt x="494" y="3734"/>
                  </a:lnTo>
                  <a:lnTo>
                    <a:pt x="560" y="3617"/>
                  </a:lnTo>
                  <a:lnTo>
                    <a:pt x="636" y="3509"/>
                  </a:lnTo>
                  <a:lnTo>
                    <a:pt x="711" y="3392"/>
                  </a:lnTo>
                  <a:lnTo>
                    <a:pt x="786" y="3275"/>
                  </a:lnTo>
                  <a:lnTo>
                    <a:pt x="869" y="3166"/>
                  </a:lnTo>
                  <a:lnTo>
                    <a:pt x="945" y="3049"/>
                  </a:lnTo>
                  <a:lnTo>
                    <a:pt x="1020" y="2932"/>
                  </a:lnTo>
                  <a:lnTo>
                    <a:pt x="1103" y="2824"/>
                  </a:lnTo>
                  <a:lnTo>
                    <a:pt x="1179" y="2707"/>
                  </a:lnTo>
                  <a:lnTo>
                    <a:pt x="1262" y="2598"/>
                  </a:lnTo>
                  <a:lnTo>
                    <a:pt x="1304" y="2540"/>
                  </a:lnTo>
                  <a:lnTo>
                    <a:pt x="1346" y="2481"/>
                  </a:lnTo>
                  <a:lnTo>
                    <a:pt x="1387" y="2431"/>
                  </a:lnTo>
                  <a:lnTo>
                    <a:pt x="1429" y="2373"/>
                  </a:lnTo>
                  <a:lnTo>
                    <a:pt x="1471" y="2314"/>
                  </a:lnTo>
                  <a:lnTo>
                    <a:pt x="1513" y="2264"/>
                  </a:lnTo>
                  <a:lnTo>
                    <a:pt x="1563" y="2205"/>
                  </a:lnTo>
                  <a:lnTo>
                    <a:pt x="1605" y="2155"/>
                  </a:lnTo>
                  <a:lnTo>
                    <a:pt x="1646" y="2097"/>
                  </a:lnTo>
                  <a:lnTo>
                    <a:pt x="1688" y="2047"/>
                  </a:lnTo>
                  <a:lnTo>
                    <a:pt x="1730" y="1988"/>
                  </a:lnTo>
                  <a:lnTo>
                    <a:pt x="1780" y="1938"/>
                  </a:lnTo>
                  <a:lnTo>
                    <a:pt x="1822" y="1880"/>
                  </a:lnTo>
                  <a:lnTo>
                    <a:pt x="1830" y="1871"/>
                  </a:lnTo>
                  <a:lnTo>
                    <a:pt x="1864" y="1830"/>
                  </a:lnTo>
                  <a:lnTo>
                    <a:pt x="1914" y="1771"/>
                  </a:lnTo>
                  <a:lnTo>
                    <a:pt x="1956" y="1721"/>
                  </a:lnTo>
                  <a:lnTo>
                    <a:pt x="2006" y="1671"/>
                  </a:lnTo>
                  <a:lnTo>
                    <a:pt x="2056" y="1621"/>
                  </a:lnTo>
                  <a:lnTo>
                    <a:pt x="2098" y="1562"/>
                  </a:lnTo>
                  <a:lnTo>
                    <a:pt x="2148" y="1512"/>
                  </a:lnTo>
                  <a:lnTo>
                    <a:pt x="2198" y="1462"/>
                  </a:lnTo>
                  <a:lnTo>
                    <a:pt x="2240" y="1412"/>
                  </a:lnTo>
                  <a:lnTo>
                    <a:pt x="2290" y="1362"/>
                  </a:lnTo>
                  <a:lnTo>
                    <a:pt x="2340" y="1312"/>
                  </a:lnTo>
                  <a:lnTo>
                    <a:pt x="2390" y="1261"/>
                  </a:lnTo>
                  <a:lnTo>
                    <a:pt x="2440" y="1211"/>
                  </a:lnTo>
                  <a:lnTo>
                    <a:pt x="2490" y="1161"/>
                  </a:lnTo>
                  <a:lnTo>
                    <a:pt x="2540" y="1119"/>
                  </a:lnTo>
                  <a:lnTo>
                    <a:pt x="2590" y="1069"/>
                  </a:lnTo>
                  <a:lnTo>
                    <a:pt x="2641" y="1019"/>
                  </a:lnTo>
                  <a:lnTo>
                    <a:pt x="2691" y="977"/>
                  </a:lnTo>
                  <a:lnTo>
                    <a:pt x="2749" y="927"/>
                  </a:lnTo>
                  <a:lnTo>
                    <a:pt x="2799" y="877"/>
                  </a:lnTo>
                  <a:lnTo>
                    <a:pt x="2849" y="835"/>
                  </a:lnTo>
                  <a:lnTo>
                    <a:pt x="2908" y="794"/>
                  </a:lnTo>
                  <a:lnTo>
                    <a:pt x="2958" y="744"/>
                  </a:lnTo>
                  <a:lnTo>
                    <a:pt x="3016" y="702"/>
                  </a:lnTo>
                  <a:lnTo>
                    <a:pt x="3067" y="660"/>
                  </a:lnTo>
                  <a:lnTo>
                    <a:pt x="3125" y="618"/>
                  </a:lnTo>
                  <a:lnTo>
                    <a:pt x="3175" y="576"/>
                  </a:lnTo>
                  <a:lnTo>
                    <a:pt x="3234" y="535"/>
                  </a:lnTo>
                  <a:lnTo>
                    <a:pt x="3292" y="493"/>
                  </a:lnTo>
                  <a:lnTo>
                    <a:pt x="3326" y="468"/>
                  </a:lnTo>
                  <a:lnTo>
                    <a:pt x="3359" y="443"/>
                  </a:lnTo>
                  <a:lnTo>
                    <a:pt x="3401" y="418"/>
                  </a:lnTo>
                  <a:lnTo>
                    <a:pt x="3443" y="393"/>
                  </a:lnTo>
                  <a:lnTo>
                    <a:pt x="3484" y="359"/>
                  </a:lnTo>
                  <a:lnTo>
                    <a:pt x="3526" y="334"/>
                  </a:lnTo>
                  <a:lnTo>
                    <a:pt x="3576" y="309"/>
                  </a:lnTo>
                  <a:lnTo>
                    <a:pt x="3618" y="276"/>
                  </a:lnTo>
                  <a:lnTo>
                    <a:pt x="3668" y="251"/>
                  </a:lnTo>
                  <a:lnTo>
                    <a:pt x="3718" y="217"/>
                  </a:lnTo>
                  <a:lnTo>
                    <a:pt x="3768" y="192"/>
                  </a:lnTo>
                  <a:lnTo>
                    <a:pt x="3793" y="175"/>
                  </a:lnTo>
                  <a:lnTo>
                    <a:pt x="3827" y="167"/>
                  </a:lnTo>
                  <a:lnTo>
                    <a:pt x="3852" y="150"/>
                  </a:lnTo>
                  <a:lnTo>
                    <a:pt x="3877" y="142"/>
                  </a:lnTo>
                  <a:lnTo>
                    <a:pt x="3902" y="125"/>
                  </a:lnTo>
                  <a:lnTo>
                    <a:pt x="3927" y="117"/>
                  </a:lnTo>
                  <a:lnTo>
                    <a:pt x="3960" y="100"/>
                  </a:lnTo>
                  <a:lnTo>
                    <a:pt x="3986" y="92"/>
                  </a:lnTo>
                  <a:lnTo>
                    <a:pt x="4011" y="84"/>
                  </a:lnTo>
                  <a:lnTo>
                    <a:pt x="4036" y="67"/>
                  </a:lnTo>
                  <a:lnTo>
                    <a:pt x="4069" y="58"/>
                  </a:lnTo>
                  <a:lnTo>
                    <a:pt x="4094" y="50"/>
                  </a:lnTo>
                  <a:lnTo>
                    <a:pt x="4128" y="42"/>
                  </a:lnTo>
                  <a:lnTo>
                    <a:pt x="4153" y="25"/>
                  </a:lnTo>
                  <a:lnTo>
                    <a:pt x="4178" y="17"/>
                  </a:lnTo>
                  <a:lnTo>
                    <a:pt x="4211" y="8"/>
                  </a:lnTo>
                  <a:lnTo>
                    <a:pt x="4236" y="0"/>
                  </a:lnTo>
                  <a:lnTo>
                    <a:pt x="4270" y="0"/>
                  </a:lnTo>
                  <a:lnTo>
                    <a:pt x="4278" y="0"/>
                  </a:lnTo>
                  <a:lnTo>
                    <a:pt x="4295" y="0"/>
                  </a:lnTo>
                  <a:lnTo>
                    <a:pt x="4328" y="0"/>
                  </a:lnTo>
                  <a:lnTo>
                    <a:pt x="4353" y="0"/>
                  </a:lnTo>
                  <a:lnTo>
                    <a:pt x="4387" y="0"/>
                  </a:lnTo>
                  <a:lnTo>
                    <a:pt x="4412" y="0"/>
                  </a:lnTo>
                  <a:lnTo>
                    <a:pt x="4529" y="0"/>
                  </a:lnTo>
                  <a:lnTo>
                    <a:pt x="4562" y="0"/>
                  </a:lnTo>
                  <a:lnTo>
                    <a:pt x="4587" y="0"/>
                  </a:lnTo>
                  <a:lnTo>
                    <a:pt x="4620" y="0"/>
                  </a:lnTo>
                  <a:lnTo>
                    <a:pt x="4646" y="0"/>
                  </a:lnTo>
                  <a:lnTo>
                    <a:pt x="4679" y="8"/>
                  </a:lnTo>
                  <a:lnTo>
                    <a:pt x="4704" y="17"/>
                  </a:lnTo>
                  <a:lnTo>
                    <a:pt x="4737" y="25"/>
                  </a:lnTo>
                  <a:lnTo>
                    <a:pt x="4762" y="33"/>
                  </a:lnTo>
                  <a:lnTo>
                    <a:pt x="4796" y="50"/>
                  </a:lnTo>
                  <a:lnTo>
                    <a:pt x="4821" y="58"/>
                  </a:lnTo>
                  <a:lnTo>
                    <a:pt x="4846" y="75"/>
                  </a:lnTo>
                  <a:lnTo>
                    <a:pt x="4871" y="92"/>
                  </a:lnTo>
                  <a:lnTo>
                    <a:pt x="4879" y="109"/>
                  </a:lnTo>
                  <a:lnTo>
                    <a:pt x="4888" y="125"/>
                  </a:lnTo>
                  <a:lnTo>
                    <a:pt x="4896" y="142"/>
                  </a:lnTo>
                  <a:lnTo>
                    <a:pt x="4904" y="159"/>
                  </a:lnTo>
                  <a:lnTo>
                    <a:pt x="4904" y="175"/>
                  </a:lnTo>
                  <a:lnTo>
                    <a:pt x="4913" y="192"/>
                  </a:lnTo>
                  <a:lnTo>
                    <a:pt x="4930" y="284"/>
                  </a:lnTo>
                  <a:lnTo>
                    <a:pt x="4838" y="292"/>
                  </a:lnTo>
                  <a:lnTo>
                    <a:pt x="4796" y="292"/>
                  </a:lnTo>
                  <a:lnTo>
                    <a:pt x="4779" y="292"/>
                  </a:lnTo>
                  <a:lnTo>
                    <a:pt x="4779" y="292"/>
                  </a:lnTo>
                  <a:lnTo>
                    <a:pt x="4762" y="292"/>
                  </a:lnTo>
                  <a:lnTo>
                    <a:pt x="4762" y="292"/>
                  </a:lnTo>
                  <a:lnTo>
                    <a:pt x="4746" y="292"/>
                  </a:lnTo>
                  <a:lnTo>
                    <a:pt x="4746" y="292"/>
                  </a:lnTo>
                  <a:lnTo>
                    <a:pt x="4746" y="292"/>
                  </a:lnTo>
                  <a:lnTo>
                    <a:pt x="4721" y="284"/>
                  </a:lnTo>
                  <a:lnTo>
                    <a:pt x="4729" y="284"/>
                  </a:lnTo>
                  <a:lnTo>
                    <a:pt x="4704" y="276"/>
                  </a:lnTo>
                  <a:lnTo>
                    <a:pt x="4712" y="276"/>
                  </a:lnTo>
                  <a:lnTo>
                    <a:pt x="4687" y="267"/>
                  </a:lnTo>
                  <a:lnTo>
                    <a:pt x="4696" y="267"/>
                  </a:lnTo>
                  <a:lnTo>
                    <a:pt x="4671" y="259"/>
                  </a:lnTo>
                  <a:lnTo>
                    <a:pt x="4671" y="259"/>
                  </a:lnTo>
                  <a:lnTo>
                    <a:pt x="4654" y="251"/>
                  </a:lnTo>
                  <a:lnTo>
                    <a:pt x="4654" y="251"/>
                  </a:lnTo>
                  <a:lnTo>
                    <a:pt x="4629" y="251"/>
                  </a:lnTo>
                  <a:lnTo>
                    <a:pt x="4637" y="251"/>
                  </a:lnTo>
                  <a:lnTo>
                    <a:pt x="4612" y="251"/>
                  </a:lnTo>
                  <a:lnTo>
                    <a:pt x="4620" y="251"/>
                  </a:lnTo>
                  <a:lnTo>
                    <a:pt x="4595" y="251"/>
                  </a:lnTo>
                  <a:lnTo>
                    <a:pt x="4595" y="251"/>
                  </a:lnTo>
                  <a:lnTo>
                    <a:pt x="4579" y="251"/>
                  </a:lnTo>
                  <a:lnTo>
                    <a:pt x="4478" y="251"/>
                  </a:lnTo>
                  <a:lnTo>
                    <a:pt x="4453" y="251"/>
                  </a:lnTo>
                  <a:lnTo>
                    <a:pt x="4453" y="251"/>
                  </a:lnTo>
                  <a:lnTo>
                    <a:pt x="4428" y="251"/>
                  </a:lnTo>
                  <a:lnTo>
                    <a:pt x="4412" y="251"/>
                  </a:lnTo>
                  <a:lnTo>
                    <a:pt x="4412" y="251"/>
                  </a:lnTo>
                  <a:lnTo>
                    <a:pt x="4387" y="251"/>
                  </a:lnTo>
                  <a:lnTo>
                    <a:pt x="4361" y="251"/>
                  </a:lnTo>
                  <a:lnTo>
                    <a:pt x="4361" y="251"/>
                  </a:lnTo>
                  <a:lnTo>
                    <a:pt x="4336" y="251"/>
                  </a:lnTo>
                  <a:lnTo>
                    <a:pt x="4320" y="251"/>
                  </a:lnTo>
                  <a:lnTo>
                    <a:pt x="4320" y="251"/>
                  </a:lnTo>
                  <a:lnTo>
                    <a:pt x="4295" y="259"/>
                  </a:lnTo>
                  <a:lnTo>
                    <a:pt x="4270" y="267"/>
                  </a:lnTo>
                  <a:lnTo>
                    <a:pt x="4270" y="267"/>
                  </a:lnTo>
                  <a:lnTo>
                    <a:pt x="4270" y="309"/>
                  </a:lnTo>
                  <a:lnTo>
                    <a:pt x="4253" y="309"/>
                  </a:lnTo>
                  <a:lnTo>
                    <a:pt x="4228" y="317"/>
                  </a:lnTo>
                  <a:lnTo>
                    <a:pt x="4203" y="326"/>
                  </a:lnTo>
                  <a:lnTo>
                    <a:pt x="4178" y="334"/>
                  </a:lnTo>
                  <a:lnTo>
                    <a:pt x="4153" y="351"/>
                  </a:lnTo>
                  <a:lnTo>
                    <a:pt x="4128" y="359"/>
                  </a:lnTo>
                  <a:lnTo>
                    <a:pt x="4111" y="368"/>
                  </a:lnTo>
                  <a:lnTo>
                    <a:pt x="4086" y="376"/>
                  </a:lnTo>
                  <a:lnTo>
                    <a:pt x="4061" y="393"/>
                  </a:lnTo>
                  <a:lnTo>
                    <a:pt x="4036" y="401"/>
                  </a:lnTo>
                  <a:lnTo>
                    <a:pt x="4011" y="409"/>
                  </a:lnTo>
                  <a:lnTo>
                    <a:pt x="3994" y="426"/>
                  </a:lnTo>
                  <a:lnTo>
                    <a:pt x="3969" y="434"/>
                  </a:lnTo>
                  <a:lnTo>
                    <a:pt x="3944" y="451"/>
                  </a:lnTo>
                  <a:lnTo>
                    <a:pt x="3919" y="459"/>
                  </a:lnTo>
                  <a:lnTo>
                    <a:pt x="3877" y="485"/>
                  </a:lnTo>
                  <a:lnTo>
                    <a:pt x="3827" y="518"/>
                  </a:lnTo>
                  <a:lnTo>
                    <a:pt x="3785" y="543"/>
                  </a:lnTo>
                  <a:lnTo>
                    <a:pt x="3743" y="568"/>
                  </a:lnTo>
                  <a:lnTo>
                    <a:pt x="3701" y="593"/>
                  </a:lnTo>
                  <a:lnTo>
                    <a:pt x="3660" y="627"/>
                  </a:lnTo>
                  <a:lnTo>
                    <a:pt x="3626" y="652"/>
                  </a:lnTo>
                  <a:lnTo>
                    <a:pt x="3585" y="677"/>
                  </a:lnTo>
                  <a:lnTo>
                    <a:pt x="3551" y="702"/>
                  </a:lnTo>
                  <a:lnTo>
                    <a:pt x="3518" y="727"/>
                  </a:lnTo>
                  <a:lnTo>
                    <a:pt x="3484" y="752"/>
                  </a:lnTo>
                  <a:lnTo>
                    <a:pt x="3426" y="794"/>
                  </a:lnTo>
                  <a:lnTo>
                    <a:pt x="3376" y="835"/>
                  </a:lnTo>
                  <a:lnTo>
                    <a:pt x="3326" y="869"/>
                  </a:lnTo>
                  <a:lnTo>
                    <a:pt x="3275" y="911"/>
                  </a:lnTo>
                  <a:lnTo>
                    <a:pt x="3225" y="952"/>
                  </a:lnTo>
                  <a:lnTo>
                    <a:pt x="3175" y="1002"/>
                  </a:lnTo>
                  <a:lnTo>
                    <a:pt x="3125" y="1044"/>
                  </a:lnTo>
                  <a:lnTo>
                    <a:pt x="3075" y="1086"/>
                  </a:lnTo>
                  <a:lnTo>
                    <a:pt x="3025" y="1128"/>
                  </a:lnTo>
                  <a:lnTo>
                    <a:pt x="2975" y="1178"/>
                  </a:lnTo>
                  <a:lnTo>
                    <a:pt x="2925" y="1220"/>
                  </a:lnTo>
                  <a:lnTo>
                    <a:pt x="2874" y="1261"/>
                  </a:lnTo>
                  <a:lnTo>
                    <a:pt x="2824" y="1312"/>
                  </a:lnTo>
                  <a:lnTo>
                    <a:pt x="2783" y="1362"/>
                  </a:lnTo>
                  <a:lnTo>
                    <a:pt x="2732" y="1403"/>
                  </a:lnTo>
                  <a:lnTo>
                    <a:pt x="2682" y="1454"/>
                  </a:lnTo>
                  <a:lnTo>
                    <a:pt x="2641" y="1504"/>
                  </a:lnTo>
                  <a:lnTo>
                    <a:pt x="2590" y="1545"/>
                  </a:lnTo>
                  <a:lnTo>
                    <a:pt x="2549" y="1596"/>
                  </a:lnTo>
                  <a:lnTo>
                    <a:pt x="2499" y="1646"/>
                  </a:lnTo>
                  <a:lnTo>
                    <a:pt x="2457" y="1696"/>
                  </a:lnTo>
                  <a:lnTo>
                    <a:pt x="2407" y="1746"/>
                  </a:lnTo>
                  <a:lnTo>
                    <a:pt x="2365" y="1796"/>
                  </a:lnTo>
                  <a:lnTo>
                    <a:pt x="2323" y="1846"/>
                  </a:lnTo>
                  <a:lnTo>
                    <a:pt x="2273" y="1896"/>
                  </a:lnTo>
                  <a:lnTo>
                    <a:pt x="2231" y="1955"/>
                  </a:lnTo>
                  <a:lnTo>
                    <a:pt x="2189" y="2005"/>
                  </a:lnTo>
                  <a:lnTo>
                    <a:pt x="2148" y="2055"/>
                  </a:lnTo>
                  <a:lnTo>
                    <a:pt x="2114" y="2097"/>
                  </a:lnTo>
                  <a:lnTo>
                    <a:pt x="2106" y="2105"/>
                  </a:lnTo>
                  <a:lnTo>
                    <a:pt x="2064" y="2164"/>
                  </a:lnTo>
                  <a:lnTo>
                    <a:pt x="2014" y="2214"/>
                  </a:lnTo>
                  <a:lnTo>
                    <a:pt x="1972" y="2264"/>
                  </a:lnTo>
                  <a:lnTo>
                    <a:pt x="1930" y="2322"/>
                  </a:lnTo>
                  <a:lnTo>
                    <a:pt x="1889" y="2373"/>
                  </a:lnTo>
                  <a:lnTo>
                    <a:pt x="1855" y="2431"/>
                  </a:lnTo>
                  <a:lnTo>
                    <a:pt x="1813" y="2481"/>
                  </a:lnTo>
                  <a:lnTo>
                    <a:pt x="1772" y="2540"/>
                  </a:lnTo>
                  <a:lnTo>
                    <a:pt x="1730" y="2590"/>
                  </a:lnTo>
                  <a:lnTo>
                    <a:pt x="1688" y="2648"/>
                  </a:lnTo>
                  <a:lnTo>
                    <a:pt x="1646" y="2707"/>
                  </a:lnTo>
                  <a:lnTo>
                    <a:pt x="1613" y="2757"/>
                  </a:lnTo>
                  <a:lnTo>
                    <a:pt x="1571" y="2815"/>
                  </a:lnTo>
                  <a:lnTo>
                    <a:pt x="1496" y="2924"/>
                  </a:lnTo>
                  <a:lnTo>
                    <a:pt x="1412" y="3041"/>
                  </a:lnTo>
                  <a:lnTo>
                    <a:pt x="1337" y="3149"/>
                  </a:lnTo>
                  <a:lnTo>
                    <a:pt x="1262" y="3266"/>
                  </a:lnTo>
                  <a:lnTo>
                    <a:pt x="1187" y="3375"/>
                  </a:lnTo>
                  <a:lnTo>
                    <a:pt x="1112" y="3492"/>
                  </a:lnTo>
                  <a:lnTo>
                    <a:pt x="1045" y="3601"/>
                  </a:lnTo>
                  <a:lnTo>
                    <a:pt x="970" y="3718"/>
                  </a:lnTo>
                  <a:lnTo>
                    <a:pt x="895" y="3835"/>
                  </a:lnTo>
                  <a:lnTo>
                    <a:pt x="828" y="3943"/>
                  </a:lnTo>
                  <a:lnTo>
                    <a:pt x="753" y="4060"/>
                  </a:lnTo>
                  <a:lnTo>
                    <a:pt x="719" y="4119"/>
                  </a:lnTo>
                  <a:lnTo>
                    <a:pt x="686" y="4177"/>
                  </a:lnTo>
                  <a:lnTo>
                    <a:pt x="661" y="4210"/>
                  </a:lnTo>
                  <a:lnTo>
                    <a:pt x="644" y="4244"/>
                  </a:lnTo>
                  <a:lnTo>
                    <a:pt x="627" y="4277"/>
                  </a:lnTo>
                  <a:lnTo>
                    <a:pt x="602" y="4319"/>
                  </a:lnTo>
                  <a:lnTo>
                    <a:pt x="585" y="4352"/>
                  </a:lnTo>
                  <a:lnTo>
                    <a:pt x="560" y="4386"/>
                  </a:lnTo>
                  <a:lnTo>
                    <a:pt x="544" y="4428"/>
                  </a:lnTo>
                  <a:lnTo>
                    <a:pt x="527" y="4469"/>
                  </a:lnTo>
                  <a:lnTo>
                    <a:pt x="510" y="4503"/>
                  </a:lnTo>
                  <a:lnTo>
                    <a:pt x="494" y="4545"/>
                  </a:lnTo>
                  <a:lnTo>
                    <a:pt x="477" y="4578"/>
                  </a:lnTo>
                  <a:lnTo>
                    <a:pt x="468" y="4603"/>
                  </a:lnTo>
                  <a:lnTo>
                    <a:pt x="460" y="4620"/>
                  </a:lnTo>
                  <a:lnTo>
                    <a:pt x="452" y="4636"/>
                  </a:lnTo>
                  <a:lnTo>
                    <a:pt x="443" y="4653"/>
                  </a:lnTo>
                  <a:lnTo>
                    <a:pt x="443" y="4678"/>
                  </a:lnTo>
                  <a:lnTo>
                    <a:pt x="435" y="4695"/>
                  </a:lnTo>
                  <a:lnTo>
                    <a:pt x="435" y="4712"/>
                  </a:lnTo>
                  <a:lnTo>
                    <a:pt x="427" y="4728"/>
                  </a:lnTo>
                  <a:lnTo>
                    <a:pt x="427" y="4745"/>
                  </a:lnTo>
                  <a:lnTo>
                    <a:pt x="427" y="4770"/>
                  </a:lnTo>
                  <a:lnTo>
                    <a:pt x="427" y="4779"/>
                  </a:lnTo>
                  <a:lnTo>
                    <a:pt x="427" y="4804"/>
                  </a:lnTo>
                  <a:lnTo>
                    <a:pt x="427" y="4812"/>
                  </a:lnTo>
                  <a:lnTo>
                    <a:pt x="427" y="4837"/>
                  </a:lnTo>
                  <a:lnTo>
                    <a:pt x="427" y="4837"/>
                  </a:lnTo>
                  <a:lnTo>
                    <a:pt x="427" y="4845"/>
                  </a:lnTo>
                  <a:lnTo>
                    <a:pt x="427" y="4845"/>
                  </a:lnTo>
                  <a:lnTo>
                    <a:pt x="427" y="4862"/>
                  </a:lnTo>
                  <a:lnTo>
                    <a:pt x="427" y="4962"/>
                  </a:lnTo>
                  <a:lnTo>
                    <a:pt x="427" y="4971"/>
                  </a:lnTo>
                  <a:lnTo>
                    <a:pt x="427" y="4979"/>
                  </a:lnTo>
                  <a:lnTo>
                    <a:pt x="427" y="4996"/>
                  </a:lnTo>
                  <a:lnTo>
                    <a:pt x="427" y="5004"/>
                  </a:lnTo>
                  <a:lnTo>
                    <a:pt x="427" y="5012"/>
                  </a:lnTo>
                  <a:lnTo>
                    <a:pt x="427" y="5021"/>
                  </a:lnTo>
                  <a:lnTo>
                    <a:pt x="427" y="5029"/>
                  </a:lnTo>
                  <a:lnTo>
                    <a:pt x="427" y="5037"/>
                  </a:lnTo>
                  <a:lnTo>
                    <a:pt x="435" y="5046"/>
                  </a:lnTo>
                  <a:lnTo>
                    <a:pt x="443" y="5054"/>
                  </a:lnTo>
                  <a:lnTo>
                    <a:pt x="443" y="5063"/>
                  </a:lnTo>
                  <a:lnTo>
                    <a:pt x="460" y="5079"/>
                  </a:lnTo>
                  <a:lnTo>
                    <a:pt x="468" y="5096"/>
                  </a:lnTo>
                  <a:lnTo>
                    <a:pt x="485" y="5104"/>
                  </a:lnTo>
                  <a:lnTo>
                    <a:pt x="494" y="5121"/>
                  </a:lnTo>
                  <a:lnTo>
                    <a:pt x="510" y="5129"/>
                  </a:lnTo>
                  <a:lnTo>
                    <a:pt x="519" y="5138"/>
                  </a:lnTo>
                  <a:lnTo>
                    <a:pt x="535" y="5154"/>
                  </a:lnTo>
                  <a:lnTo>
                    <a:pt x="544" y="5163"/>
                  </a:lnTo>
                  <a:lnTo>
                    <a:pt x="560" y="5171"/>
                  </a:lnTo>
                  <a:lnTo>
                    <a:pt x="569" y="5180"/>
                  </a:lnTo>
                  <a:lnTo>
                    <a:pt x="585" y="5188"/>
                  </a:lnTo>
                  <a:lnTo>
                    <a:pt x="602" y="5196"/>
                  </a:lnTo>
                  <a:lnTo>
                    <a:pt x="619" y="5205"/>
                  </a:lnTo>
                  <a:lnTo>
                    <a:pt x="627" y="5205"/>
                  </a:lnTo>
                  <a:lnTo>
                    <a:pt x="644" y="5213"/>
                  </a:lnTo>
                  <a:lnTo>
                    <a:pt x="661" y="5213"/>
                  </a:lnTo>
                  <a:lnTo>
                    <a:pt x="677" y="5221"/>
                  </a:lnTo>
                  <a:lnTo>
                    <a:pt x="694" y="5221"/>
                  </a:lnTo>
                  <a:lnTo>
                    <a:pt x="711" y="5221"/>
                  </a:lnTo>
                  <a:lnTo>
                    <a:pt x="711" y="5221"/>
                  </a:lnTo>
                  <a:lnTo>
                    <a:pt x="727" y="5221"/>
                  </a:lnTo>
                  <a:lnTo>
                    <a:pt x="753" y="5221"/>
                  </a:lnTo>
                  <a:lnTo>
                    <a:pt x="744" y="5221"/>
                  </a:lnTo>
                  <a:lnTo>
                    <a:pt x="761" y="5221"/>
                  </a:lnTo>
                  <a:lnTo>
                    <a:pt x="786" y="5221"/>
                  </a:lnTo>
                  <a:lnTo>
                    <a:pt x="786" y="5221"/>
                  </a:lnTo>
                  <a:lnTo>
                    <a:pt x="803" y="5221"/>
                  </a:lnTo>
                  <a:lnTo>
                    <a:pt x="828" y="5221"/>
                  </a:lnTo>
                  <a:lnTo>
                    <a:pt x="970" y="5221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1"/>
            <p:cNvSpPr/>
            <p:nvPr/>
          </p:nvSpPr>
          <p:spPr>
            <a:xfrm>
              <a:off x="4797909" y="8641444"/>
              <a:ext cx="208162" cy="177678"/>
            </a:xfrm>
            <a:custGeom>
              <a:avLst/>
              <a:gdLst/>
              <a:ahLst/>
              <a:cxnLst/>
              <a:rect l="l" t="t" r="r" b="b"/>
              <a:pathLst>
                <a:path w="4220" h="3602" extrusionOk="0">
                  <a:moveTo>
                    <a:pt x="235" y="1295"/>
                  </a:moveTo>
                  <a:lnTo>
                    <a:pt x="293" y="1321"/>
                  </a:lnTo>
                  <a:lnTo>
                    <a:pt x="301" y="1321"/>
                  </a:lnTo>
                  <a:lnTo>
                    <a:pt x="318" y="1362"/>
                  </a:lnTo>
                  <a:lnTo>
                    <a:pt x="343" y="1404"/>
                  </a:lnTo>
                  <a:lnTo>
                    <a:pt x="360" y="1446"/>
                  </a:lnTo>
                  <a:lnTo>
                    <a:pt x="385" y="1488"/>
                  </a:lnTo>
                  <a:lnTo>
                    <a:pt x="402" y="1529"/>
                  </a:lnTo>
                  <a:lnTo>
                    <a:pt x="427" y="1571"/>
                  </a:lnTo>
                  <a:lnTo>
                    <a:pt x="452" y="1613"/>
                  </a:lnTo>
                  <a:lnTo>
                    <a:pt x="477" y="1655"/>
                  </a:lnTo>
                  <a:lnTo>
                    <a:pt x="502" y="1696"/>
                  </a:lnTo>
                  <a:lnTo>
                    <a:pt x="527" y="1738"/>
                  </a:lnTo>
                  <a:lnTo>
                    <a:pt x="552" y="1780"/>
                  </a:lnTo>
                  <a:lnTo>
                    <a:pt x="585" y="1822"/>
                  </a:lnTo>
                  <a:lnTo>
                    <a:pt x="611" y="1864"/>
                  </a:lnTo>
                  <a:lnTo>
                    <a:pt x="644" y="1905"/>
                  </a:lnTo>
                  <a:lnTo>
                    <a:pt x="652" y="1922"/>
                  </a:lnTo>
                  <a:lnTo>
                    <a:pt x="669" y="1939"/>
                  </a:lnTo>
                  <a:lnTo>
                    <a:pt x="702" y="1980"/>
                  </a:lnTo>
                  <a:lnTo>
                    <a:pt x="736" y="2022"/>
                  </a:lnTo>
                  <a:lnTo>
                    <a:pt x="769" y="2056"/>
                  </a:lnTo>
                  <a:lnTo>
                    <a:pt x="803" y="2097"/>
                  </a:lnTo>
                  <a:lnTo>
                    <a:pt x="836" y="2131"/>
                  </a:lnTo>
                  <a:lnTo>
                    <a:pt x="869" y="2173"/>
                  </a:lnTo>
                  <a:lnTo>
                    <a:pt x="903" y="2206"/>
                  </a:lnTo>
                  <a:lnTo>
                    <a:pt x="936" y="2248"/>
                  </a:lnTo>
                  <a:lnTo>
                    <a:pt x="978" y="2281"/>
                  </a:lnTo>
                  <a:lnTo>
                    <a:pt x="1012" y="2315"/>
                  </a:lnTo>
                  <a:lnTo>
                    <a:pt x="1053" y="2348"/>
                  </a:lnTo>
                  <a:lnTo>
                    <a:pt x="1087" y="2381"/>
                  </a:lnTo>
                  <a:lnTo>
                    <a:pt x="1128" y="2415"/>
                  </a:lnTo>
                  <a:lnTo>
                    <a:pt x="1162" y="2448"/>
                  </a:lnTo>
                  <a:lnTo>
                    <a:pt x="1204" y="2482"/>
                  </a:lnTo>
                  <a:lnTo>
                    <a:pt x="1245" y="2515"/>
                  </a:lnTo>
                  <a:lnTo>
                    <a:pt x="1287" y="2540"/>
                  </a:lnTo>
                  <a:lnTo>
                    <a:pt x="1329" y="2574"/>
                  </a:lnTo>
                  <a:lnTo>
                    <a:pt x="1371" y="2607"/>
                  </a:lnTo>
                  <a:lnTo>
                    <a:pt x="1371" y="2607"/>
                  </a:lnTo>
                  <a:lnTo>
                    <a:pt x="1413" y="2632"/>
                  </a:lnTo>
                  <a:lnTo>
                    <a:pt x="1454" y="2657"/>
                  </a:lnTo>
                  <a:lnTo>
                    <a:pt x="1496" y="2691"/>
                  </a:lnTo>
                  <a:lnTo>
                    <a:pt x="1538" y="2716"/>
                  </a:lnTo>
                  <a:lnTo>
                    <a:pt x="1580" y="2741"/>
                  </a:lnTo>
                  <a:lnTo>
                    <a:pt x="1621" y="2766"/>
                  </a:lnTo>
                  <a:lnTo>
                    <a:pt x="1663" y="2791"/>
                  </a:lnTo>
                  <a:lnTo>
                    <a:pt x="1705" y="2816"/>
                  </a:lnTo>
                  <a:lnTo>
                    <a:pt x="1747" y="2833"/>
                  </a:lnTo>
                  <a:lnTo>
                    <a:pt x="1797" y="2858"/>
                  </a:lnTo>
                  <a:lnTo>
                    <a:pt x="1839" y="2883"/>
                  </a:lnTo>
                  <a:lnTo>
                    <a:pt x="1880" y="2899"/>
                  </a:lnTo>
                  <a:lnTo>
                    <a:pt x="1922" y="2916"/>
                  </a:lnTo>
                  <a:lnTo>
                    <a:pt x="1972" y="2933"/>
                  </a:lnTo>
                  <a:lnTo>
                    <a:pt x="2014" y="2950"/>
                  </a:lnTo>
                  <a:lnTo>
                    <a:pt x="2056" y="2966"/>
                  </a:lnTo>
                  <a:lnTo>
                    <a:pt x="2106" y="2983"/>
                  </a:lnTo>
                  <a:lnTo>
                    <a:pt x="2148" y="3000"/>
                  </a:lnTo>
                  <a:lnTo>
                    <a:pt x="2189" y="3016"/>
                  </a:lnTo>
                  <a:lnTo>
                    <a:pt x="2240" y="3025"/>
                  </a:lnTo>
                  <a:lnTo>
                    <a:pt x="2281" y="3041"/>
                  </a:lnTo>
                  <a:lnTo>
                    <a:pt x="2323" y="3050"/>
                  </a:lnTo>
                  <a:lnTo>
                    <a:pt x="2331" y="3050"/>
                  </a:lnTo>
                  <a:lnTo>
                    <a:pt x="2373" y="3058"/>
                  </a:lnTo>
                  <a:lnTo>
                    <a:pt x="2415" y="3067"/>
                  </a:lnTo>
                  <a:lnTo>
                    <a:pt x="2457" y="3075"/>
                  </a:lnTo>
                  <a:lnTo>
                    <a:pt x="2482" y="3075"/>
                  </a:lnTo>
                  <a:lnTo>
                    <a:pt x="2507" y="3075"/>
                  </a:lnTo>
                  <a:lnTo>
                    <a:pt x="2524" y="3075"/>
                  </a:lnTo>
                  <a:lnTo>
                    <a:pt x="2549" y="3075"/>
                  </a:lnTo>
                  <a:lnTo>
                    <a:pt x="2574" y="3075"/>
                  </a:lnTo>
                  <a:lnTo>
                    <a:pt x="2590" y="3075"/>
                  </a:lnTo>
                  <a:lnTo>
                    <a:pt x="2624" y="3075"/>
                  </a:lnTo>
                  <a:lnTo>
                    <a:pt x="2649" y="3075"/>
                  </a:lnTo>
                  <a:lnTo>
                    <a:pt x="2858" y="3075"/>
                  </a:lnTo>
                  <a:lnTo>
                    <a:pt x="2883" y="3075"/>
                  </a:lnTo>
                  <a:lnTo>
                    <a:pt x="2908" y="3075"/>
                  </a:lnTo>
                  <a:lnTo>
                    <a:pt x="2933" y="3075"/>
                  </a:lnTo>
                  <a:lnTo>
                    <a:pt x="2958" y="3075"/>
                  </a:lnTo>
                  <a:lnTo>
                    <a:pt x="2975" y="3075"/>
                  </a:lnTo>
                  <a:lnTo>
                    <a:pt x="3000" y="3075"/>
                  </a:lnTo>
                  <a:lnTo>
                    <a:pt x="3025" y="3075"/>
                  </a:lnTo>
                  <a:lnTo>
                    <a:pt x="3042" y="3075"/>
                  </a:lnTo>
                  <a:lnTo>
                    <a:pt x="3067" y="3075"/>
                  </a:lnTo>
                  <a:lnTo>
                    <a:pt x="3083" y="3067"/>
                  </a:lnTo>
                  <a:lnTo>
                    <a:pt x="3100" y="3067"/>
                  </a:lnTo>
                  <a:lnTo>
                    <a:pt x="3125" y="3058"/>
                  </a:lnTo>
                  <a:lnTo>
                    <a:pt x="3142" y="3050"/>
                  </a:lnTo>
                  <a:lnTo>
                    <a:pt x="3158" y="3041"/>
                  </a:lnTo>
                  <a:lnTo>
                    <a:pt x="3184" y="3033"/>
                  </a:lnTo>
                  <a:lnTo>
                    <a:pt x="3200" y="3025"/>
                  </a:lnTo>
                  <a:lnTo>
                    <a:pt x="3217" y="3025"/>
                  </a:lnTo>
                  <a:lnTo>
                    <a:pt x="3225" y="3025"/>
                  </a:lnTo>
                  <a:lnTo>
                    <a:pt x="3234" y="3025"/>
                  </a:lnTo>
                  <a:lnTo>
                    <a:pt x="3250" y="3008"/>
                  </a:lnTo>
                  <a:lnTo>
                    <a:pt x="3250" y="3008"/>
                  </a:lnTo>
                  <a:lnTo>
                    <a:pt x="3267" y="3000"/>
                  </a:lnTo>
                  <a:lnTo>
                    <a:pt x="3284" y="2991"/>
                  </a:lnTo>
                  <a:lnTo>
                    <a:pt x="3284" y="2991"/>
                  </a:lnTo>
                  <a:lnTo>
                    <a:pt x="3309" y="2983"/>
                  </a:lnTo>
                  <a:lnTo>
                    <a:pt x="3326" y="2975"/>
                  </a:lnTo>
                  <a:lnTo>
                    <a:pt x="3326" y="2975"/>
                  </a:lnTo>
                  <a:lnTo>
                    <a:pt x="3342" y="2958"/>
                  </a:lnTo>
                  <a:lnTo>
                    <a:pt x="3359" y="2950"/>
                  </a:lnTo>
                  <a:lnTo>
                    <a:pt x="3359" y="2950"/>
                  </a:lnTo>
                  <a:lnTo>
                    <a:pt x="3376" y="2941"/>
                  </a:lnTo>
                  <a:lnTo>
                    <a:pt x="3392" y="2924"/>
                  </a:lnTo>
                  <a:lnTo>
                    <a:pt x="3392" y="2924"/>
                  </a:lnTo>
                  <a:lnTo>
                    <a:pt x="3409" y="2916"/>
                  </a:lnTo>
                  <a:lnTo>
                    <a:pt x="3426" y="2899"/>
                  </a:lnTo>
                  <a:lnTo>
                    <a:pt x="3426" y="2899"/>
                  </a:lnTo>
                  <a:lnTo>
                    <a:pt x="3443" y="2891"/>
                  </a:lnTo>
                  <a:lnTo>
                    <a:pt x="3459" y="2874"/>
                  </a:lnTo>
                  <a:lnTo>
                    <a:pt x="3459" y="2874"/>
                  </a:lnTo>
                  <a:lnTo>
                    <a:pt x="3476" y="2858"/>
                  </a:lnTo>
                  <a:lnTo>
                    <a:pt x="3493" y="2849"/>
                  </a:lnTo>
                  <a:lnTo>
                    <a:pt x="3493" y="2849"/>
                  </a:lnTo>
                  <a:lnTo>
                    <a:pt x="3501" y="2833"/>
                  </a:lnTo>
                  <a:lnTo>
                    <a:pt x="3518" y="2816"/>
                  </a:lnTo>
                  <a:lnTo>
                    <a:pt x="3518" y="2816"/>
                  </a:lnTo>
                  <a:lnTo>
                    <a:pt x="3534" y="2799"/>
                  </a:lnTo>
                  <a:lnTo>
                    <a:pt x="3543" y="2791"/>
                  </a:lnTo>
                  <a:lnTo>
                    <a:pt x="3543" y="2791"/>
                  </a:lnTo>
                  <a:lnTo>
                    <a:pt x="3559" y="2774"/>
                  </a:lnTo>
                  <a:lnTo>
                    <a:pt x="3576" y="2757"/>
                  </a:lnTo>
                  <a:lnTo>
                    <a:pt x="3576" y="2757"/>
                  </a:lnTo>
                  <a:lnTo>
                    <a:pt x="3585" y="2741"/>
                  </a:lnTo>
                  <a:lnTo>
                    <a:pt x="3585" y="2741"/>
                  </a:lnTo>
                  <a:lnTo>
                    <a:pt x="3593" y="2724"/>
                  </a:lnTo>
                  <a:lnTo>
                    <a:pt x="3593" y="2724"/>
                  </a:lnTo>
                  <a:lnTo>
                    <a:pt x="3610" y="2707"/>
                  </a:lnTo>
                  <a:lnTo>
                    <a:pt x="3618" y="2691"/>
                  </a:lnTo>
                  <a:lnTo>
                    <a:pt x="3618" y="2691"/>
                  </a:lnTo>
                  <a:lnTo>
                    <a:pt x="3635" y="2674"/>
                  </a:lnTo>
                  <a:lnTo>
                    <a:pt x="3643" y="2657"/>
                  </a:lnTo>
                  <a:lnTo>
                    <a:pt x="3643" y="2657"/>
                  </a:lnTo>
                  <a:lnTo>
                    <a:pt x="3660" y="2640"/>
                  </a:lnTo>
                  <a:lnTo>
                    <a:pt x="3668" y="2624"/>
                  </a:lnTo>
                  <a:lnTo>
                    <a:pt x="3668" y="2624"/>
                  </a:lnTo>
                  <a:lnTo>
                    <a:pt x="3676" y="2607"/>
                  </a:lnTo>
                  <a:lnTo>
                    <a:pt x="3693" y="2590"/>
                  </a:lnTo>
                  <a:lnTo>
                    <a:pt x="3693" y="2590"/>
                  </a:lnTo>
                  <a:lnTo>
                    <a:pt x="3702" y="2565"/>
                  </a:lnTo>
                  <a:lnTo>
                    <a:pt x="3710" y="2549"/>
                  </a:lnTo>
                  <a:lnTo>
                    <a:pt x="3710" y="2549"/>
                  </a:lnTo>
                  <a:lnTo>
                    <a:pt x="3718" y="2532"/>
                  </a:lnTo>
                  <a:lnTo>
                    <a:pt x="3727" y="2507"/>
                  </a:lnTo>
                  <a:lnTo>
                    <a:pt x="3727" y="2507"/>
                  </a:lnTo>
                  <a:lnTo>
                    <a:pt x="3735" y="2490"/>
                  </a:lnTo>
                  <a:lnTo>
                    <a:pt x="3743" y="2473"/>
                  </a:lnTo>
                  <a:lnTo>
                    <a:pt x="3752" y="2448"/>
                  </a:lnTo>
                  <a:lnTo>
                    <a:pt x="3760" y="2432"/>
                  </a:lnTo>
                  <a:lnTo>
                    <a:pt x="3768" y="2415"/>
                  </a:lnTo>
                  <a:lnTo>
                    <a:pt x="3768" y="2398"/>
                  </a:lnTo>
                  <a:lnTo>
                    <a:pt x="3777" y="2373"/>
                  </a:lnTo>
                  <a:lnTo>
                    <a:pt x="3785" y="2356"/>
                  </a:lnTo>
                  <a:lnTo>
                    <a:pt x="3793" y="2340"/>
                  </a:lnTo>
                  <a:lnTo>
                    <a:pt x="3793" y="2315"/>
                  </a:lnTo>
                  <a:lnTo>
                    <a:pt x="3802" y="2298"/>
                  </a:lnTo>
                  <a:lnTo>
                    <a:pt x="3802" y="2273"/>
                  </a:lnTo>
                  <a:lnTo>
                    <a:pt x="3802" y="2273"/>
                  </a:lnTo>
                  <a:lnTo>
                    <a:pt x="3802" y="2256"/>
                  </a:lnTo>
                  <a:lnTo>
                    <a:pt x="3802" y="2231"/>
                  </a:lnTo>
                  <a:lnTo>
                    <a:pt x="3802" y="2214"/>
                  </a:lnTo>
                  <a:lnTo>
                    <a:pt x="3802" y="2189"/>
                  </a:lnTo>
                  <a:lnTo>
                    <a:pt x="3802" y="2173"/>
                  </a:lnTo>
                  <a:lnTo>
                    <a:pt x="3802" y="2148"/>
                  </a:lnTo>
                  <a:lnTo>
                    <a:pt x="3802" y="2131"/>
                  </a:lnTo>
                  <a:lnTo>
                    <a:pt x="3802" y="2106"/>
                  </a:lnTo>
                  <a:lnTo>
                    <a:pt x="3802" y="2081"/>
                  </a:lnTo>
                  <a:lnTo>
                    <a:pt x="3802" y="2064"/>
                  </a:lnTo>
                  <a:lnTo>
                    <a:pt x="3802" y="2039"/>
                  </a:lnTo>
                  <a:lnTo>
                    <a:pt x="3802" y="1788"/>
                  </a:lnTo>
                  <a:lnTo>
                    <a:pt x="3802" y="1763"/>
                  </a:lnTo>
                  <a:lnTo>
                    <a:pt x="3802" y="1738"/>
                  </a:lnTo>
                  <a:lnTo>
                    <a:pt x="3802" y="1713"/>
                  </a:lnTo>
                  <a:lnTo>
                    <a:pt x="3802" y="1688"/>
                  </a:lnTo>
                  <a:lnTo>
                    <a:pt x="3802" y="1663"/>
                  </a:lnTo>
                  <a:lnTo>
                    <a:pt x="3802" y="1638"/>
                  </a:lnTo>
                  <a:lnTo>
                    <a:pt x="3802" y="1621"/>
                  </a:lnTo>
                  <a:lnTo>
                    <a:pt x="3802" y="1596"/>
                  </a:lnTo>
                  <a:lnTo>
                    <a:pt x="3802" y="1571"/>
                  </a:lnTo>
                  <a:lnTo>
                    <a:pt x="3802" y="1546"/>
                  </a:lnTo>
                  <a:lnTo>
                    <a:pt x="3802" y="1521"/>
                  </a:lnTo>
                  <a:lnTo>
                    <a:pt x="3793" y="1496"/>
                  </a:lnTo>
                  <a:lnTo>
                    <a:pt x="3793" y="1471"/>
                  </a:lnTo>
                  <a:lnTo>
                    <a:pt x="3785" y="1446"/>
                  </a:lnTo>
                  <a:lnTo>
                    <a:pt x="3777" y="1429"/>
                  </a:lnTo>
                  <a:lnTo>
                    <a:pt x="3768" y="1404"/>
                  </a:lnTo>
                  <a:lnTo>
                    <a:pt x="3760" y="1379"/>
                  </a:lnTo>
                  <a:lnTo>
                    <a:pt x="3760" y="1354"/>
                  </a:lnTo>
                  <a:lnTo>
                    <a:pt x="3752" y="1329"/>
                  </a:lnTo>
                  <a:lnTo>
                    <a:pt x="3743" y="1304"/>
                  </a:lnTo>
                  <a:lnTo>
                    <a:pt x="3735" y="1287"/>
                  </a:lnTo>
                  <a:lnTo>
                    <a:pt x="3727" y="1262"/>
                  </a:lnTo>
                  <a:lnTo>
                    <a:pt x="3718" y="1237"/>
                  </a:lnTo>
                  <a:lnTo>
                    <a:pt x="3710" y="1212"/>
                  </a:lnTo>
                  <a:lnTo>
                    <a:pt x="3702" y="1195"/>
                  </a:lnTo>
                  <a:lnTo>
                    <a:pt x="3702" y="1195"/>
                  </a:lnTo>
                  <a:lnTo>
                    <a:pt x="3685" y="1170"/>
                  </a:lnTo>
                  <a:lnTo>
                    <a:pt x="3676" y="1145"/>
                  </a:lnTo>
                  <a:lnTo>
                    <a:pt x="3668" y="1128"/>
                  </a:lnTo>
                  <a:lnTo>
                    <a:pt x="3660" y="1103"/>
                  </a:lnTo>
                  <a:lnTo>
                    <a:pt x="3643" y="1078"/>
                  </a:lnTo>
                  <a:lnTo>
                    <a:pt x="3635" y="1062"/>
                  </a:lnTo>
                  <a:lnTo>
                    <a:pt x="3618" y="1028"/>
                  </a:lnTo>
                  <a:lnTo>
                    <a:pt x="3601" y="995"/>
                  </a:lnTo>
                  <a:lnTo>
                    <a:pt x="3585" y="961"/>
                  </a:lnTo>
                  <a:lnTo>
                    <a:pt x="3568" y="928"/>
                  </a:lnTo>
                  <a:lnTo>
                    <a:pt x="3551" y="903"/>
                  </a:lnTo>
                  <a:lnTo>
                    <a:pt x="3526" y="869"/>
                  </a:lnTo>
                  <a:lnTo>
                    <a:pt x="3509" y="836"/>
                  </a:lnTo>
                  <a:lnTo>
                    <a:pt x="3493" y="811"/>
                  </a:lnTo>
                  <a:lnTo>
                    <a:pt x="3468" y="778"/>
                  </a:lnTo>
                  <a:lnTo>
                    <a:pt x="3451" y="752"/>
                  </a:lnTo>
                  <a:lnTo>
                    <a:pt x="3426" y="719"/>
                  </a:lnTo>
                  <a:lnTo>
                    <a:pt x="3409" y="694"/>
                  </a:lnTo>
                  <a:lnTo>
                    <a:pt x="3384" y="669"/>
                  </a:lnTo>
                  <a:lnTo>
                    <a:pt x="3359" y="635"/>
                  </a:lnTo>
                  <a:lnTo>
                    <a:pt x="3342" y="610"/>
                  </a:lnTo>
                  <a:lnTo>
                    <a:pt x="3317" y="585"/>
                  </a:lnTo>
                  <a:lnTo>
                    <a:pt x="3292" y="552"/>
                  </a:lnTo>
                  <a:lnTo>
                    <a:pt x="3275" y="527"/>
                  </a:lnTo>
                  <a:lnTo>
                    <a:pt x="3250" y="502"/>
                  </a:lnTo>
                  <a:lnTo>
                    <a:pt x="3225" y="477"/>
                  </a:lnTo>
                  <a:lnTo>
                    <a:pt x="3200" y="443"/>
                  </a:lnTo>
                  <a:lnTo>
                    <a:pt x="3175" y="418"/>
                  </a:lnTo>
                  <a:lnTo>
                    <a:pt x="3150" y="393"/>
                  </a:lnTo>
                  <a:lnTo>
                    <a:pt x="3125" y="368"/>
                  </a:lnTo>
                  <a:lnTo>
                    <a:pt x="3075" y="318"/>
                  </a:lnTo>
                  <a:lnTo>
                    <a:pt x="3016" y="260"/>
                  </a:lnTo>
                  <a:lnTo>
                    <a:pt x="2966" y="209"/>
                  </a:lnTo>
                  <a:lnTo>
                    <a:pt x="2908" y="151"/>
                  </a:lnTo>
                  <a:lnTo>
                    <a:pt x="2900" y="9"/>
                  </a:lnTo>
                  <a:lnTo>
                    <a:pt x="3042" y="1"/>
                  </a:lnTo>
                  <a:lnTo>
                    <a:pt x="3100" y="51"/>
                  </a:lnTo>
                  <a:lnTo>
                    <a:pt x="3167" y="101"/>
                  </a:lnTo>
                  <a:lnTo>
                    <a:pt x="3225" y="151"/>
                  </a:lnTo>
                  <a:lnTo>
                    <a:pt x="3284" y="201"/>
                  </a:lnTo>
                  <a:lnTo>
                    <a:pt x="3309" y="226"/>
                  </a:lnTo>
                  <a:lnTo>
                    <a:pt x="3342" y="251"/>
                  </a:lnTo>
                  <a:lnTo>
                    <a:pt x="3367" y="276"/>
                  </a:lnTo>
                  <a:lnTo>
                    <a:pt x="3401" y="301"/>
                  </a:lnTo>
                  <a:lnTo>
                    <a:pt x="3426" y="326"/>
                  </a:lnTo>
                  <a:lnTo>
                    <a:pt x="3451" y="351"/>
                  </a:lnTo>
                  <a:lnTo>
                    <a:pt x="3484" y="385"/>
                  </a:lnTo>
                  <a:lnTo>
                    <a:pt x="3509" y="410"/>
                  </a:lnTo>
                  <a:lnTo>
                    <a:pt x="3534" y="435"/>
                  </a:lnTo>
                  <a:lnTo>
                    <a:pt x="3559" y="468"/>
                  </a:lnTo>
                  <a:lnTo>
                    <a:pt x="3593" y="493"/>
                  </a:lnTo>
                  <a:lnTo>
                    <a:pt x="3618" y="519"/>
                  </a:lnTo>
                  <a:lnTo>
                    <a:pt x="3643" y="552"/>
                  </a:lnTo>
                  <a:lnTo>
                    <a:pt x="3668" y="577"/>
                  </a:lnTo>
                  <a:lnTo>
                    <a:pt x="3693" y="610"/>
                  </a:lnTo>
                  <a:lnTo>
                    <a:pt x="3718" y="644"/>
                  </a:lnTo>
                  <a:lnTo>
                    <a:pt x="3743" y="669"/>
                  </a:lnTo>
                  <a:lnTo>
                    <a:pt x="3768" y="702"/>
                  </a:lnTo>
                  <a:lnTo>
                    <a:pt x="3793" y="736"/>
                  </a:lnTo>
                  <a:lnTo>
                    <a:pt x="3818" y="769"/>
                  </a:lnTo>
                  <a:lnTo>
                    <a:pt x="3844" y="803"/>
                  </a:lnTo>
                  <a:lnTo>
                    <a:pt x="3860" y="836"/>
                  </a:lnTo>
                  <a:lnTo>
                    <a:pt x="3885" y="869"/>
                  </a:lnTo>
                  <a:lnTo>
                    <a:pt x="3910" y="903"/>
                  </a:lnTo>
                  <a:lnTo>
                    <a:pt x="3927" y="928"/>
                  </a:lnTo>
                  <a:lnTo>
                    <a:pt x="3944" y="953"/>
                  </a:lnTo>
                  <a:lnTo>
                    <a:pt x="3952" y="978"/>
                  </a:lnTo>
                  <a:lnTo>
                    <a:pt x="3969" y="1003"/>
                  </a:lnTo>
                  <a:lnTo>
                    <a:pt x="3986" y="1028"/>
                  </a:lnTo>
                  <a:lnTo>
                    <a:pt x="3994" y="1053"/>
                  </a:lnTo>
                  <a:lnTo>
                    <a:pt x="3994" y="1053"/>
                  </a:lnTo>
                  <a:lnTo>
                    <a:pt x="4011" y="1078"/>
                  </a:lnTo>
                  <a:lnTo>
                    <a:pt x="4019" y="1103"/>
                  </a:lnTo>
                  <a:lnTo>
                    <a:pt x="4036" y="1128"/>
                  </a:lnTo>
                  <a:lnTo>
                    <a:pt x="4044" y="1153"/>
                  </a:lnTo>
                  <a:lnTo>
                    <a:pt x="4061" y="1187"/>
                  </a:lnTo>
                  <a:lnTo>
                    <a:pt x="4069" y="1212"/>
                  </a:lnTo>
                  <a:lnTo>
                    <a:pt x="4086" y="1237"/>
                  </a:lnTo>
                  <a:lnTo>
                    <a:pt x="4094" y="1262"/>
                  </a:lnTo>
                  <a:lnTo>
                    <a:pt x="4103" y="1295"/>
                  </a:lnTo>
                  <a:lnTo>
                    <a:pt x="4111" y="1321"/>
                  </a:lnTo>
                  <a:lnTo>
                    <a:pt x="4128" y="1346"/>
                  </a:lnTo>
                  <a:lnTo>
                    <a:pt x="4136" y="1371"/>
                  </a:lnTo>
                  <a:lnTo>
                    <a:pt x="4144" y="1404"/>
                  </a:lnTo>
                  <a:lnTo>
                    <a:pt x="4153" y="1429"/>
                  </a:lnTo>
                  <a:lnTo>
                    <a:pt x="4161" y="1454"/>
                  </a:lnTo>
                  <a:lnTo>
                    <a:pt x="4169" y="1488"/>
                  </a:lnTo>
                  <a:lnTo>
                    <a:pt x="4178" y="1513"/>
                  </a:lnTo>
                  <a:lnTo>
                    <a:pt x="4186" y="1538"/>
                  </a:lnTo>
                  <a:lnTo>
                    <a:pt x="4194" y="1571"/>
                  </a:lnTo>
                  <a:lnTo>
                    <a:pt x="4194" y="1596"/>
                  </a:lnTo>
                  <a:lnTo>
                    <a:pt x="4203" y="1621"/>
                  </a:lnTo>
                  <a:lnTo>
                    <a:pt x="4211" y="1655"/>
                  </a:lnTo>
                  <a:lnTo>
                    <a:pt x="4219" y="1680"/>
                  </a:lnTo>
                  <a:lnTo>
                    <a:pt x="4219" y="1705"/>
                  </a:lnTo>
                  <a:lnTo>
                    <a:pt x="4219" y="1738"/>
                  </a:lnTo>
                  <a:lnTo>
                    <a:pt x="4219" y="1763"/>
                  </a:lnTo>
                  <a:lnTo>
                    <a:pt x="4219" y="1797"/>
                  </a:lnTo>
                  <a:lnTo>
                    <a:pt x="4219" y="1822"/>
                  </a:lnTo>
                  <a:lnTo>
                    <a:pt x="4219" y="1847"/>
                  </a:lnTo>
                  <a:lnTo>
                    <a:pt x="4219" y="1880"/>
                  </a:lnTo>
                  <a:lnTo>
                    <a:pt x="4219" y="1905"/>
                  </a:lnTo>
                  <a:lnTo>
                    <a:pt x="4219" y="1939"/>
                  </a:lnTo>
                  <a:lnTo>
                    <a:pt x="4219" y="1964"/>
                  </a:lnTo>
                  <a:lnTo>
                    <a:pt x="4219" y="2223"/>
                  </a:lnTo>
                  <a:lnTo>
                    <a:pt x="4219" y="2248"/>
                  </a:lnTo>
                  <a:lnTo>
                    <a:pt x="4219" y="2273"/>
                  </a:lnTo>
                  <a:lnTo>
                    <a:pt x="4219" y="2306"/>
                  </a:lnTo>
                  <a:lnTo>
                    <a:pt x="4219" y="2331"/>
                  </a:lnTo>
                  <a:lnTo>
                    <a:pt x="4219" y="2356"/>
                  </a:lnTo>
                  <a:lnTo>
                    <a:pt x="4219" y="2356"/>
                  </a:lnTo>
                  <a:lnTo>
                    <a:pt x="4219" y="2381"/>
                  </a:lnTo>
                  <a:lnTo>
                    <a:pt x="4219" y="2407"/>
                  </a:lnTo>
                  <a:lnTo>
                    <a:pt x="4219" y="2440"/>
                  </a:lnTo>
                  <a:lnTo>
                    <a:pt x="4211" y="2465"/>
                  </a:lnTo>
                  <a:lnTo>
                    <a:pt x="4203" y="2490"/>
                  </a:lnTo>
                  <a:lnTo>
                    <a:pt x="4194" y="2515"/>
                  </a:lnTo>
                  <a:lnTo>
                    <a:pt x="4194" y="2549"/>
                  </a:lnTo>
                  <a:lnTo>
                    <a:pt x="4186" y="2574"/>
                  </a:lnTo>
                  <a:lnTo>
                    <a:pt x="4178" y="2599"/>
                  </a:lnTo>
                  <a:lnTo>
                    <a:pt x="4169" y="2624"/>
                  </a:lnTo>
                  <a:lnTo>
                    <a:pt x="4161" y="2649"/>
                  </a:lnTo>
                  <a:lnTo>
                    <a:pt x="4111" y="2741"/>
                  </a:lnTo>
                  <a:lnTo>
                    <a:pt x="4103" y="2766"/>
                  </a:lnTo>
                  <a:lnTo>
                    <a:pt x="4086" y="2791"/>
                  </a:lnTo>
                  <a:lnTo>
                    <a:pt x="4077" y="2816"/>
                  </a:lnTo>
                  <a:lnTo>
                    <a:pt x="4069" y="2849"/>
                  </a:lnTo>
                  <a:lnTo>
                    <a:pt x="4052" y="2874"/>
                  </a:lnTo>
                  <a:lnTo>
                    <a:pt x="4044" y="2899"/>
                  </a:lnTo>
                  <a:lnTo>
                    <a:pt x="4027" y="2924"/>
                  </a:lnTo>
                  <a:lnTo>
                    <a:pt x="4019" y="2950"/>
                  </a:lnTo>
                  <a:lnTo>
                    <a:pt x="4002" y="2975"/>
                  </a:lnTo>
                  <a:lnTo>
                    <a:pt x="3986" y="2991"/>
                  </a:lnTo>
                  <a:lnTo>
                    <a:pt x="3977" y="3016"/>
                  </a:lnTo>
                  <a:lnTo>
                    <a:pt x="3960" y="3041"/>
                  </a:lnTo>
                  <a:lnTo>
                    <a:pt x="3944" y="3067"/>
                  </a:lnTo>
                  <a:lnTo>
                    <a:pt x="3944" y="3067"/>
                  </a:lnTo>
                  <a:lnTo>
                    <a:pt x="3927" y="3092"/>
                  </a:lnTo>
                  <a:lnTo>
                    <a:pt x="3910" y="3108"/>
                  </a:lnTo>
                  <a:lnTo>
                    <a:pt x="3894" y="3133"/>
                  </a:lnTo>
                  <a:lnTo>
                    <a:pt x="3877" y="3158"/>
                  </a:lnTo>
                  <a:lnTo>
                    <a:pt x="3860" y="3175"/>
                  </a:lnTo>
                  <a:lnTo>
                    <a:pt x="3835" y="3200"/>
                  </a:lnTo>
                  <a:lnTo>
                    <a:pt x="3818" y="3217"/>
                  </a:lnTo>
                  <a:lnTo>
                    <a:pt x="3793" y="3242"/>
                  </a:lnTo>
                  <a:lnTo>
                    <a:pt x="3777" y="3259"/>
                  </a:lnTo>
                  <a:lnTo>
                    <a:pt x="3752" y="3284"/>
                  </a:lnTo>
                  <a:lnTo>
                    <a:pt x="3735" y="3300"/>
                  </a:lnTo>
                  <a:lnTo>
                    <a:pt x="3710" y="3317"/>
                  </a:lnTo>
                  <a:lnTo>
                    <a:pt x="3685" y="3342"/>
                  </a:lnTo>
                  <a:lnTo>
                    <a:pt x="3660" y="3359"/>
                  </a:lnTo>
                  <a:lnTo>
                    <a:pt x="3643" y="3376"/>
                  </a:lnTo>
                  <a:lnTo>
                    <a:pt x="3618" y="3392"/>
                  </a:lnTo>
                  <a:lnTo>
                    <a:pt x="3593" y="3409"/>
                  </a:lnTo>
                  <a:lnTo>
                    <a:pt x="3568" y="3426"/>
                  </a:lnTo>
                  <a:lnTo>
                    <a:pt x="3543" y="3442"/>
                  </a:lnTo>
                  <a:lnTo>
                    <a:pt x="3509" y="3451"/>
                  </a:lnTo>
                  <a:lnTo>
                    <a:pt x="3484" y="3468"/>
                  </a:lnTo>
                  <a:lnTo>
                    <a:pt x="3459" y="3484"/>
                  </a:lnTo>
                  <a:lnTo>
                    <a:pt x="3451" y="3493"/>
                  </a:lnTo>
                  <a:lnTo>
                    <a:pt x="3434" y="3493"/>
                  </a:lnTo>
                  <a:lnTo>
                    <a:pt x="3401" y="3509"/>
                  </a:lnTo>
                  <a:lnTo>
                    <a:pt x="3376" y="3518"/>
                  </a:lnTo>
                  <a:lnTo>
                    <a:pt x="3342" y="3534"/>
                  </a:lnTo>
                  <a:lnTo>
                    <a:pt x="3317" y="3543"/>
                  </a:lnTo>
                  <a:lnTo>
                    <a:pt x="3284" y="3551"/>
                  </a:lnTo>
                  <a:lnTo>
                    <a:pt x="3259" y="3559"/>
                  </a:lnTo>
                  <a:lnTo>
                    <a:pt x="3225" y="3568"/>
                  </a:lnTo>
                  <a:lnTo>
                    <a:pt x="3192" y="3576"/>
                  </a:lnTo>
                  <a:lnTo>
                    <a:pt x="3167" y="3584"/>
                  </a:lnTo>
                  <a:lnTo>
                    <a:pt x="3133" y="3593"/>
                  </a:lnTo>
                  <a:lnTo>
                    <a:pt x="3100" y="3601"/>
                  </a:lnTo>
                  <a:lnTo>
                    <a:pt x="3067" y="3601"/>
                  </a:lnTo>
                  <a:lnTo>
                    <a:pt x="3033" y="3601"/>
                  </a:lnTo>
                  <a:lnTo>
                    <a:pt x="3000" y="3601"/>
                  </a:lnTo>
                  <a:lnTo>
                    <a:pt x="2966" y="3601"/>
                  </a:lnTo>
                  <a:lnTo>
                    <a:pt x="2933" y="3601"/>
                  </a:lnTo>
                  <a:lnTo>
                    <a:pt x="2900" y="3601"/>
                  </a:lnTo>
                  <a:lnTo>
                    <a:pt x="2866" y="3601"/>
                  </a:lnTo>
                  <a:lnTo>
                    <a:pt x="2691" y="3601"/>
                  </a:lnTo>
                  <a:lnTo>
                    <a:pt x="2649" y="3601"/>
                  </a:lnTo>
                  <a:lnTo>
                    <a:pt x="2615" y="3601"/>
                  </a:lnTo>
                  <a:lnTo>
                    <a:pt x="2574" y="3601"/>
                  </a:lnTo>
                  <a:lnTo>
                    <a:pt x="2540" y="3601"/>
                  </a:lnTo>
                  <a:lnTo>
                    <a:pt x="2507" y="3601"/>
                  </a:lnTo>
                  <a:lnTo>
                    <a:pt x="2482" y="3601"/>
                  </a:lnTo>
                  <a:lnTo>
                    <a:pt x="2457" y="3601"/>
                  </a:lnTo>
                  <a:lnTo>
                    <a:pt x="2432" y="3601"/>
                  </a:lnTo>
                  <a:lnTo>
                    <a:pt x="2398" y="3601"/>
                  </a:lnTo>
                  <a:lnTo>
                    <a:pt x="2373" y="3601"/>
                  </a:lnTo>
                  <a:lnTo>
                    <a:pt x="2315" y="3593"/>
                  </a:lnTo>
                  <a:lnTo>
                    <a:pt x="2265" y="3576"/>
                  </a:lnTo>
                  <a:lnTo>
                    <a:pt x="2214" y="3568"/>
                  </a:lnTo>
                  <a:lnTo>
                    <a:pt x="2206" y="3568"/>
                  </a:lnTo>
                  <a:lnTo>
                    <a:pt x="2156" y="3551"/>
                  </a:lnTo>
                  <a:lnTo>
                    <a:pt x="2098" y="3534"/>
                  </a:lnTo>
                  <a:lnTo>
                    <a:pt x="2047" y="3518"/>
                  </a:lnTo>
                  <a:lnTo>
                    <a:pt x="1989" y="3501"/>
                  </a:lnTo>
                  <a:lnTo>
                    <a:pt x="1939" y="3476"/>
                  </a:lnTo>
                  <a:lnTo>
                    <a:pt x="1889" y="3459"/>
                  </a:lnTo>
                  <a:lnTo>
                    <a:pt x="1830" y="3434"/>
                  </a:lnTo>
                  <a:lnTo>
                    <a:pt x="1780" y="3417"/>
                  </a:lnTo>
                  <a:lnTo>
                    <a:pt x="1730" y="3392"/>
                  </a:lnTo>
                  <a:lnTo>
                    <a:pt x="1680" y="3367"/>
                  </a:lnTo>
                  <a:lnTo>
                    <a:pt x="1630" y="3342"/>
                  </a:lnTo>
                  <a:lnTo>
                    <a:pt x="1580" y="3309"/>
                  </a:lnTo>
                  <a:lnTo>
                    <a:pt x="1529" y="3284"/>
                  </a:lnTo>
                  <a:lnTo>
                    <a:pt x="1479" y="3259"/>
                  </a:lnTo>
                  <a:lnTo>
                    <a:pt x="1429" y="3225"/>
                  </a:lnTo>
                  <a:lnTo>
                    <a:pt x="1379" y="3192"/>
                  </a:lnTo>
                  <a:lnTo>
                    <a:pt x="1329" y="3167"/>
                  </a:lnTo>
                  <a:lnTo>
                    <a:pt x="1279" y="3133"/>
                  </a:lnTo>
                  <a:lnTo>
                    <a:pt x="1237" y="3100"/>
                  </a:lnTo>
                  <a:lnTo>
                    <a:pt x="1187" y="3067"/>
                  </a:lnTo>
                  <a:lnTo>
                    <a:pt x="1137" y="3033"/>
                  </a:lnTo>
                  <a:lnTo>
                    <a:pt x="1095" y="3000"/>
                  </a:lnTo>
                  <a:lnTo>
                    <a:pt x="1095" y="3000"/>
                  </a:lnTo>
                  <a:lnTo>
                    <a:pt x="1053" y="2958"/>
                  </a:lnTo>
                  <a:lnTo>
                    <a:pt x="1003" y="2924"/>
                  </a:lnTo>
                  <a:lnTo>
                    <a:pt x="961" y="2883"/>
                  </a:lnTo>
                  <a:lnTo>
                    <a:pt x="920" y="2849"/>
                  </a:lnTo>
                  <a:lnTo>
                    <a:pt x="878" y="2808"/>
                  </a:lnTo>
                  <a:lnTo>
                    <a:pt x="836" y="2766"/>
                  </a:lnTo>
                  <a:lnTo>
                    <a:pt x="794" y="2724"/>
                  </a:lnTo>
                  <a:lnTo>
                    <a:pt x="753" y="2682"/>
                  </a:lnTo>
                  <a:lnTo>
                    <a:pt x="711" y="2640"/>
                  </a:lnTo>
                  <a:lnTo>
                    <a:pt x="677" y="2599"/>
                  </a:lnTo>
                  <a:lnTo>
                    <a:pt x="636" y="2557"/>
                  </a:lnTo>
                  <a:lnTo>
                    <a:pt x="602" y="2515"/>
                  </a:lnTo>
                  <a:lnTo>
                    <a:pt x="560" y="2473"/>
                  </a:lnTo>
                  <a:lnTo>
                    <a:pt x="527" y="2423"/>
                  </a:lnTo>
                  <a:lnTo>
                    <a:pt x="494" y="2381"/>
                  </a:lnTo>
                  <a:lnTo>
                    <a:pt x="452" y="2340"/>
                  </a:lnTo>
                  <a:lnTo>
                    <a:pt x="418" y="2290"/>
                  </a:lnTo>
                  <a:lnTo>
                    <a:pt x="385" y="2248"/>
                  </a:lnTo>
                  <a:lnTo>
                    <a:pt x="360" y="2198"/>
                  </a:lnTo>
                  <a:lnTo>
                    <a:pt x="335" y="2173"/>
                  </a:lnTo>
                  <a:lnTo>
                    <a:pt x="326" y="2148"/>
                  </a:lnTo>
                  <a:lnTo>
                    <a:pt x="293" y="2097"/>
                  </a:lnTo>
                  <a:lnTo>
                    <a:pt x="268" y="2056"/>
                  </a:lnTo>
                  <a:lnTo>
                    <a:pt x="235" y="2006"/>
                  </a:lnTo>
                  <a:lnTo>
                    <a:pt x="210" y="1955"/>
                  </a:lnTo>
                  <a:lnTo>
                    <a:pt x="184" y="1905"/>
                  </a:lnTo>
                  <a:lnTo>
                    <a:pt x="159" y="1855"/>
                  </a:lnTo>
                  <a:lnTo>
                    <a:pt x="134" y="1805"/>
                  </a:lnTo>
                  <a:lnTo>
                    <a:pt x="109" y="1755"/>
                  </a:lnTo>
                  <a:lnTo>
                    <a:pt x="93" y="1705"/>
                  </a:lnTo>
                  <a:lnTo>
                    <a:pt x="68" y="1655"/>
                  </a:lnTo>
                  <a:lnTo>
                    <a:pt x="51" y="1605"/>
                  </a:lnTo>
                  <a:lnTo>
                    <a:pt x="34" y="1554"/>
                  </a:lnTo>
                  <a:lnTo>
                    <a:pt x="9" y="1504"/>
                  </a:lnTo>
                  <a:lnTo>
                    <a:pt x="1" y="1454"/>
                  </a:lnTo>
                  <a:lnTo>
                    <a:pt x="1" y="1446"/>
                  </a:lnTo>
                  <a:lnTo>
                    <a:pt x="26" y="1379"/>
                  </a:lnTo>
                  <a:lnTo>
                    <a:pt x="51" y="1321"/>
                  </a:lnTo>
                  <a:lnTo>
                    <a:pt x="93" y="1237"/>
                  </a:lnTo>
                  <a:lnTo>
                    <a:pt x="176" y="1279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1"/>
            <p:cNvSpPr/>
            <p:nvPr/>
          </p:nvSpPr>
          <p:spPr>
            <a:xfrm>
              <a:off x="3551354" y="9095996"/>
              <a:ext cx="293055" cy="259216"/>
            </a:xfrm>
            <a:custGeom>
              <a:avLst/>
              <a:gdLst/>
              <a:ahLst/>
              <a:cxnLst/>
              <a:rect l="l" t="t" r="r" b="b"/>
              <a:pathLst>
                <a:path w="5941" h="5255" extrusionOk="0">
                  <a:moveTo>
                    <a:pt x="2632" y="0"/>
                  </a:moveTo>
                  <a:lnTo>
                    <a:pt x="2716" y="0"/>
                  </a:lnTo>
                  <a:lnTo>
                    <a:pt x="2774" y="0"/>
                  </a:lnTo>
                  <a:lnTo>
                    <a:pt x="2833" y="0"/>
                  </a:lnTo>
                  <a:lnTo>
                    <a:pt x="2866" y="0"/>
                  </a:lnTo>
                  <a:lnTo>
                    <a:pt x="2916" y="0"/>
                  </a:lnTo>
                  <a:lnTo>
                    <a:pt x="2966" y="0"/>
                  </a:lnTo>
                  <a:lnTo>
                    <a:pt x="3025" y="0"/>
                  </a:lnTo>
                  <a:lnTo>
                    <a:pt x="3075" y="8"/>
                  </a:lnTo>
                  <a:lnTo>
                    <a:pt x="3125" y="8"/>
                  </a:lnTo>
                  <a:lnTo>
                    <a:pt x="3175" y="17"/>
                  </a:lnTo>
                  <a:lnTo>
                    <a:pt x="3225" y="25"/>
                  </a:lnTo>
                  <a:lnTo>
                    <a:pt x="3275" y="34"/>
                  </a:lnTo>
                  <a:lnTo>
                    <a:pt x="3334" y="42"/>
                  </a:lnTo>
                  <a:lnTo>
                    <a:pt x="3384" y="50"/>
                  </a:lnTo>
                  <a:lnTo>
                    <a:pt x="3434" y="59"/>
                  </a:lnTo>
                  <a:lnTo>
                    <a:pt x="3484" y="67"/>
                  </a:lnTo>
                  <a:lnTo>
                    <a:pt x="3534" y="75"/>
                  </a:lnTo>
                  <a:lnTo>
                    <a:pt x="3585" y="92"/>
                  </a:lnTo>
                  <a:lnTo>
                    <a:pt x="3635" y="100"/>
                  </a:lnTo>
                  <a:lnTo>
                    <a:pt x="3685" y="109"/>
                  </a:lnTo>
                  <a:lnTo>
                    <a:pt x="3727" y="125"/>
                  </a:lnTo>
                  <a:lnTo>
                    <a:pt x="3777" y="134"/>
                  </a:lnTo>
                  <a:lnTo>
                    <a:pt x="3827" y="150"/>
                  </a:lnTo>
                  <a:lnTo>
                    <a:pt x="3877" y="159"/>
                  </a:lnTo>
                  <a:lnTo>
                    <a:pt x="3927" y="176"/>
                  </a:lnTo>
                  <a:lnTo>
                    <a:pt x="3977" y="192"/>
                  </a:lnTo>
                  <a:lnTo>
                    <a:pt x="4002" y="201"/>
                  </a:lnTo>
                  <a:lnTo>
                    <a:pt x="4019" y="201"/>
                  </a:lnTo>
                  <a:lnTo>
                    <a:pt x="4069" y="217"/>
                  </a:lnTo>
                  <a:lnTo>
                    <a:pt x="4119" y="234"/>
                  </a:lnTo>
                  <a:lnTo>
                    <a:pt x="4161" y="251"/>
                  </a:lnTo>
                  <a:lnTo>
                    <a:pt x="4211" y="267"/>
                  </a:lnTo>
                  <a:lnTo>
                    <a:pt x="4253" y="292"/>
                  </a:lnTo>
                  <a:lnTo>
                    <a:pt x="4353" y="326"/>
                  </a:lnTo>
                  <a:lnTo>
                    <a:pt x="4445" y="368"/>
                  </a:lnTo>
                  <a:lnTo>
                    <a:pt x="4537" y="401"/>
                  </a:lnTo>
                  <a:lnTo>
                    <a:pt x="4629" y="443"/>
                  </a:lnTo>
                  <a:lnTo>
                    <a:pt x="4721" y="476"/>
                  </a:lnTo>
                  <a:lnTo>
                    <a:pt x="4813" y="518"/>
                  </a:lnTo>
                  <a:lnTo>
                    <a:pt x="4896" y="560"/>
                  </a:lnTo>
                  <a:lnTo>
                    <a:pt x="4988" y="602"/>
                  </a:lnTo>
                  <a:lnTo>
                    <a:pt x="5172" y="677"/>
                  </a:lnTo>
                  <a:lnTo>
                    <a:pt x="5356" y="760"/>
                  </a:lnTo>
                  <a:lnTo>
                    <a:pt x="5531" y="835"/>
                  </a:lnTo>
                  <a:lnTo>
                    <a:pt x="5623" y="877"/>
                  </a:lnTo>
                  <a:lnTo>
                    <a:pt x="5715" y="919"/>
                  </a:lnTo>
                  <a:lnTo>
                    <a:pt x="5807" y="952"/>
                  </a:lnTo>
                  <a:lnTo>
                    <a:pt x="5899" y="994"/>
                  </a:lnTo>
                  <a:lnTo>
                    <a:pt x="5940" y="1078"/>
                  </a:lnTo>
                  <a:lnTo>
                    <a:pt x="5849" y="1120"/>
                  </a:lnTo>
                  <a:lnTo>
                    <a:pt x="5757" y="1086"/>
                  </a:lnTo>
                  <a:lnTo>
                    <a:pt x="5665" y="1053"/>
                  </a:lnTo>
                  <a:lnTo>
                    <a:pt x="5564" y="1028"/>
                  </a:lnTo>
                  <a:lnTo>
                    <a:pt x="5473" y="994"/>
                  </a:lnTo>
                  <a:lnTo>
                    <a:pt x="5289" y="927"/>
                  </a:lnTo>
                  <a:lnTo>
                    <a:pt x="5097" y="869"/>
                  </a:lnTo>
                  <a:lnTo>
                    <a:pt x="4913" y="802"/>
                  </a:lnTo>
                  <a:lnTo>
                    <a:pt x="4813" y="777"/>
                  </a:lnTo>
                  <a:lnTo>
                    <a:pt x="4721" y="744"/>
                  </a:lnTo>
                  <a:lnTo>
                    <a:pt x="4629" y="735"/>
                  </a:lnTo>
                  <a:lnTo>
                    <a:pt x="4537" y="702"/>
                  </a:lnTo>
                  <a:lnTo>
                    <a:pt x="4445" y="677"/>
                  </a:lnTo>
                  <a:lnTo>
                    <a:pt x="4353" y="652"/>
                  </a:lnTo>
                  <a:lnTo>
                    <a:pt x="4253" y="627"/>
                  </a:lnTo>
                  <a:lnTo>
                    <a:pt x="4161" y="602"/>
                  </a:lnTo>
                  <a:lnTo>
                    <a:pt x="4111" y="585"/>
                  </a:lnTo>
                  <a:lnTo>
                    <a:pt x="4069" y="577"/>
                  </a:lnTo>
                  <a:lnTo>
                    <a:pt x="4019" y="568"/>
                  </a:lnTo>
                  <a:lnTo>
                    <a:pt x="3977" y="560"/>
                  </a:lnTo>
                  <a:lnTo>
                    <a:pt x="3927" y="543"/>
                  </a:lnTo>
                  <a:lnTo>
                    <a:pt x="3910" y="543"/>
                  </a:lnTo>
                  <a:lnTo>
                    <a:pt x="3877" y="535"/>
                  </a:lnTo>
                  <a:lnTo>
                    <a:pt x="3835" y="526"/>
                  </a:lnTo>
                  <a:lnTo>
                    <a:pt x="3785" y="510"/>
                  </a:lnTo>
                  <a:lnTo>
                    <a:pt x="3743" y="501"/>
                  </a:lnTo>
                  <a:lnTo>
                    <a:pt x="3693" y="493"/>
                  </a:lnTo>
                  <a:lnTo>
                    <a:pt x="3643" y="476"/>
                  </a:lnTo>
                  <a:lnTo>
                    <a:pt x="3601" y="468"/>
                  </a:lnTo>
                  <a:lnTo>
                    <a:pt x="3551" y="460"/>
                  </a:lnTo>
                  <a:lnTo>
                    <a:pt x="3509" y="451"/>
                  </a:lnTo>
                  <a:lnTo>
                    <a:pt x="3459" y="443"/>
                  </a:lnTo>
                  <a:lnTo>
                    <a:pt x="3409" y="435"/>
                  </a:lnTo>
                  <a:lnTo>
                    <a:pt x="3367" y="426"/>
                  </a:lnTo>
                  <a:lnTo>
                    <a:pt x="3317" y="418"/>
                  </a:lnTo>
                  <a:lnTo>
                    <a:pt x="3275" y="418"/>
                  </a:lnTo>
                  <a:lnTo>
                    <a:pt x="3225" y="409"/>
                  </a:lnTo>
                  <a:lnTo>
                    <a:pt x="3184" y="409"/>
                  </a:lnTo>
                  <a:lnTo>
                    <a:pt x="3133" y="401"/>
                  </a:lnTo>
                  <a:lnTo>
                    <a:pt x="3083" y="401"/>
                  </a:lnTo>
                  <a:lnTo>
                    <a:pt x="3033" y="401"/>
                  </a:lnTo>
                  <a:lnTo>
                    <a:pt x="2991" y="401"/>
                  </a:lnTo>
                  <a:lnTo>
                    <a:pt x="2941" y="401"/>
                  </a:lnTo>
                  <a:lnTo>
                    <a:pt x="2891" y="401"/>
                  </a:lnTo>
                  <a:lnTo>
                    <a:pt x="2841" y="401"/>
                  </a:lnTo>
                  <a:lnTo>
                    <a:pt x="2557" y="401"/>
                  </a:lnTo>
                  <a:lnTo>
                    <a:pt x="2515" y="401"/>
                  </a:lnTo>
                  <a:lnTo>
                    <a:pt x="2473" y="401"/>
                  </a:lnTo>
                  <a:lnTo>
                    <a:pt x="2432" y="401"/>
                  </a:lnTo>
                  <a:lnTo>
                    <a:pt x="2382" y="401"/>
                  </a:lnTo>
                  <a:lnTo>
                    <a:pt x="2340" y="401"/>
                  </a:lnTo>
                  <a:lnTo>
                    <a:pt x="2298" y="401"/>
                  </a:lnTo>
                  <a:lnTo>
                    <a:pt x="2256" y="409"/>
                  </a:lnTo>
                  <a:lnTo>
                    <a:pt x="2215" y="409"/>
                  </a:lnTo>
                  <a:lnTo>
                    <a:pt x="2189" y="409"/>
                  </a:lnTo>
                  <a:lnTo>
                    <a:pt x="2173" y="409"/>
                  </a:lnTo>
                  <a:lnTo>
                    <a:pt x="2156" y="409"/>
                  </a:lnTo>
                  <a:lnTo>
                    <a:pt x="2131" y="409"/>
                  </a:lnTo>
                  <a:lnTo>
                    <a:pt x="2114" y="409"/>
                  </a:lnTo>
                  <a:lnTo>
                    <a:pt x="2114" y="409"/>
                  </a:lnTo>
                  <a:lnTo>
                    <a:pt x="2098" y="409"/>
                  </a:lnTo>
                  <a:lnTo>
                    <a:pt x="2081" y="409"/>
                  </a:lnTo>
                  <a:lnTo>
                    <a:pt x="2081" y="409"/>
                  </a:lnTo>
                  <a:lnTo>
                    <a:pt x="2056" y="418"/>
                  </a:lnTo>
                  <a:lnTo>
                    <a:pt x="2047" y="418"/>
                  </a:lnTo>
                  <a:lnTo>
                    <a:pt x="2047" y="418"/>
                  </a:lnTo>
                  <a:lnTo>
                    <a:pt x="2031" y="418"/>
                  </a:lnTo>
                  <a:lnTo>
                    <a:pt x="2022" y="418"/>
                  </a:lnTo>
                  <a:lnTo>
                    <a:pt x="2006" y="418"/>
                  </a:lnTo>
                  <a:lnTo>
                    <a:pt x="1997" y="418"/>
                  </a:lnTo>
                  <a:lnTo>
                    <a:pt x="1981" y="418"/>
                  </a:lnTo>
                  <a:lnTo>
                    <a:pt x="1981" y="418"/>
                  </a:lnTo>
                  <a:lnTo>
                    <a:pt x="1972" y="418"/>
                  </a:lnTo>
                  <a:lnTo>
                    <a:pt x="1964" y="418"/>
                  </a:lnTo>
                  <a:lnTo>
                    <a:pt x="1964" y="535"/>
                  </a:lnTo>
                  <a:lnTo>
                    <a:pt x="1964" y="551"/>
                  </a:lnTo>
                  <a:lnTo>
                    <a:pt x="1964" y="568"/>
                  </a:lnTo>
                  <a:lnTo>
                    <a:pt x="1964" y="585"/>
                  </a:lnTo>
                  <a:lnTo>
                    <a:pt x="1964" y="602"/>
                  </a:lnTo>
                  <a:lnTo>
                    <a:pt x="1964" y="627"/>
                  </a:lnTo>
                  <a:lnTo>
                    <a:pt x="1964" y="635"/>
                  </a:lnTo>
                  <a:lnTo>
                    <a:pt x="1964" y="660"/>
                  </a:lnTo>
                  <a:lnTo>
                    <a:pt x="1964" y="677"/>
                  </a:lnTo>
                  <a:lnTo>
                    <a:pt x="1972" y="693"/>
                  </a:lnTo>
                  <a:lnTo>
                    <a:pt x="1972" y="710"/>
                  </a:lnTo>
                  <a:lnTo>
                    <a:pt x="1981" y="727"/>
                  </a:lnTo>
                  <a:lnTo>
                    <a:pt x="1989" y="744"/>
                  </a:lnTo>
                  <a:lnTo>
                    <a:pt x="1997" y="760"/>
                  </a:lnTo>
                  <a:lnTo>
                    <a:pt x="2006" y="769"/>
                  </a:lnTo>
                  <a:lnTo>
                    <a:pt x="2014" y="785"/>
                  </a:lnTo>
                  <a:lnTo>
                    <a:pt x="2022" y="802"/>
                  </a:lnTo>
                  <a:lnTo>
                    <a:pt x="2031" y="819"/>
                  </a:lnTo>
                  <a:lnTo>
                    <a:pt x="2039" y="835"/>
                  </a:lnTo>
                  <a:lnTo>
                    <a:pt x="2056" y="852"/>
                  </a:lnTo>
                  <a:lnTo>
                    <a:pt x="2064" y="869"/>
                  </a:lnTo>
                  <a:lnTo>
                    <a:pt x="2072" y="886"/>
                  </a:lnTo>
                  <a:lnTo>
                    <a:pt x="2081" y="902"/>
                  </a:lnTo>
                  <a:lnTo>
                    <a:pt x="2098" y="919"/>
                  </a:lnTo>
                  <a:lnTo>
                    <a:pt x="2106" y="936"/>
                  </a:lnTo>
                  <a:lnTo>
                    <a:pt x="2123" y="952"/>
                  </a:lnTo>
                  <a:lnTo>
                    <a:pt x="2139" y="969"/>
                  </a:lnTo>
                  <a:lnTo>
                    <a:pt x="2156" y="978"/>
                  </a:lnTo>
                  <a:lnTo>
                    <a:pt x="2164" y="994"/>
                  </a:lnTo>
                  <a:lnTo>
                    <a:pt x="2181" y="1011"/>
                  </a:lnTo>
                  <a:lnTo>
                    <a:pt x="2198" y="1028"/>
                  </a:lnTo>
                  <a:lnTo>
                    <a:pt x="2215" y="1044"/>
                  </a:lnTo>
                  <a:lnTo>
                    <a:pt x="2223" y="1061"/>
                  </a:lnTo>
                  <a:lnTo>
                    <a:pt x="2240" y="1069"/>
                  </a:lnTo>
                  <a:lnTo>
                    <a:pt x="2265" y="1086"/>
                  </a:lnTo>
                  <a:lnTo>
                    <a:pt x="2281" y="1103"/>
                  </a:lnTo>
                  <a:lnTo>
                    <a:pt x="2298" y="1120"/>
                  </a:lnTo>
                  <a:lnTo>
                    <a:pt x="2315" y="1128"/>
                  </a:lnTo>
                  <a:lnTo>
                    <a:pt x="2331" y="1145"/>
                  </a:lnTo>
                  <a:lnTo>
                    <a:pt x="2348" y="1161"/>
                  </a:lnTo>
                  <a:lnTo>
                    <a:pt x="2373" y="1170"/>
                  </a:lnTo>
                  <a:lnTo>
                    <a:pt x="2390" y="1186"/>
                  </a:lnTo>
                  <a:lnTo>
                    <a:pt x="2407" y="1203"/>
                  </a:lnTo>
                  <a:lnTo>
                    <a:pt x="2432" y="1211"/>
                  </a:lnTo>
                  <a:lnTo>
                    <a:pt x="2448" y="1228"/>
                  </a:lnTo>
                  <a:lnTo>
                    <a:pt x="2473" y="1236"/>
                  </a:lnTo>
                  <a:lnTo>
                    <a:pt x="2490" y="1253"/>
                  </a:lnTo>
                  <a:lnTo>
                    <a:pt x="2507" y="1270"/>
                  </a:lnTo>
                  <a:lnTo>
                    <a:pt x="2557" y="1295"/>
                  </a:lnTo>
                  <a:lnTo>
                    <a:pt x="2599" y="1320"/>
                  </a:lnTo>
                  <a:lnTo>
                    <a:pt x="2649" y="1345"/>
                  </a:lnTo>
                  <a:lnTo>
                    <a:pt x="2691" y="1370"/>
                  </a:lnTo>
                  <a:lnTo>
                    <a:pt x="2741" y="1387"/>
                  </a:lnTo>
                  <a:lnTo>
                    <a:pt x="2783" y="1412"/>
                  </a:lnTo>
                  <a:lnTo>
                    <a:pt x="2833" y="1437"/>
                  </a:lnTo>
                  <a:lnTo>
                    <a:pt x="2883" y="1462"/>
                  </a:lnTo>
                  <a:lnTo>
                    <a:pt x="2933" y="1479"/>
                  </a:lnTo>
                  <a:lnTo>
                    <a:pt x="2983" y="1504"/>
                  </a:lnTo>
                  <a:lnTo>
                    <a:pt x="3033" y="1521"/>
                  </a:lnTo>
                  <a:lnTo>
                    <a:pt x="3083" y="1546"/>
                  </a:lnTo>
                  <a:lnTo>
                    <a:pt x="3133" y="1562"/>
                  </a:lnTo>
                  <a:lnTo>
                    <a:pt x="3192" y="1579"/>
                  </a:lnTo>
                  <a:lnTo>
                    <a:pt x="3242" y="1604"/>
                  </a:lnTo>
                  <a:lnTo>
                    <a:pt x="3292" y="1621"/>
                  </a:lnTo>
                  <a:lnTo>
                    <a:pt x="3342" y="1637"/>
                  </a:lnTo>
                  <a:lnTo>
                    <a:pt x="3392" y="1654"/>
                  </a:lnTo>
                  <a:lnTo>
                    <a:pt x="3443" y="1671"/>
                  </a:lnTo>
                  <a:lnTo>
                    <a:pt x="3493" y="1688"/>
                  </a:lnTo>
                  <a:lnTo>
                    <a:pt x="3543" y="1704"/>
                  </a:lnTo>
                  <a:lnTo>
                    <a:pt x="3593" y="1721"/>
                  </a:lnTo>
                  <a:lnTo>
                    <a:pt x="3643" y="1729"/>
                  </a:lnTo>
                  <a:lnTo>
                    <a:pt x="3743" y="1763"/>
                  </a:lnTo>
                  <a:lnTo>
                    <a:pt x="3844" y="1788"/>
                  </a:lnTo>
                  <a:lnTo>
                    <a:pt x="3935" y="1813"/>
                  </a:lnTo>
                  <a:lnTo>
                    <a:pt x="4019" y="1838"/>
                  </a:lnTo>
                  <a:lnTo>
                    <a:pt x="4103" y="1855"/>
                  </a:lnTo>
                  <a:lnTo>
                    <a:pt x="4261" y="1896"/>
                  </a:lnTo>
                  <a:lnTo>
                    <a:pt x="4387" y="1930"/>
                  </a:lnTo>
                  <a:lnTo>
                    <a:pt x="4579" y="1980"/>
                  </a:lnTo>
                  <a:lnTo>
                    <a:pt x="4762" y="2022"/>
                  </a:lnTo>
                  <a:lnTo>
                    <a:pt x="4838" y="2038"/>
                  </a:lnTo>
                  <a:lnTo>
                    <a:pt x="4888" y="2055"/>
                  </a:lnTo>
                  <a:lnTo>
                    <a:pt x="4921" y="2055"/>
                  </a:lnTo>
                  <a:lnTo>
                    <a:pt x="4946" y="2064"/>
                  </a:lnTo>
                  <a:lnTo>
                    <a:pt x="4988" y="2072"/>
                  </a:lnTo>
                  <a:lnTo>
                    <a:pt x="5030" y="2080"/>
                  </a:lnTo>
                  <a:lnTo>
                    <a:pt x="5122" y="2089"/>
                  </a:lnTo>
                  <a:lnTo>
                    <a:pt x="5214" y="2105"/>
                  </a:lnTo>
                  <a:lnTo>
                    <a:pt x="5289" y="2114"/>
                  </a:lnTo>
                  <a:lnTo>
                    <a:pt x="5322" y="2122"/>
                  </a:lnTo>
                  <a:lnTo>
                    <a:pt x="5347" y="2130"/>
                  </a:lnTo>
                  <a:lnTo>
                    <a:pt x="5364" y="2130"/>
                  </a:lnTo>
                  <a:lnTo>
                    <a:pt x="5389" y="2139"/>
                  </a:lnTo>
                  <a:lnTo>
                    <a:pt x="5406" y="2147"/>
                  </a:lnTo>
                  <a:lnTo>
                    <a:pt x="5431" y="2155"/>
                  </a:lnTo>
                  <a:lnTo>
                    <a:pt x="5448" y="2172"/>
                  </a:lnTo>
                  <a:lnTo>
                    <a:pt x="5464" y="2197"/>
                  </a:lnTo>
                  <a:lnTo>
                    <a:pt x="5481" y="2214"/>
                  </a:lnTo>
                  <a:lnTo>
                    <a:pt x="5481" y="2214"/>
                  </a:lnTo>
                  <a:lnTo>
                    <a:pt x="5489" y="2239"/>
                  </a:lnTo>
                  <a:lnTo>
                    <a:pt x="5498" y="2272"/>
                  </a:lnTo>
                  <a:lnTo>
                    <a:pt x="5498" y="2297"/>
                  </a:lnTo>
                  <a:lnTo>
                    <a:pt x="5498" y="2323"/>
                  </a:lnTo>
                  <a:lnTo>
                    <a:pt x="5498" y="2348"/>
                  </a:lnTo>
                  <a:lnTo>
                    <a:pt x="5489" y="2373"/>
                  </a:lnTo>
                  <a:lnTo>
                    <a:pt x="5481" y="2398"/>
                  </a:lnTo>
                  <a:lnTo>
                    <a:pt x="5481" y="2398"/>
                  </a:lnTo>
                  <a:lnTo>
                    <a:pt x="5464" y="2423"/>
                  </a:lnTo>
                  <a:lnTo>
                    <a:pt x="5448" y="2439"/>
                  </a:lnTo>
                  <a:lnTo>
                    <a:pt x="5422" y="2456"/>
                  </a:lnTo>
                  <a:lnTo>
                    <a:pt x="5397" y="2465"/>
                  </a:lnTo>
                  <a:lnTo>
                    <a:pt x="5381" y="2473"/>
                  </a:lnTo>
                  <a:lnTo>
                    <a:pt x="5356" y="2481"/>
                  </a:lnTo>
                  <a:lnTo>
                    <a:pt x="5331" y="2481"/>
                  </a:lnTo>
                  <a:lnTo>
                    <a:pt x="5189" y="2481"/>
                  </a:lnTo>
                  <a:lnTo>
                    <a:pt x="5113" y="2481"/>
                  </a:lnTo>
                  <a:lnTo>
                    <a:pt x="5047" y="2481"/>
                  </a:lnTo>
                  <a:lnTo>
                    <a:pt x="4971" y="2481"/>
                  </a:lnTo>
                  <a:lnTo>
                    <a:pt x="4905" y="2481"/>
                  </a:lnTo>
                  <a:lnTo>
                    <a:pt x="4829" y="2481"/>
                  </a:lnTo>
                  <a:lnTo>
                    <a:pt x="4762" y="2481"/>
                  </a:lnTo>
                  <a:lnTo>
                    <a:pt x="4696" y="2490"/>
                  </a:lnTo>
                  <a:lnTo>
                    <a:pt x="4629" y="2498"/>
                  </a:lnTo>
                  <a:lnTo>
                    <a:pt x="4604" y="2498"/>
                  </a:lnTo>
                  <a:lnTo>
                    <a:pt x="4562" y="2498"/>
                  </a:lnTo>
                  <a:lnTo>
                    <a:pt x="4487" y="2506"/>
                  </a:lnTo>
                  <a:lnTo>
                    <a:pt x="4420" y="2615"/>
                  </a:lnTo>
                  <a:lnTo>
                    <a:pt x="4353" y="2623"/>
                  </a:lnTo>
                  <a:lnTo>
                    <a:pt x="4286" y="2632"/>
                  </a:lnTo>
                  <a:lnTo>
                    <a:pt x="4219" y="2640"/>
                  </a:lnTo>
                  <a:lnTo>
                    <a:pt x="4153" y="2648"/>
                  </a:lnTo>
                  <a:lnTo>
                    <a:pt x="4086" y="2657"/>
                  </a:lnTo>
                  <a:lnTo>
                    <a:pt x="4019" y="2673"/>
                  </a:lnTo>
                  <a:lnTo>
                    <a:pt x="3952" y="2682"/>
                  </a:lnTo>
                  <a:lnTo>
                    <a:pt x="3885" y="2698"/>
                  </a:lnTo>
                  <a:lnTo>
                    <a:pt x="3818" y="2707"/>
                  </a:lnTo>
                  <a:lnTo>
                    <a:pt x="3760" y="2724"/>
                  </a:lnTo>
                  <a:lnTo>
                    <a:pt x="3693" y="2740"/>
                  </a:lnTo>
                  <a:lnTo>
                    <a:pt x="3626" y="2757"/>
                  </a:lnTo>
                  <a:lnTo>
                    <a:pt x="3560" y="2774"/>
                  </a:lnTo>
                  <a:lnTo>
                    <a:pt x="3501" y="2790"/>
                  </a:lnTo>
                  <a:lnTo>
                    <a:pt x="3434" y="2807"/>
                  </a:lnTo>
                  <a:lnTo>
                    <a:pt x="3367" y="2824"/>
                  </a:lnTo>
                  <a:lnTo>
                    <a:pt x="3301" y="2840"/>
                  </a:lnTo>
                  <a:lnTo>
                    <a:pt x="3242" y="2857"/>
                  </a:lnTo>
                  <a:lnTo>
                    <a:pt x="3175" y="2874"/>
                  </a:lnTo>
                  <a:lnTo>
                    <a:pt x="3108" y="2891"/>
                  </a:lnTo>
                  <a:lnTo>
                    <a:pt x="3050" y="2916"/>
                  </a:lnTo>
                  <a:lnTo>
                    <a:pt x="2983" y="2932"/>
                  </a:lnTo>
                  <a:lnTo>
                    <a:pt x="2916" y="2957"/>
                  </a:lnTo>
                  <a:lnTo>
                    <a:pt x="2858" y="2982"/>
                  </a:lnTo>
                  <a:lnTo>
                    <a:pt x="2791" y="2999"/>
                  </a:lnTo>
                  <a:lnTo>
                    <a:pt x="2732" y="3024"/>
                  </a:lnTo>
                  <a:lnTo>
                    <a:pt x="2666" y="3049"/>
                  </a:lnTo>
                  <a:lnTo>
                    <a:pt x="2607" y="3074"/>
                  </a:lnTo>
                  <a:lnTo>
                    <a:pt x="2540" y="3091"/>
                  </a:lnTo>
                  <a:lnTo>
                    <a:pt x="2473" y="3116"/>
                  </a:lnTo>
                  <a:lnTo>
                    <a:pt x="2415" y="3141"/>
                  </a:lnTo>
                  <a:lnTo>
                    <a:pt x="2348" y="3175"/>
                  </a:lnTo>
                  <a:lnTo>
                    <a:pt x="2290" y="3200"/>
                  </a:lnTo>
                  <a:lnTo>
                    <a:pt x="2223" y="3225"/>
                  </a:lnTo>
                  <a:lnTo>
                    <a:pt x="2164" y="3250"/>
                  </a:lnTo>
                  <a:lnTo>
                    <a:pt x="2098" y="3275"/>
                  </a:lnTo>
                  <a:lnTo>
                    <a:pt x="2039" y="3308"/>
                  </a:lnTo>
                  <a:lnTo>
                    <a:pt x="1972" y="3333"/>
                  </a:lnTo>
                  <a:lnTo>
                    <a:pt x="1914" y="3367"/>
                  </a:lnTo>
                  <a:lnTo>
                    <a:pt x="1847" y="3392"/>
                  </a:lnTo>
                  <a:lnTo>
                    <a:pt x="1788" y="3425"/>
                  </a:lnTo>
                  <a:lnTo>
                    <a:pt x="1722" y="3450"/>
                  </a:lnTo>
                  <a:lnTo>
                    <a:pt x="1663" y="3484"/>
                  </a:lnTo>
                  <a:lnTo>
                    <a:pt x="1596" y="3517"/>
                  </a:lnTo>
                  <a:lnTo>
                    <a:pt x="1538" y="3551"/>
                  </a:lnTo>
                  <a:lnTo>
                    <a:pt x="1471" y="3576"/>
                  </a:lnTo>
                  <a:lnTo>
                    <a:pt x="1413" y="3609"/>
                  </a:lnTo>
                  <a:lnTo>
                    <a:pt x="1346" y="3642"/>
                  </a:lnTo>
                  <a:lnTo>
                    <a:pt x="1287" y="3676"/>
                  </a:lnTo>
                  <a:lnTo>
                    <a:pt x="1220" y="3718"/>
                  </a:lnTo>
                  <a:lnTo>
                    <a:pt x="1154" y="3751"/>
                  </a:lnTo>
                  <a:lnTo>
                    <a:pt x="1137" y="3759"/>
                  </a:lnTo>
                  <a:lnTo>
                    <a:pt x="1112" y="3776"/>
                  </a:lnTo>
                  <a:lnTo>
                    <a:pt x="1053" y="3801"/>
                  </a:lnTo>
                  <a:lnTo>
                    <a:pt x="936" y="3860"/>
                  </a:lnTo>
                  <a:lnTo>
                    <a:pt x="870" y="3885"/>
                  </a:lnTo>
                  <a:lnTo>
                    <a:pt x="803" y="3926"/>
                  </a:lnTo>
                  <a:lnTo>
                    <a:pt x="769" y="3935"/>
                  </a:lnTo>
                  <a:lnTo>
                    <a:pt x="736" y="3960"/>
                  </a:lnTo>
                  <a:lnTo>
                    <a:pt x="702" y="3977"/>
                  </a:lnTo>
                  <a:lnTo>
                    <a:pt x="677" y="3993"/>
                  </a:lnTo>
                  <a:lnTo>
                    <a:pt x="644" y="4010"/>
                  </a:lnTo>
                  <a:lnTo>
                    <a:pt x="611" y="4027"/>
                  </a:lnTo>
                  <a:lnTo>
                    <a:pt x="577" y="4052"/>
                  </a:lnTo>
                  <a:lnTo>
                    <a:pt x="552" y="4069"/>
                  </a:lnTo>
                  <a:lnTo>
                    <a:pt x="519" y="4085"/>
                  </a:lnTo>
                  <a:lnTo>
                    <a:pt x="494" y="4110"/>
                  </a:lnTo>
                  <a:lnTo>
                    <a:pt x="469" y="4127"/>
                  </a:lnTo>
                  <a:lnTo>
                    <a:pt x="452" y="4135"/>
                  </a:lnTo>
                  <a:lnTo>
                    <a:pt x="443" y="4152"/>
                  </a:lnTo>
                  <a:lnTo>
                    <a:pt x="435" y="4160"/>
                  </a:lnTo>
                  <a:lnTo>
                    <a:pt x="418" y="4169"/>
                  </a:lnTo>
                  <a:lnTo>
                    <a:pt x="410" y="4177"/>
                  </a:lnTo>
                  <a:lnTo>
                    <a:pt x="402" y="4185"/>
                  </a:lnTo>
                  <a:lnTo>
                    <a:pt x="393" y="4194"/>
                  </a:lnTo>
                  <a:lnTo>
                    <a:pt x="385" y="4202"/>
                  </a:lnTo>
                  <a:lnTo>
                    <a:pt x="377" y="4219"/>
                  </a:lnTo>
                  <a:lnTo>
                    <a:pt x="368" y="4227"/>
                  </a:lnTo>
                  <a:lnTo>
                    <a:pt x="360" y="4236"/>
                  </a:lnTo>
                  <a:lnTo>
                    <a:pt x="352" y="4244"/>
                  </a:lnTo>
                  <a:lnTo>
                    <a:pt x="343" y="4252"/>
                  </a:lnTo>
                  <a:lnTo>
                    <a:pt x="343" y="4252"/>
                  </a:lnTo>
                  <a:lnTo>
                    <a:pt x="343" y="4261"/>
                  </a:lnTo>
                  <a:lnTo>
                    <a:pt x="343" y="4269"/>
                  </a:lnTo>
                  <a:lnTo>
                    <a:pt x="343" y="4277"/>
                  </a:lnTo>
                  <a:lnTo>
                    <a:pt x="343" y="4286"/>
                  </a:lnTo>
                  <a:lnTo>
                    <a:pt x="343" y="4302"/>
                  </a:lnTo>
                  <a:lnTo>
                    <a:pt x="335" y="4311"/>
                  </a:lnTo>
                  <a:lnTo>
                    <a:pt x="335" y="4327"/>
                  </a:lnTo>
                  <a:lnTo>
                    <a:pt x="335" y="4344"/>
                  </a:lnTo>
                  <a:lnTo>
                    <a:pt x="335" y="4353"/>
                  </a:lnTo>
                  <a:lnTo>
                    <a:pt x="335" y="4369"/>
                  </a:lnTo>
                  <a:lnTo>
                    <a:pt x="335" y="4378"/>
                  </a:lnTo>
                  <a:lnTo>
                    <a:pt x="335" y="4453"/>
                  </a:lnTo>
                  <a:lnTo>
                    <a:pt x="335" y="4461"/>
                  </a:lnTo>
                  <a:lnTo>
                    <a:pt x="335" y="4470"/>
                  </a:lnTo>
                  <a:lnTo>
                    <a:pt x="335" y="4478"/>
                  </a:lnTo>
                  <a:lnTo>
                    <a:pt x="335" y="4495"/>
                  </a:lnTo>
                  <a:lnTo>
                    <a:pt x="335" y="4503"/>
                  </a:lnTo>
                  <a:lnTo>
                    <a:pt x="335" y="4511"/>
                  </a:lnTo>
                  <a:lnTo>
                    <a:pt x="335" y="4520"/>
                  </a:lnTo>
                  <a:lnTo>
                    <a:pt x="335" y="4528"/>
                  </a:lnTo>
                  <a:lnTo>
                    <a:pt x="335" y="4536"/>
                  </a:lnTo>
                  <a:lnTo>
                    <a:pt x="343" y="4545"/>
                  </a:lnTo>
                  <a:lnTo>
                    <a:pt x="343" y="4553"/>
                  </a:lnTo>
                  <a:lnTo>
                    <a:pt x="352" y="4561"/>
                  </a:lnTo>
                  <a:lnTo>
                    <a:pt x="360" y="4570"/>
                  </a:lnTo>
                  <a:lnTo>
                    <a:pt x="368" y="4586"/>
                  </a:lnTo>
                  <a:lnTo>
                    <a:pt x="377" y="4595"/>
                  </a:lnTo>
                  <a:lnTo>
                    <a:pt x="385" y="4603"/>
                  </a:lnTo>
                  <a:lnTo>
                    <a:pt x="393" y="4612"/>
                  </a:lnTo>
                  <a:lnTo>
                    <a:pt x="402" y="4620"/>
                  </a:lnTo>
                  <a:lnTo>
                    <a:pt x="410" y="4628"/>
                  </a:lnTo>
                  <a:lnTo>
                    <a:pt x="427" y="4637"/>
                  </a:lnTo>
                  <a:lnTo>
                    <a:pt x="435" y="4645"/>
                  </a:lnTo>
                  <a:lnTo>
                    <a:pt x="443" y="4653"/>
                  </a:lnTo>
                  <a:lnTo>
                    <a:pt x="460" y="4662"/>
                  </a:lnTo>
                  <a:lnTo>
                    <a:pt x="469" y="4670"/>
                  </a:lnTo>
                  <a:lnTo>
                    <a:pt x="485" y="4678"/>
                  </a:lnTo>
                  <a:lnTo>
                    <a:pt x="502" y="4695"/>
                  </a:lnTo>
                  <a:lnTo>
                    <a:pt x="510" y="4703"/>
                  </a:lnTo>
                  <a:lnTo>
                    <a:pt x="527" y="4712"/>
                  </a:lnTo>
                  <a:lnTo>
                    <a:pt x="544" y="4720"/>
                  </a:lnTo>
                  <a:lnTo>
                    <a:pt x="560" y="4728"/>
                  </a:lnTo>
                  <a:lnTo>
                    <a:pt x="569" y="4728"/>
                  </a:lnTo>
                  <a:lnTo>
                    <a:pt x="577" y="4728"/>
                  </a:lnTo>
                  <a:lnTo>
                    <a:pt x="594" y="4737"/>
                  </a:lnTo>
                  <a:lnTo>
                    <a:pt x="594" y="4737"/>
                  </a:lnTo>
                  <a:lnTo>
                    <a:pt x="611" y="4745"/>
                  </a:lnTo>
                  <a:lnTo>
                    <a:pt x="627" y="4754"/>
                  </a:lnTo>
                  <a:lnTo>
                    <a:pt x="644" y="4762"/>
                  </a:lnTo>
                  <a:lnTo>
                    <a:pt x="661" y="4770"/>
                  </a:lnTo>
                  <a:lnTo>
                    <a:pt x="661" y="4770"/>
                  </a:lnTo>
                  <a:lnTo>
                    <a:pt x="702" y="4787"/>
                  </a:lnTo>
                  <a:lnTo>
                    <a:pt x="744" y="4795"/>
                  </a:lnTo>
                  <a:lnTo>
                    <a:pt x="778" y="4812"/>
                  </a:lnTo>
                  <a:lnTo>
                    <a:pt x="819" y="4829"/>
                  </a:lnTo>
                  <a:lnTo>
                    <a:pt x="861" y="4837"/>
                  </a:lnTo>
                  <a:lnTo>
                    <a:pt x="903" y="4854"/>
                  </a:lnTo>
                  <a:lnTo>
                    <a:pt x="953" y="4862"/>
                  </a:lnTo>
                  <a:lnTo>
                    <a:pt x="995" y="4879"/>
                  </a:lnTo>
                  <a:lnTo>
                    <a:pt x="1037" y="4887"/>
                  </a:lnTo>
                  <a:lnTo>
                    <a:pt x="1087" y="4896"/>
                  </a:lnTo>
                  <a:lnTo>
                    <a:pt x="1128" y="4912"/>
                  </a:lnTo>
                  <a:lnTo>
                    <a:pt x="1179" y="4921"/>
                  </a:lnTo>
                  <a:lnTo>
                    <a:pt x="1220" y="4929"/>
                  </a:lnTo>
                  <a:lnTo>
                    <a:pt x="1271" y="4937"/>
                  </a:lnTo>
                  <a:lnTo>
                    <a:pt x="1312" y="4946"/>
                  </a:lnTo>
                  <a:lnTo>
                    <a:pt x="1362" y="4946"/>
                  </a:lnTo>
                  <a:lnTo>
                    <a:pt x="1404" y="4954"/>
                  </a:lnTo>
                  <a:lnTo>
                    <a:pt x="1454" y="4962"/>
                  </a:lnTo>
                  <a:lnTo>
                    <a:pt x="1496" y="4971"/>
                  </a:lnTo>
                  <a:lnTo>
                    <a:pt x="1546" y="4971"/>
                  </a:lnTo>
                  <a:lnTo>
                    <a:pt x="1588" y="4971"/>
                  </a:lnTo>
                  <a:lnTo>
                    <a:pt x="1630" y="4971"/>
                  </a:lnTo>
                  <a:lnTo>
                    <a:pt x="1671" y="4971"/>
                  </a:lnTo>
                  <a:lnTo>
                    <a:pt x="1713" y="4971"/>
                  </a:lnTo>
                  <a:lnTo>
                    <a:pt x="1755" y="4971"/>
                  </a:lnTo>
                  <a:lnTo>
                    <a:pt x="1797" y="4971"/>
                  </a:lnTo>
                  <a:lnTo>
                    <a:pt x="1839" y="4971"/>
                  </a:lnTo>
                  <a:lnTo>
                    <a:pt x="1872" y="4971"/>
                  </a:lnTo>
                  <a:lnTo>
                    <a:pt x="2189" y="4971"/>
                  </a:lnTo>
                  <a:lnTo>
                    <a:pt x="2340" y="4962"/>
                  </a:lnTo>
                  <a:lnTo>
                    <a:pt x="2398" y="4954"/>
                  </a:lnTo>
                  <a:lnTo>
                    <a:pt x="2465" y="4954"/>
                  </a:lnTo>
                  <a:lnTo>
                    <a:pt x="2582" y="4937"/>
                  </a:lnTo>
                  <a:lnTo>
                    <a:pt x="2682" y="4929"/>
                  </a:lnTo>
                  <a:lnTo>
                    <a:pt x="2774" y="4921"/>
                  </a:lnTo>
                  <a:lnTo>
                    <a:pt x="2858" y="4912"/>
                  </a:lnTo>
                  <a:lnTo>
                    <a:pt x="2933" y="4904"/>
                  </a:lnTo>
                  <a:lnTo>
                    <a:pt x="3008" y="4896"/>
                  </a:lnTo>
                  <a:lnTo>
                    <a:pt x="3067" y="4912"/>
                  </a:lnTo>
                  <a:lnTo>
                    <a:pt x="3142" y="4896"/>
                  </a:lnTo>
                  <a:lnTo>
                    <a:pt x="3225" y="4879"/>
                  </a:lnTo>
                  <a:lnTo>
                    <a:pt x="3317" y="4862"/>
                  </a:lnTo>
                  <a:lnTo>
                    <a:pt x="3526" y="4829"/>
                  </a:lnTo>
                  <a:lnTo>
                    <a:pt x="3802" y="4779"/>
                  </a:lnTo>
                  <a:lnTo>
                    <a:pt x="3927" y="4854"/>
                  </a:lnTo>
                  <a:lnTo>
                    <a:pt x="3844" y="4971"/>
                  </a:lnTo>
                  <a:lnTo>
                    <a:pt x="3568" y="5029"/>
                  </a:lnTo>
                  <a:lnTo>
                    <a:pt x="3359" y="5079"/>
                  </a:lnTo>
                  <a:lnTo>
                    <a:pt x="3267" y="5096"/>
                  </a:lnTo>
                  <a:lnTo>
                    <a:pt x="3184" y="5113"/>
                  </a:lnTo>
                  <a:lnTo>
                    <a:pt x="3108" y="5129"/>
                  </a:lnTo>
                  <a:lnTo>
                    <a:pt x="3033" y="5138"/>
                  </a:lnTo>
                  <a:lnTo>
                    <a:pt x="2950" y="5155"/>
                  </a:lnTo>
                  <a:lnTo>
                    <a:pt x="2874" y="5171"/>
                  </a:lnTo>
                  <a:lnTo>
                    <a:pt x="2791" y="5180"/>
                  </a:lnTo>
                  <a:lnTo>
                    <a:pt x="2691" y="5196"/>
                  </a:lnTo>
                  <a:lnTo>
                    <a:pt x="2590" y="5205"/>
                  </a:lnTo>
                  <a:lnTo>
                    <a:pt x="2473" y="5221"/>
                  </a:lnTo>
                  <a:lnTo>
                    <a:pt x="2407" y="5230"/>
                  </a:lnTo>
                  <a:lnTo>
                    <a:pt x="2340" y="5230"/>
                  </a:lnTo>
                  <a:lnTo>
                    <a:pt x="2198" y="5255"/>
                  </a:lnTo>
                  <a:lnTo>
                    <a:pt x="2173" y="5255"/>
                  </a:lnTo>
                  <a:lnTo>
                    <a:pt x="2148" y="5255"/>
                  </a:lnTo>
                  <a:lnTo>
                    <a:pt x="1730" y="5255"/>
                  </a:lnTo>
                  <a:lnTo>
                    <a:pt x="1688" y="5255"/>
                  </a:lnTo>
                  <a:lnTo>
                    <a:pt x="1646" y="5255"/>
                  </a:lnTo>
                  <a:lnTo>
                    <a:pt x="1596" y="5255"/>
                  </a:lnTo>
                  <a:lnTo>
                    <a:pt x="1555" y="5255"/>
                  </a:lnTo>
                  <a:lnTo>
                    <a:pt x="1504" y="5255"/>
                  </a:lnTo>
                  <a:lnTo>
                    <a:pt x="1454" y="5255"/>
                  </a:lnTo>
                  <a:lnTo>
                    <a:pt x="1413" y="5255"/>
                  </a:lnTo>
                  <a:lnTo>
                    <a:pt x="1362" y="5246"/>
                  </a:lnTo>
                  <a:lnTo>
                    <a:pt x="1312" y="5238"/>
                  </a:lnTo>
                  <a:lnTo>
                    <a:pt x="1262" y="5238"/>
                  </a:lnTo>
                  <a:lnTo>
                    <a:pt x="1212" y="5230"/>
                  </a:lnTo>
                  <a:lnTo>
                    <a:pt x="1162" y="5221"/>
                  </a:lnTo>
                  <a:lnTo>
                    <a:pt x="1112" y="5213"/>
                  </a:lnTo>
                  <a:lnTo>
                    <a:pt x="1062" y="5205"/>
                  </a:lnTo>
                  <a:lnTo>
                    <a:pt x="1012" y="5196"/>
                  </a:lnTo>
                  <a:lnTo>
                    <a:pt x="961" y="5180"/>
                  </a:lnTo>
                  <a:lnTo>
                    <a:pt x="911" y="5171"/>
                  </a:lnTo>
                  <a:lnTo>
                    <a:pt x="861" y="5163"/>
                  </a:lnTo>
                  <a:lnTo>
                    <a:pt x="819" y="5146"/>
                  </a:lnTo>
                  <a:lnTo>
                    <a:pt x="769" y="5138"/>
                  </a:lnTo>
                  <a:lnTo>
                    <a:pt x="719" y="5121"/>
                  </a:lnTo>
                  <a:lnTo>
                    <a:pt x="677" y="5113"/>
                  </a:lnTo>
                  <a:lnTo>
                    <a:pt x="627" y="5096"/>
                  </a:lnTo>
                  <a:lnTo>
                    <a:pt x="585" y="5079"/>
                  </a:lnTo>
                  <a:lnTo>
                    <a:pt x="544" y="5063"/>
                  </a:lnTo>
                  <a:lnTo>
                    <a:pt x="519" y="5054"/>
                  </a:lnTo>
                  <a:lnTo>
                    <a:pt x="494" y="5046"/>
                  </a:lnTo>
                  <a:lnTo>
                    <a:pt x="477" y="5029"/>
                  </a:lnTo>
                  <a:lnTo>
                    <a:pt x="452" y="5021"/>
                  </a:lnTo>
                  <a:lnTo>
                    <a:pt x="435" y="5013"/>
                  </a:lnTo>
                  <a:lnTo>
                    <a:pt x="427" y="5013"/>
                  </a:lnTo>
                  <a:lnTo>
                    <a:pt x="410" y="5004"/>
                  </a:lnTo>
                  <a:lnTo>
                    <a:pt x="393" y="4996"/>
                  </a:lnTo>
                  <a:lnTo>
                    <a:pt x="368" y="4987"/>
                  </a:lnTo>
                  <a:lnTo>
                    <a:pt x="352" y="4971"/>
                  </a:lnTo>
                  <a:lnTo>
                    <a:pt x="335" y="4962"/>
                  </a:lnTo>
                  <a:lnTo>
                    <a:pt x="310" y="4954"/>
                  </a:lnTo>
                  <a:lnTo>
                    <a:pt x="293" y="4937"/>
                  </a:lnTo>
                  <a:lnTo>
                    <a:pt x="276" y="4929"/>
                  </a:lnTo>
                  <a:lnTo>
                    <a:pt x="260" y="4912"/>
                  </a:lnTo>
                  <a:lnTo>
                    <a:pt x="243" y="4904"/>
                  </a:lnTo>
                  <a:lnTo>
                    <a:pt x="226" y="4887"/>
                  </a:lnTo>
                  <a:lnTo>
                    <a:pt x="201" y="4870"/>
                  </a:lnTo>
                  <a:lnTo>
                    <a:pt x="201" y="4870"/>
                  </a:lnTo>
                  <a:lnTo>
                    <a:pt x="184" y="4862"/>
                  </a:lnTo>
                  <a:lnTo>
                    <a:pt x="176" y="4845"/>
                  </a:lnTo>
                  <a:lnTo>
                    <a:pt x="159" y="4829"/>
                  </a:lnTo>
                  <a:lnTo>
                    <a:pt x="143" y="4812"/>
                  </a:lnTo>
                  <a:lnTo>
                    <a:pt x="126" y="4795"/>
                  </a:lnTo>
                  <a:lnTo>
                    <a:pt x="109" y="4779"/>
                  </a:lnTo>
                  <a:lnTo>
                    <a:pt x="101" y="4762"/>
                  </a:lnTo>
                  <a:lnTo>
                    <a:pt x="84" y="4745"/>
                  </a:lnTo>
                  <a:lnTo>
                    <a:pt x="76" y="4728"/>
                  </a:lnTo>
                  <a:lnTo>
                    <a:pt x="59" y="4703"/>
                  </a:lnTo>
                  <a:lnTo>
                    <a:pt x="51" y="4687"/>
                  </a:lnTo>
                  <a:lnTo>
                    <a:pt x="42" y="4670"/>
                  </a:lnTo>
                  <a:lnTo>
                    <a:pt x="34" y="4645"/>
                  </a:lnTo>
                  <a:lnTo>
                    <a:pt x="26" y="4628"/>
                  </a:lnTo>
                  <a:lnTo>
                    <a:pt x="17" y="4603"/>
                  </a:lnTo>
                  <a:lnTo>
                    <a:pt x="9" y="4586"/>
                  </a:lnTo>
                  <a:lnTo>
                    <a:pt x="1" y="4561"/>
                  </a:lnTo>
                  <a:lnTo>
                    <a:pt x="1" y="4536"/>
                  </a:lnTo>
                  <a:lnTo>
                    <a:pt x="1" y="4520"/>
                  </a:lnTo>
                  <a:lnTo>
                    <a:pt x="1" y="4495"/>
                  </a:lnTo>
                  <a:lnTo>
                    <a:pt x="1" y="4470"/>
                  </a:lnTo>
                  <a:lnTo>
                    <a:pt x="1" y="4403"/>
                  </a:lnTo>
                  <a:lnTo>
                    <a:pt x="1" y="4378"/>
                  </a:lnTo>
                  <a:lnTo>
                    <a:pt x="1" y="4353"/>
                  </a:lnTo>
                  <a:lnTo>
                    <a:pt x="1" y="4327"/>
                  </a:lnTo>
                  <a:lnTo>
                    <a:pt x="1" y="4302"/>
                  </a:lnTo>
                  <a:lnTo>
                    <a:pt x="9" y="4277"/>
                  </a:lnTo>
                  <a:lnTo>
                    <a:pt x="17" y="4252"/>
                  </a:lnTo>
                  <a:lnTo>
                    <a:pt x="26" y="4236"/>
                  </a:lnTo>
                  <a:lnTo>
                    <a:pt x="34" y="4211"/>
                  </a:lnTo>
                  <a:lnTo>
                    <a:pt x="42" y="4185"/>
                  </a:lnTo>
                  <a:lnTo>
                    <a:pt x="51" y="4169"/>
                  </a:lnTo>
                  <a:lnTo>
                    <a:pt x="59" y="4144"/>
                  </a:lnTo>
                  <a:lnTo>
                    <a:pt x="68" y="4127"/>
                  </a:lnTo>
                  <a:lnTo>
                    <a:pt x="76" y="4110"/>
                  </a:lnTo>
                  <a:lnTo>
                    <a:pt x="93" y="4094"/>
                  </a:lnTo>
                  <a:lnTo>
                    <a:pt x="101" y="4077"/>
                  </a:lnTo>
                  <a:lnTo>
                    <a:pt x="109" y="4060"/>
                  </a:lnTo>
                  <a:lnTo>
                    <a:pt x="126" y="4043"/>
                  </a:lnTo>
                  <a:lnTo>
                    <a:pt x="143" y="4027"/>
                  </a:lnTo>
                  <a:lnTo>
                    <a:pt x="151" y="4018"/>
                  </a:lnTo>
                  <a:lnTo>
                    <a:pt x="168" y="4002"/>
                  </a:lnTo>
                  <a:lnTo>
                    <a:pt x="176" y="3985"/>
                  </a:lnTo>
                  <a:lnTo>
                    <a:pt x="193" y="3968"/>
                  </a:lnTo>
                  <a:lnTo>
                    <a:pt x="210" y="3960"/>
                  </a:lnTo>
                  <a:lnTo>
                    <a:pt x="226" y="3943"/>
                  </a:lnTo>
                  <a:lnTo>
                    <a:pt x="243" y="3926"/>
                  </a:lnTo>
                  <a:lnTo>
                    <a:pt x="260" y="3918"/>
                  </a:lnTo>
                  <a:lnTo>
                    <a:pt x="268" y="3901"/>
                  </a:lnTo>
                  <a:lnTo>
                    <a:pt x="301" y="3876"/>
                  </a:lnTo>
                  <a:lnTo>
                    <a:pt x="335" y="3851"/>
                  </a:lnTo>
                  <a:lnTo>
                    <a:pt x="368" y="3826"/>
                  </a:lnTo>
                  <a:lnTo>
                    <a:pt x="402" y="3810"/>
                  </a:lnTo>
                  <a:lnTo>
                    <a:pt x="443" y="3784"/>
                  </a:lnTo>
                  <a:lnTo>
                    <a:pt x="477" y="3759"/>
                  </a:lnTo>
                  <a:lnTo>
                    <a:pt x="510" y="3743"/>
                  </a:lnTo>
                  <a:lnTo>
                    <a:pt x="544" y="3718"/>
                  </a:lnTo>
                  <a:lnTo>
                    <a:pt x="585" y="3701"/>
                  </a:lnTo>
                  <a:lnTo>
                    <a:pt x="619" y="3676"/>
                  </a:lnTo>
                  <a:lnTo>
                    <a:pt x="652" y="3659"/>
                  </a:lnTo>
                  <a:lnTo>
                    <a:pt x="719" y="3626"/>
                  </a:lnTo>
                  <a:lnTo>
                    <a:pt x="786" y="3592"/>
                  </a:lnTo>
                  <a:lnTo>
                    <a:pt x="903" y="3534"/>
                  </a:lnTo>
                  <a:lnTo>
                    <a:pt x="953" y="3509"/>
                  </a:lnTo>
                  <a:lnTo>
                    <a:pt x="978" y="3492"/>
                  </a:lnTo>
                  <a:lnTo>
                    <a:pt x="995" y="3484"/>
                  </a:lnTo>
                  <a:lnTo>
                    <a:pt x="1062" y="3450"/>
                  </a:lnTo>
                  <a:lnTo>
                    <a:pt x="1128" y="3417"/>
                  </a:lnTo>
                  <a:lnTo>
                    <a:pt x="1187" y="3383"/>
                  </a:lnTo>
                  <a:lnTo>
                    <a:pt x="1254" y="3342"/>
                  </a:lnTo>
                  <a:lnTo>
                    <a:pt x="1321" y="3308"/>
                  </a:lnTo>
                  <a:lnTo>
                    <a:pt x="1379" y="3275"/>
                  </a:lnTo>
                  <a:lnTo>
                    <a:pt x="1446" y="3241"/>
                  </a:lnTo>
                  <a:lnTo>
                    <a:pt x="1513" y="3208"/>
                  </a:lnTo>
                  <a:lnTo>
                    <a:pt x="1571" y="3183"/>
                  </a:lnTo>
                  <a:lnTo>
                    <a:pt x="1638" y="3150"/>
                  </a:lnTo>
                  <a:lnTo>
                    <a:pt x="1705" y="3116"/>
                  </a:lnTo>
                  <a:lnTo>
                    <a:pt x="1763" y="3083"/>
                  </a:lnTo>
                  <a:lnTo>
                    <a:pt x="1830" y="3058"/>
                  </a:lnTo>
                  <a:lnTo>
                    <a:pt x="1897" y="3024"/>
                  </a:lnTo>
                  <a:lnTo>
                    <a:pt x="1956" y="2999"/>
                  </a:lnTo>
                  <a:lnTo>
                    <a:pt x="2022" y="2966"/>
                  </a:lnTo>
                  <a:lnTo>
                    <a:pt x="2089" y="2941"/>
                  </a:lnTo>
                  <a:lnTo>
                    <a:pt x="2156" y="2907"/>
                  </a:lnTo>
                  <a:lnTo>
                    <a:pt x="2215" y="2882"/>
                  </a:lnTo>
                  <a:lnTo>
                    <a:pt x="2281" y="2857"/>
                  </a:lnTo>
                  <a:lnTo>
                    <a:pt x="2348" y="2832"/>
                  </a:lnTo>
                  <a:lnTo>
                    <a:pt x="2415" y="2799"/>
                  </a:lnTo>
                  <a:lnTo>
                    <a:pt x="2473" y="2774"/>
                  </a:lnTo>
                  <a:lnTo>
                    <a:pt x="2540" y="2749"/>
                  </a:lnTo>
                  <a:lnTo>
                    <a:pt x="2607" y="2724"/>
                  </a:lnTo>
                  <a:lnTo>
                    <a:pt x="2674" y="2707"/>
                  </a:lnTo>
                  <a:lnTo>
                    <a:pt x="2741" y="2682"/>
                  </a:lnTo>
                  <a:lnTo>
                    <a:pt x="2808" y="2657"/>
                  </a:lnTo>
                  <a:lnTo>
                    <a:pt x="2866" y="2632"/>
                  </a:lnTo>
                  <a:lnTo>
                    <a:pt x="2933" y="2615"/>
                  </a:lnTo>
                  <a:lnTo>
                    <a:pt x="3000" y="2590"/>
                  </a:lnTo>
                  <a:lnTo>
                    <a:pt x="3067" y="2565"/>
                  </a:lnTo>
                  <a:lnTo>
                    <a:pt x="3133" y="2548"/>
                  </a:lnTo>
                  <a:lnTo>
                    <a:pt x="3200" y="2531"/>
                  </a:lnTo>
                  <a:lnTo>
                    <a:pt x="3267" y="2506"/>
                  </a:lnTo>
                  <a:lnTo>
                    <a:pt x="3334" y="2490"/>
                  </a:lnTo>
                  <a:lnTo>
                    <a:pt x="3401" y="2473"/>
                  </a:lnTo>
                  <a:lnTo>
                    <a:pt x="3476" y="2456"/>
                  </a:lnTo>
                  <a:lnTo>
                    <a:pt x="3543" y="2439"/>
                  </a:lnTo>
                  <a:lnTo>
                    <a:pt x="3610" y="2423"/>
                  </a:lnTo>
                  <a:lnTo>
                    <a:pt x="3676" y="2406"/>
                  </a:lnTo>
                  <a:lnTo>
                    <a:pt x="3743" y="2389"/>
                  </a:lnTo>
                  <a:lnTo>
                    <a:pt x="3810" y="2373"/>
                  </a:lnTo>
                  <a:lnTo>
                    <a:pt x="3885" y="2364"/>
                  </a:lnTo>
                  <a:lnTo>
                    <a:pt x="3952" y="2348"/>
                  </a:lnTo>
                  <a:lnTo>
                    <a:pt x="4019" y="2331"/>
                  </a:lnTo>
                  <a:lnTo>
                    <a:pt x="4086" y="2323"/>
                  </a:lnTo>
                  <a:lnTo>
                    <a:pt x="4119" y="2323"/>
                  </a:lnTo>
                  <a:lnTo>
                    <a:pt x="4036" y="2306"/>
                  </a:lnTo>
                  <a:lnTo>
                    <a:pt x="3952" y="2281"/>
                  </a:lnTo>
                  <a:lnTo>
                    <a:pt x="3860" y="2256"/>
                  </a:lnTo>
                  <a:lnTo>
                    <a:pt x="3768" y="2231"/>
                  </a:lnTo>
                  <a:lnTo>
                    <a:pt x="3668" y="2206"/>
                  </a:lnTo>
                  <a:lnTo>
                    <a:pt x="3568" y="2180"/>
                  </a:lnTo>
                  <a:lnTo>
                    <a:pt x="3518" y="2164"/>
                  </a:lnTo>
                  <a:lnTo>
                    <a:pt x="3459" y="2147"/>
                  </a:lnTo>
                  <a:lnTo>
                    <a:pt x="3409" y="2130"/>
                  </a:lnTo>
                  <a:lnTo>
                    <a:pt x="3359" y="2114"/>
                  </a:lnTo>
                  <a:lnTo>
                    <a:pt x="3301" y="2097"/>
                  </a:lnTo>
                  <a:lnTo>
                    <a:pt x="3250" y="2080"/>
                  </a:lnTo>
                  <a:lnTo>
                    <a:pt x="3192" y="2064"/>
                  </a:lnTo>
                  <a:lnTo>
                    <a:pt x="3133" y="2047"/>
                  </a:lnTo>
                  <a:lnTo>
                    <a:pt x="3083" y="2022"/>
                  </a:lnTo>
                  <a:lnTo>
                    <a:pt x="3025" y="2005"/>
                  </a:lnTo>
                  <a:lnTo>
                    <a:pt x="2975" y="1980"/>
                  </a:lnTo>
                  <a:lnTo>
                    <a:pt x="2916" y="1963"/>
                  </a:lnTo>
                  <a:lnTo>
                    <a:pt x="2866" y="1938"/>
                  </a:lnTo>
                  <a:lnTo>
                    <a:pt x="2808" y="1922"/>
                  </a:lnTo>
                  <a:lnTo>
                    <a:pt x="2758" y="1896"/>
                  </a:lnTo>
                  <a:lnTo>
                    <a:pt x="2699" y="1871"/>
                  </a:lnTo>
                  <a:lnTo>
                    <a:pt x="2649" y="1846"/>
                  </a:lnTo>
                  <a:lnTo>
                    <a:pt x="2590" y="1821"/>
                  </a:lnTo>
                  <a:lnTo>
                    <a:pt x="2540" y="1796"/>
                  </a:lnTo>
                  <a:lnTo>
                    <a:pt x="2490" y="1771"/>
                  </a:lnTo>
                  <a:lnTo>
                    <a:pt x="2440" y="1738"/>
                  </a:lnTo>
                  <a:lnTo>
                    <a:pt x="2390" y="1713"/>
                  </a:lnTo>
                  <a:lnTo>
                    <a:pt x="2340" y="1679"/>
                  </a:lnTo>
                  <a:lnTo>
                    <a:pt x="2315" y="1671"/>
                  </a:lnTo>
                  <a:lnTo>
                    <a:pt x="2290" y="1654"/>
                  </a:lnTo>
                  <a:lnTo>
                    <a:pt x="2265" y="1637"/>
                  </a:lnTo>
                  <a:lnTo>
                    <a:pt x="2240" y="1621"/>
                  </a:lnTo>
                  <a:lnTo>
                    <a:pt x="2215" y="1604"/>
                  </a:lnTo>
                  <a:lnTo>
                    <a:pt x="2189" y="1587"/>
                  </a:lnTo>
                  <a:lnTo>
                    <a:pt x="2164" y="1571"/>
                  </a:lnTo>
                  <a:lnTo>
                    <a:pt x="2148" y="1554"/>
                  </a:lnTo>
                  <a:lnTo>
                    <a:pt x="2123" y="1537"/>
                  </a:lnTo>
                  <a:lnTo>
                    <a:pt x="2098" y="1521"/>
                  </a:lnTo>
                  <a:lnTo>
                    <a:pt x="2072" y="1504"/>
                  </a:lnTo>
                  <a:lnTo>
                    <a:pt x="2056" y="1487"/>
                  </a:lnTo>
                  <a:lnTo>
                    <a:pt x="2031" y="1470"/>
                  </a:lnTo>
                  <a:lnTo>
                    <a:pt x="2014" y="1454"/>
                  </a:lnTo>
                  <a:lnTo>
                    <a:pt x="1989" y="1429"/>
                  </a:lnTo>
                  <a:lnTo>
                    <a:pt x="1972" y="1412"/>
                  </a:lnTo>
                  <a:lnTo>
                    <a:pt x="1947" y="1395"/>
                  </a:lnTo>
                  <a:lnTo>
                    <a:pt x="1930" y="1370"/>
                  </a:lnTo>
                  <a:lnTo>
                    <a:pt x="1905" y="1353"/>
                  </a:lnTo>
                  <a:lnTo>
                    <a:pt x="1889" y="1328"/>
                  </a:lnTo>
                  <a:lnTo>
                    <a:pt x="1872" y="1312"/>
                  </a:lnTo>
                  <a:lnTo>
                    <a:pt x="1855" y="1287"/>
                  </a:lnTo>
                  <a:lnTo>
                    <a:pt x="1839" y="1270"/>
                  </a:lnTo>
                  <a:lnTo>
                    <a:pt x="1822" y="1245"/>
                  </a:lnTo>
                  <a:lnTo>
                    <a:pt x="1797" y="1228"/>
                  </a:lnTo>
                  <a:lnTo>
                    <a:pt x="1780" y="1203"/>
                  </a:lnTo>
                  <a:lnTo>
                    <a:pt x="1763" y="1178"/>
                  </a:lnTo>
                  <a:lnTo>
                    <a:pt x="1755" y="1161"/>
                  </a:lnTo>
                  <a:lnTo>
                    <a:pt x="1738" y="1136"/>
                  </a:lnTo>
                  <a:lnTo>
                    <a:pt x="1722" y="1111"/>
                  </a:lnTo>
                  <a:lnTo>
                    <a:pt x="1705" y="1086"/>
                  </a:lnTo>
                  <a:lnTo>
                    <a:pt x="1697" y="1061"/>
                  </a:lnTo>
                  <a:lnTo>
                    <a:pt x="1680" y="1036"/>
                  </a:lnTo>
                  <a:lnTo>
                    <a:pt x="1671" y="1011"/>
                  </a:lnTo>
                  <a:lnTo>
                    <a:pt x="1655" y="986"/>
                  </a:lnTo>
                  <a:lnTo>
                    <a:pt x="1646" y="961"/>
                  </a:lnTo>
                  <a:lnTo>
                    <a:pt x="1638" y="936"/>
                  </a:lnTo>
                  <a:lnTo>
                    <a:pt x="1630" y="911"/>
                  </a:lnTo>
                  <a:lnTo>
                    <a:pt x="1613" y="886"/>
                  </a:lnTo>
                  <a:lnTo>
                    <a:pt x="1613" y="852"/>
                  </a:lnTo>
                  <a:lnTo>
                    <a:pt x="1605" y="827"/>
                  </a:lnTo>
                  <a:lnTo>
                    <a:pt x="1596" y="802"/>
                  </a:lnTo>
                  <a:lnTo>
                    <a:pt x="1588" y="769"/>
                  </a:lnTo>
                  <a:lnTo>
                    <a:pt x="1580" y="744"/>
                  </a:lnTo>
                  <a:lnTo>
                    <a:pt x="1580" y="719"/>
                  </a:lnTo>
                  <a:lnTo>
                    <a:pt x="1580" y="685"/>
                  </a:lnTo>
                  <a:lnTo>
                    <a:pt x="1580" y="660"/>
                  </a:lnTo>
                  <a:lnTo>
                    <a:pt x="1580" y="627"/>
                  </a:lnTo>
                  <a:lnTo>
                    <a:pt x="1580" y="510"/>
                  </a:lnTo>
                  <a:lnTo>
                    <a:pt x="1580" y="476"/>
                  </a:lnTo>
                  <a:lnTo>
                    <a:pt x="1580" y="443"/>
                  </a:lnTo>
                  <a:lnTo>
                    <a:pt x="1580" y="426"/>
                  </a:lnTo>
                  <a:lnTo>
                    <a:pt x="1580" y="409"/>
                  </a:lnTo>
                  <a:lnTo>
                    <a:pt x="1580" y="401"/>
                  </a:lnTo>
                  <a:lnTo>
                    <a:pt x="1580" y="384"/>
                  </a:lnTo>
                  <a:lnTo>
                    <a:pt x="1580" y="368"/>
                  </a:lnTo>
                  <a:lnTo>
                    <a:pt x="1588" y="351"/>
                  </a:lnTo>
                  <a:lnTo>
                    <a:pt x="1596" y="334"/>
                  </a:lnTo>
                  <a:lnTo>
                    <a:pt x="1605" y="326"/>
                  </a:lnTo>
                  <a:lnTo>
                    <a:pt x="1613" y="309"/>
                  </a:lnTo>
                  <a:lnTo>
                    <a:pt x="1621" y="301"/>
                  </a:lnTo>
                  <a:lnTo>
                    <a:pt x="1630" y="284"/>
                  </a:lnTo>
                  <a:lnTo>
                    <a:pt x="1638" y="267"/>
                  </a:lnTo>
                  <a:lnTo>
                    <a:pt x="1655" y="251"/>
                  </a:lnTo>
                  <a:lnTo>
                    <a:pt x="1671" y="226"/>
                  </a:lnTo>
                  <a:lnTo>
                    <a:pt x="1697" y="209"/>
                  </a:lnTo>
                  <a:lnTo>
                    <a:pt x="1713" y="192"/>
                  </a:lnTo>
                  <a:lnTo>
                    <a:pt x="1738" y="176"/>
                  </a:lnTo>
                  <a:lnTo>
                    <a:pt x="1763" y="167"/>
                  </a:lnTo>
                  <a:lnTo>
                    <a:pt x="1780" y="150"/>
                  </a:lnTo>
                  <a:lnTo>
                    <a:pt x="1805" y="142"/>
                  </a:lnTo>
                  <a:lnTo>
                    <a:pt x="1830" y="134"/>
                  </a:lnTo>
                  <a:lnTo>
                    <a:pt x="1847" y="125"/>
                  </a:lnTo>
                  <a:lnTo>
                    <a:pt x="1872" y="109"/>
                  </a:lnTo>
                  <a:lnTo>
                    <a:pt x="1897" y="100"/>
                  </a:lnTo>
                  <a:lnTo>
                    <a:pt x="1922" y="100"/>
                  </a:lnTo>
                  <a:lnTo>
                    <a:pt x="1930" y="100"/>
                  </a:lnTo>
                  <a:lnTo>
                    <a:pt x="1947" y="92"/>
                  </a:lnTo>
                  <a:lnTo>
                    <a:pt x="1972" y="84"/>
                  </a:lnTo>
                  <a:lnTo>
                    <a:pt x="1989" y="75"/>
                  </a:lnTo>
                  <a:lnTo>
                    <a:pt x="2014" y="75"/>
                  </a:lnTo>
                  <a:lnTo>
                    <a:pt x="2039" y="75"/>
                  </a:lnTo>
                  <a:lnTo>
                    <a:pt x="2064" y="75"/>
                  </a:lnTo>
                  <a:lnTo>
                    <a:pt x="2089" y="75"/>
                  </a:lnTo>
                  <a:lnTo>
                    <a:pt x="2114" y="75"/>
                  </a:lnTo>
                  <a:lnTo>
                    <a:pt x="2139" y="75"/>
                  </a:lnTo>
                  <a:lnTo>
                    <a:pt x="2189" y="67"/>
                  </a:lnTo>
                  <a:lnTo>
                    <a:pt x="2240" y="67"/>
                  </a:lnTo>
                  <a:lnTo>
                    <a:pt x="2290" y="67"/>
                  </a:lnTo>
                  <a:lnTo>
                    <a:pt x="2348" y="67"/>
                  </a:lnTo>
                  <a:lnTo>
                    <a:pt x="2390" y="67"/>
                  </a:lnTo>
                  <a:lnTo>
                    <a:pt x="2440" y="67"/>
                  </a:lnTo>
                  <a:lnTo>
                    <a:pt x="2624" y="67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1"/>
            <p:cNvSpPr/>
            <p:nvPr/>
          </p:nvSpPr>
          <p:spPr>
            <a:xfrm>
              <a:off x="4050795" y="9080705"/>
              <a:ext cx="278207" cy="311996"/>
            </a:xfrm>
            <a:custGeom>
              <a:avLst/>
              <a:gdLst/>
              <a:ahLst/>
              <a:cxnLst/>
              <a:rect l="l" t="t" r="r" b="b"/>
              <a:pathLst>
                <a:path w="5640" h="6325" extrusionOk="0">
                  <a:moveTo>
                    <a:pt x="1212" y="1162"/>
                  </a:moveTo>
                  <a:lnTo>
                    <a:pt x="1237" y="1162"/>
                  </a:lnTo>
                  <a:lnTo>
                    <a:pt x="1254" y="1162"/>
                  </a:lnTo>
                  <a:lnTo>
                    <a:pt x="1279" y="1162"/>
                  </a:lnTo>
                  <a:lnTo>
                    <a:pt x="1304" y="1162"/>
                  </a:lnTo>
                  <a:lnTo>
                    <a:pt x="1321" y="1162"/>
                  </a:lnTo>
                  <a:lnTo>
                    <a:pt x="1346" y="1162"/>
                  </a:lnTo>
                  <a:lnTo>
                    <a:pt x="1371" y="1162"/>
                  </a:lnTo>
                  <a:lnTo>
                    <a:pt x="1388" y="1171"/>
                  </a:lnTo>
                  <a:lnTo>
                    <a:pt x="1413" y="1179"/>
                  </a:lnTo>
                  <a:lnTo>
                    <a:pt x="1429" y="1179"/>
                  </a:lnTo>
                  <a:lnTo>
                    <a:pt x="1454" y="1187"/>
                  </a:lnTo>
                  <a:lnTo>
                    <a:pt x="1479" y="1196"/>
                  </a:lnTo>
                  <a:lnTo>
                    <a:pt x="1496" y="1204"/>
                  </a:lnTo>
                  <a:lnTo>
                    <a:pt x="1521" y="1212"/>
                  </a:lnTo>
                  <a:lnTo>
                    <a:pt x="1546" y="1221"/>
                  </a:lnTo>
                  <a:lnTo>
                    <a:pt x="1563" y="1237"/>
                  </a:lnTo>
                  <a:lnTo>
                    <a:pt x="1588" y="1246"/>
                  </a:lnTo>
                  <a:lnTo>
                    <a:pt x="1605" y="1254"/>
                  </a:lnTo>
                  <a:lnTo>
                    <a:pt x="1630" y="1271"/>
                  </a:lnTo>
                  <a:lnTo>
                    <a:pt x="1655" y="1279"/>
                  </a:lnTo>
                  <a:lnTo>
                    <a:pt x="1672" y="1296"/>
                  </a:lnTo>
                  <a:lnTo>
                    <a:pt x="1697" y="1304"/>
                  </a:lnTo>
                  <a:lnTo>
                    <a:pt x="1722" y="1321"/>
                  </a:lnTo>
                  <a:lnTo>
                    <a:pt x="1747" y="1338"/>
                  </a:lnTo>
                  <a:lnTo>
                    <a:pt x="1772" y="1354"/>
                  </a:lnTo>
                  <a:lnTo>
                    <a:pt x="1797" y="1371"/>
                  </a:lnTo>
                  <a:lnTo>
                    <a:pt x="1822" y="1396"/>
                  </a:lnTo>
                  <a:lnTo>
                    <a:pt x="1847" y="1413"/>
                  </a:lnTo>
                  <a:lnTo>
                    <a:pt x="1872" y="1430"/>
                  </a:lnTo>
                  <a:lnTo>
                    <a:pt x="1897" y="1455"/>
                  </a:lnTo>
                  <a:lnTo>
                    <a:pt x="1922" y="1471"/>
                  </a:lnTo>
                  <a:lnTo>
                    <a:pt x="1947" y="1488"/>
                  </a:lnTo>
                  <a:lnTo>
                    <a:pt x="1972" y="1513"/>
                  </a:lnTo>
                  <a:lnTo>
                    <a:pt x="1997" y="1530"/>
                  </a:lnTo>
                  <a:lnTo>
                    <a:pt x="2022" y="1555"/>
                  </a:lnTo>
                  <a:lnTo>
                    <a:pt x="2048" y="1572"/>
                  </a:lnTo>
                  <a:lnTo>
                    <a:pt x="2073" y="1597"/>
                  </a:lnTo>
                  <a:lnTo>
                    <a:pt x="2089" y="1622"/>
                  </a:lnTo>
                  <a:lnTo>
                    <a:pt x="2114" y="1638"/>
                  </a:lnTo>
                  <a:lnTo>
                    <a:pt x="2139" y="1663"/>
                  </a:lnTo>
                  <a:lnTo>
                    <a:pt x="2156" y="1680"/>
                  </a:lnTo>
                  <a:lnTo>
                    <a:pt x="2181" y="1705"/>
                  </a:lnTo>
                  <a:lnTo>
                    <a:pt x="2206" y="1730"/>
                  </a:lnTo>
                  <a:lnTo>
                    <a:pt x="2223" y="1755"/>
                  </a:lnTo>
                  <a:lnTo>
                    <a:pt x="2248" y="1772"/>
                  </a:lnTo>
                  <a:lnTo>
                    <a:pt x="2290" y="1822"/>
                  </a:lnTo>
                  <a:lnTo>
                    <a:pt x="2332" y="1872"/>
                  </a:lnTo>
                  <a:lnTo>
                    <a:pt x="2373" y="1922"/>
                  </a:lnTo>
                  <a:lnTo>
                    <a:pt x="2415" y="1964"/>
                  </a:lnTo>
                  <a:lnTo>
                    <a:pt x="2449" y="2014"/>
                  </a:lnTo>
                  <a:lnTo>
                    <a:pt x="2490" y="2073"/>
                  </a:lnTo>
                  <a:lnTo>
                    <a:pt x="2532" y="2123"/>
                  </a:lnTo>
                  <a:lnTo>
                    <a:pt x="2565" y="2173"/>
                  </a:lnTo>
                  <a:lnTo>
                    <a:pt x="2599" y="2223"/>
                  </a:lnTo>
                  <a:lnTo>
                    <a:pt x="2641" y="2273"/>
                  </a:lnTo>
                  <a:lnTo>
                    <a:pt x="2674" y="2332"/>
                  </a:lnTo>
                  <a:lnTo>
                    <a:pt x="2707" y="2382"/>
                  </a:lnTo>
                  <a:lnTo>
                    <a:pt x="2741" y="2440"/>
                  </a:lnTo>
                  <a:lnTo>
                    <a:pt x="2783" y="2490"/>
                  </a:lnTo>
                  <a:lnTo>
                    <a:pt x="2816" y="2549"/>
                  </a:lnTo>
                  <a:lnTo>
                    <a:pt x="2850" y="2599"/>
                  </a:lnTo>
                  <a:lnTo>
                    <a:pt x="2883" y="2658"/>
                  </a:lnTo>
                  <a:lnTo>
                    <a:pt x="2916" y="2716"/>
                  </a:lnTo>
                  <a:lnTo>
                    <a:pt x="2941" y="2766"/>
                  </a:lnTo>
                  <a:lnTo>
                    <a:pt x="2975" y="2816"/>
                  </a:lnTo>
                  <a:lnTo>
                    <a:pt x="2975" y="2808"/>
                  </a:lnTo>
                  <a:lnTo>
                    <a:pt x="2941" y="2733"/>
                  </a:lnTo>
                  <a:lnTo>
                    <a:pt x="2916" y="2649"/>
                  </a:lnTo>
                  <a:lnTo>
                    <a:pt x="2900" y="2574"/>
                  </a:lnTo>
                  <a:lnTo>
                    <a:pt x="2875" y="2499"/>
                  </a:lnTo>
                  <a:lnTo>
                    <a:pt x="2850" y="2415"/>
                  </a:lnTo>
                  <a:lnTo>
                    <a:pt x="2824" y="2340"/>
                  </a:lnTo>
                  <a:lnTo>
                    <a:pt x="2808" y="2257"/>
                  </a:lnTo>
                  <a:lnTo>
                    <a:pt x="2783" y="2181"/>
                  </a:lnTo>
                  <a:lnTo>
                    <a:pt x="2766" y="2098"/>
                  </a:lnTo>
                  <a:lnTo>
                    <a:pt x="2749" y="2023"/>
                  </a:lnTo>
                  <a:lnTo>
                    <a:pt x="2724" y="1939"/>
                  </a:lnTo>
                  <a:lnTo>
                    <a:pt x="2707" y="1864"/>
                  </a:lnTo>
                  <a:lnTo>
                    <a:pt x="2691" y="1780"/>
                  </a:lnTo>
                  <a:lnTo>
                    <a:pt x="2682" y="1697"/>
                  </a:lnTo>
                  <a:lnTo>
                    <a:pt x="2666" y="1622"/>
                  </a:lnTo>
                  <a:lnTo>
                    <a:pt x="2649" y="1538"/>
                  </a:lnTo>
                  <a:lnTo>
                    <a:pt x="2641" y="1455"/>
                  </a:lnTo>
                  <a:lnTo>
                    <a:pt x="2632" y="1371"/>
                  </a:lnTo>
                  <a:lnTo>
                    <a:pt x="2624" y="1329"/>
                  </a:lnTo>
                  <a:lnTo>
                    <a:pt x="2624" y="1288"/>
                  </a:lnTo>
                  <a:lnTo>
                    <a:pt x="2624" y="1254"/>
                  </a:lnTo>
                  <a:lnTo>
                    <a:pt x="2624" y="1212"/>
                  </a:lnTo>
                  <a:lnTo>
                    <a:pt x="2624" y="1171"/>
                  </a:lnTo>
                  <a:lnTo>
                    <a:pt x="2624" y="1129"/>
                  </a:lnTo>
                  <a:lnTo>
                    <a:pt x="2624" y="1087"/>
                  </a:lnTo>
                  <a:lnTo>
                    <a:pt x="2624" y="845"/>
                  </a:lnTo>
                  <a:lnTo>
                    <a:pt x="2624" y="803"/>
                  </a:lnTo>
                  <a:lnTo>
                    <a:pt x="2624" y="761"/>
                  </a:lnTo>
                  <a:lnTo>
                    <a:pt x="2624" y="711"/>
                  </a:lnTo>
                  <a:lnTo>
                    <a:pt x="2624" y="669"/>
                  </a:lnTo>
                  <a:lnTo>
                    <a:pt x="2632" y="619"/>
                  </a:lnTo>
                  <a:lnTo>
                    <a:pt x="2632" y="577"/>
                  </a:lnTo>
                  <a:lnTo>
                    <a:pt x="2632" y="552"/>
                  </a:lnTo>
                  <a:lnTo>
                    <a:pt x="2632" y="527"/>
                  </a:lnTo>
                  <a:lnTo>
                    <a:pt x="2632" y="502"/>
                  </a:lnTo>
                  <a:lnTo>
                    <a:pt x="2632" y="477"/>
                  </a:lnTo>
                  <a:lnTo>
                    <a:pt x="2641" y="452"/>
                  </a:lnTo>
                  <a:lnTo>
                    <a:pt x="2649" y="435"/>
                  </a:lnTo>
                  <a:lnTo>
                    <a:pt x="2649" y="410"/>
                  </a:lnTo>
                  <a:lnTo>
                    <a:pt x="2657" y="385"/>
                  </a:lnTo>
                  <a:lnTo>
                    <a:pt x="2666" y="360"/>
                  </a:lnTo>
                  <a:lnTo>
                    <a:pt x="2674" y="344"/>
                  </a:lnTo>
                  <a:lnTo>
                    <a:pt x="2682" y="318"/>
                  </a:lnTo>
                  <a:lnTo>
                    <a:pt x="2691" y="293"/>
                  </a:lnTo>
                  <a:lnTo>
                    <a:pt x="2699" y="277"/>
                  </a:lnTo>
                  <a:lnTo>
                    <a:pt x="2707" y="252"/>
                  </a:lnTo>
                  <a:lnTo>
                    <a:pt x="2716" y="227"/>
                  </a:lnTo>
                  <a:lnTo>
                    <a:pt x="2733" y="210"/>
                  </a:lnTo>
                  <a:lnTo>
                    <a:pt x="2741" y="185"/>
                  </a:lnTo>
                  <a:lnTo>
                    <a:pt x="2758" y="168"/>
                  </a:lnTo>
                  <a:lnTo>
                    <a:pt x="2766" y="143"/>
                  </a:lnTo>
                  <a:lnTo>
                    <a:pt x="2783" y="126"/>
                  </a:lnTo>
                  <a:lnTo>
                    <a:pt x="2799" y="110"/>
                  </a:lnTo>
                  <a:lnTo>
                    <a:pt x="2816" y="85"/>
                  </a:lnTo>
                  <a:lnTo>
                    <a:pt x="2833" y="68"/>
                  </a:lnTo>
                  <a:lnTo>
                    <a:pt x="2858" y="51"/>
                  </a:lnTo>
                  <a:lnTo>
                    <a:pt x="2875" y="34"/>
                  </a:lnTo>
                  <a:lnTo>
                    <a:pt x="2900" y="26"/>
                  </a:lnTo>
                  <a:lnTo>
                    <a:pt x="2925" y="9"/>
                  </a:lnTo>
                  <a:lnTo>
                    <a:pt x="2933" y="1"/>
                  </a:lnTo>
                  <a:lnTo>
                    <a:pt x="2950" y="1"/>
                  </a:lnTo>
                  <a:lnTo>
                    <a:pt x="2958" y="1"/>
                  </a:lnTo>
                  <a:lnTo>
                    <a:pt x="2975" y="1"/>
                  </a:lnTo>
                  <a:lnTo>
                    <a:pt x="2992" y="1"/>
                  </a:lnTo>
                  <a:lnTo>
                    <a:pt x="3000" y="1"/>
                  </a:lnTo>
                  <a:lnTo>
                    <a:pt x="3017" y="1"/>
                  </a:lnTo>
                  <a:lnTo>
                    <a:pt x="3033" y="1"/>
                  </a:lnTo>
                  <a:lnTo>
                    <a:pt x="3042" y="1"/>
                  </a:lnTo>
                  <a:lnTo>
                    <a:pt x="3150" y="1"/>
                  </a:lnTo>
                  <a:lnTo>
                    <a:pt x="3167" y="1"/>
                  </a:lnTo>
                  <a:lnTo>
                    <a:pt x="3184" y="1"/>
                  </a:lnTo>
                  <a:lnTo>
                    <a:pt x="3200" y="1"/>
                  </a:lnTo>
                  <a:lnTo>
                    <a:pt x="3217" y="1"/>
                  </a:lnTo>
                  <a:lnTo>
                    <a:pt x="3251" y="1"/>
                  </a:lnTo>
                  <a:lnTo>
                    <a:pt x="3276" y="9"/>
                  </a:lnTo>
                  <a:lnTo>
                    <a:pt x="3309" y="26"/>
                  </a:lnTo>
                  <a:lnTo>
                    <a:pt x="3342" y="34"/>
                  </a:lnTo>
                  <a:lnTo>
                    <a:pt x="3376" y="43"/>
                  </a:lnTo>
                  <a:lnTo>
                    <a:pt x="3401" y="59"/>
                  </a:lnTo>
                  <a:lnTo>
                    <a:pt x="3434" y="76"/>
                  </a:lnTo>
                  <a:lnTo>
                    <a:pt x="3459" y="93"/>
                  </a:lnTo>
                  <a:lnTo>
                    <a:pt x="3493" y="101"/>
                  </a:lnTo>
                  <a:lnTo>
                    <a:pt x="3518" y="118"/>
                  </a:lnTo>
                  <a:lnTo>
                    <a:pt x="3543" y="143"/>
                  </a:lnTo>
                  <a:lnTo>
                    <a:pt x="3576" y="160"/>
                  </a:lnTo>
                  <a:lnTo>
                    <a:pt x="3601" y="176"/>
                  </a:lnTo>
                  <a:lnTo>
                    <a:pt x="3626" y="201"/>
                  </a:lnTo>
                  <a:lnTo>
                    <a:pt x="3652" y="218"/>
                  </a:lnTo>
                  <a:lnTo>
                    <a:pt x="3677" y="243"/>
                  </a:lnTo>
                  <a:lnTo>
                    <a:pt x="3702" y="260"/>
                  </a:lnTo>
                  <a:lnTo>
                    <a:pt x="3727" y="285"/>
                  </a:lnTo>
                  <a:lnTo>
                    <a:pt x="3752" y="310"/>
                  </a:lnTo>
                  <a:lnTo>
                    <a:pt x="3777" y="327"/>
                  </a:lnTo>
                  <a:lnTo>
                    <a:pt x="3802" y="352"/>
                  </a:lnTo>
                  <a:lnTo>
                    <a:pt x="3827" y="377"/>
                  </a:lnTo>
                  <a:lnTo>
                    <a:pt x="3844" y="402"/>
                  </a:lnTo>
                  <a:lnTo>
                    <a:pt x="3869" y="427"/>
                  </a:lnTo>
                  <a:lnTo>
                    <a:pt x="3894" y="452"/>
                  </a:lnTo>
                  <a:lnTo>
                    <a:pt x="3910" y="486"/>
                  </a:lnTo>
                  <a:lnTo>
                    <a:pt x="3936" y="511"/>
                  </a:lnTo>
                  <a:lnTo>
                    <a:pt x="3952" y="536"/>
                  </a:lnTo>
                  <a:lnTo>
                    <a:pt x="3977" y="561"/>
                  </a:lnTo>
                  <a:lnTo>
                    <a:pt x="3994" y="586"/>
                  </a:lnTo>
                  <a:lnTo>
                    <a:pt x="4019" y="619"/>
                  </a:lnTo>
                  <a:lnTo>
                    <a:pt x="4036" y="644"/>
                  </a:lnTo>
                  <a:lnTo>
                    <a:pt x="4061" y="669"/>
                  </a:lnTo>
                  <a:lnTo>
                    <a:pt x="4078" y="694"/>
                  </a:lnTo>
                  <a:lnTo>
                    <a:pt x="4094" y="728"/>
                  </a:lnTo>
                  <a:lnTo>
                    <a:pt x="4119" y="753"/>
                  </a:lnTo>
                  <a:lnTo>
                    <a:pt x="4136" y="778"/>
                  </a:lnTo>
                  <a:lnTo>
                    <a:pt x="4169" y="836"/>
                  </a:lnTo>
                  <a:lnTo>
                    <a:pt x="4203" y="895"/>
                  </a:lnTo>
                  <a:lnTo>
                    <a:pt x="4236" y="945"/>
                  </a:lnTo>
                  <a:lnTo>
                    <a:pt x="4270" y="1003"/>
                  </a:lnTo>
                  <a:lnTo>
                    <a:pt x="4303" y="1054"/>
                  </a:lnTo>
                  <a:lnTo>
                    <a:pt x="4328" y="1104"/>
                  </a:lnTo>
                  <a:lnTo>
                    <a:pt x="4353" y="1162"/>
                  </a:lnTo>
                  <a:lnTo>
                    <a:pt x="4387" y="1204"/>
                  </a:lnTo>
                  <a:lnTo>
                    <a:pt x="4403" y="1254"/>
                  </a:lnTo>
                  <a:lnTo>
                    <a:pt x="4428" y="1296"/>
                  </a:lnTo>
                  <a:lnTo>
                    <a:pt x="4453" y="1346"/>
                  </a:lnTo>
                  <a:lnTo>
                    <a:pt x="4470" y="1379"/>
                  </a:lnTo>
                  <a:lnTo>
                    <a:pt x="4487" y="1421"/>
                  </a:lnTo>
                  <a:lnTo>
                    <a:pt x="4504" y="1455"/>
                  </a:lnTo>
                  <a:lnTo>
                    <a:pt x="4520" y="1496"/>
                  </a:lnTo>
                  <a:lnTo>
                    <a:pt x="4537" y="1530"/>
                  </a:lnTo>
                  <a:lnTo>
                    <a:pt x="4570" y="1605"/>
                  </a:lnTo>
                  <a:lnTo>
                    <a:pt x="4596" y="1680"/>
                  </a:lnTo>
                  <a:lnTo>
                    <a:pt x="4629" y="1764"/>
                  </a:lnTo>
                  <a:lnTo>
                    <a:pt x="4654" y="1839"/>
                  </a:lnTo>
                  <a:lnTo>
                    <a:pt x="4687" y="1914"/>
                  </a:lnTo>
                  <a:lnTo>
                    <a:pt x="4712" y="1989"/>
                  </a:lnTo>
                  <a:lnTo>
                    <a:pt x="4738" y="2064"/>
                  </a:lnTo>
                  <a:lnTo>
                    <a:pt x="4763" y="2140"/>
                  </a:lnTo>
                  <a:lnTo>
                    <a:pt x="4788" y="2215"/>
                  </a:lnTo>
                  <a:lnTo>
                    <a:pt x="4804" y="2298"/>
                  </a:lnTo>
                  <a:lnTo>
                    <a:pt x="4829" y="2374"/>
                  </a:lnTo>
                  <a:lnTo>
                    <a:pt x="4838" y="2399"/>
                  </a:lnTo>
                  <a:lnTo>
                    <a:pt x="4846" y="2449"/>
                  </a:lnTo>
                  <a:lnTo>
                    <a:pt x="4871" y="2524"/>
                  </a:lnTo>
                  <a:lnTo>
                    <a:pt x="4888" y="2599"/>
                  </a:lnTo>
                  <a:lnTo>
                    <a:pt x="4905" y="2683"/>
                  </a:lnTo>
                  <a:lnTo>
                    <a:pt x="4930" y="2758"/>
                  </a:lnTo>
                  <a:lnTo>
                    <a:pt x="4946" y="2833"/>
                  </a:lnTo>
                  <a:lnTo>
                    <a:pt x="4963" y="2908"/>
                  </a:lnTo>
                  <a:lnTo>
                    <a:pt x="4980" y="2992"/>
                  </a:lnTo>
                  <a:lnTo>
                    <a:pt x="4997" y="3067"/>
                  </a:lnTo>
                  <a:lnTo>
                    <a:pt x="5005" y="3142"/>
                  </a:lnTo>
                  <a:lnTo>
                    <a:pt x="5022" y="3217"/>
                  </a:lnTo>
                  <a:lnTo>
                    <a:pt x="5038" y="3301"/>
                  </a:lnTo>
                  <a:lnTo>
                    <a:pt x="5055" y="3376"/>
                  </a:lnTo>
                  <a:lnTo>
                    <a:pt x="5080" y="3526"/>
                  </a:lnTo>
                  <a:lnTo>
                    <a:pt x="5105" y="3685"/>
                  </a:lnTo>
                  <a:lnTo>
                    <a:pt x="5139" y="3835"/>
                  </a:lnTo>
                  <a:lnTo>
                    <a:pt x="5189" y="4136"/>
                  </a:lnTo>
                  <a:lnTo>
                    <a:pt x="5189" y="4136"/>
                  </a:lnTo>
                  <a:lnTo>
                    <a:pt x="5214" y="4295"/>
                  </a:lnTo>
                  <a:lnTo>
                    <a:pt x="5239" y="4445"/>
                  </a:lnTo>
                  <a:lnTo>
                    <a:pt x="5264" y="4596"/>
                  </a:lnTo>
                  <a:lnTo>
                    <a:pt x="5281" y="4671"/>
                  </a:lnTo>
                  <a:lnTo>
                    <a:pt x="5289" y="4746"/>
                  </a:lnTo>
                  <a:lnTo>
                    <a:pt x="5306" y="4821"/>
                  </a:lnTo>
                  <a:lnTo>
                    <a:pt x="5322" y="4896"/>
                  </a:lnTo>
                  <a:lnTo>
                    <a:pt x="5339" y="4972"/>
                  </a:lnTo>
                  <a:lnTo>
                    <a:pt x="5356" y="5047"/>
                  </a:lnTo>
                  <a:lnTo>
                    <a:pt x="5372" y="5122"/>
                  </a:lnTo>
                  <a:lnTo>
                    <a:pt x="5389" y="5197"/>
                  </a:lnTo>
                  <a:lnTo>
                    <a:pt x="5406" y="5272"/>
                  </a:lnTo>
                  <a:lnTo>
                    <a:pt x="5423" y="5348"/>
                  </a:lnTo>
                  <a:lnTo>
                    <a:pt x="5439" y="5423"/>
                  </a:lnTo>
                  <a:lnTo>
                    <a:pt x="5456" y="5498"/>
                  </a:lnTo>
                  <a:lnTo>
                    <a:pt x="5481" y="5565"/>
                  </a:lnTo>
                  <a:lnTo>
                    <a:pt x="5498" y="5640"/>
                  </a:lnTo>
                  <a:lnTo>
                    <a:pt x="5506" y="5673"/>
                  </a:lnTo>
                  <a:lnTo>
                    <a:pt x="5514" y="5715"/>
                  </a:lnTo>
                  <a:lnTo>
                    <a:pt x="5531" y="5790"/>
                  </a:lnTo>
                  <a:lnTo>
                    <a:pt x="5548" y="5866"/>
                  </a:lnTo>
                  <a:lnTo>
                    <a:pt x="5565" y="5941"/>
                  </a:lnTo>
                  <a:lnTo>
                    <a:pt x="5581" y="6016"/>
                  </a:lnTo>
                  <a:lnTo>
                    <a:pt x="5598" y="6091"/>
                  </a:lnTo>
                  <a:lnTo>
                    <a:pt x="5623" y="6166"/>
                  </a:lnTo>
                  <a:lnTo>
                    <a:pt x="5640" y="6233"/>
                  </a:lnTo>
                  <a:lnTo>
                    <a:pt x="5606" y="6325"/>
                  </a:lnTo>
                  <a:lnTo>
                    <a:pt x="5523" y="6283"/>
                  </a:lnTo>
                  <a:lnTo>
                    <a:pt x="5481" y="6216"/>
                  </a:lnTo>
                  <a:lnTo>
                    <a:pt x="5448" y="6141"/>
                  </a:lnTo>
                  <a:lnTo>
                    <a:pt x="5414" y="6074"/>
                  </a:lnTo>
                  <a:lnTo>
                    <a:pt x="5381" y="5999"/>
                  </a:lnTo>
                  <a:lnTo>
                    <a:pt x="5347" y="5932"/>
                  </a:lnTo>
                  <a:lnTo>
                    <a:pt x="5314" y="5857"/>
                  </a:lnTo>
                  <a:lnTo>
                    <a:pt x="5281" y="5782"/>
                  </a:lnTo>
                  <a:lnTo>
                    <a:pt x="5264" y="5740"/>
                  </a:lnTo>
                  <a:lnTo>
                    <a:pt x="5255" y="5715"/>
                  </a:lnTo>
                  <a:lnTo>
                    <a:pt x="5230" y="5640"/>
                  </a:lnTo>
                  <a:lnTo>
                    <a:pt x="5214" y="5565"/>
                  </a:lnTo>
                  <a:lnTo>
                    <a:pt x="5189" y="5490"/>
                  </a:lnTo>
                  <a:lnTo>
                    <a:pt x="5164" y="5406"/>
                  </a:lnTo>
                  <a:lnTo>
                    <a:pt x="5147" y="5331"/>
                  </a:lnTo>
                  <a:lnTo>
                    <a:pt x="5130" y="5256"/>
                  </a:lnTo>
                  <a:lnTo>
                    <a:pt x="5105" y="5180"/>
                  </a:lnTo>
                  <a:lnTo>
                    <a:pt x="5088" y="5105"/>
                  </a:lnTo>
                  <a:lnTo>
                    <a:pt x="5072" y="5030"/>
                  </a:lnTo>
                  <a:lnTo>
                    <a:pt x="5055" y="4955"/>
                  </a:lnTo>
                  <a:lnTo>
                    <a:pt x="5038" y="4880"/>
                  </a:lnTo>
                  <a:lnTo>
                    <a:pt x="5022" y="4796"/>
                  </a:lnTo>
                  <a:lnTo>
                    <a:pt x="5005" y="4721"/>
                  </a:lnTo>
                  <a:lnTo>
                    <a:pt x="4988" y="4646"/>
                  </a:lnTo>
                  <a:lnTo>
                    <a:pt x="4955" y="4495"/>
                  </a:lnTo>
                  <a:lnTo>
                    <a:pt x="4930" y="4345"/>
                  </a:lnTo>
                  <a:lnTo>
                    <a:pt x="4896" y="4186"/>
                  </a:lnTo>
                  <a:lnTo>
                    <a:pt x="4896" y="4186"/>
                  </a:lnTo>
                  <a:lnTo>
                    <a:pt x="4838" y="3886"/>
                  </a:lnTo>
                  <a:lnTo>
                    <a:pt x="4813" y="3735"/>
                  </a:lnTo>
                  <a:lnTo>
                    <a:pt x="4779" y="3577"/>
                  </a:lnTo>
                  <a:lnTo>
                    <a:pt x="4754" y="3426"/>
                  </a:lnTo>
                  <a:lnTo>
                    <a:pt x="4738" y="3351"/>
                  </a:lnTo>
                  <a:lnTo>
                    <a:pt x="4721" y="3276"/>
                  </a:lnTo>
                  <a:lnTo>
                    <a:pt x="4704" y="3201"/>
                  </a:lnTo>
                  <a:lnTo>
                    <a:pt x="4687" y="3125"/>
                  </a:lnTo>
                  <a:lnTo>
                    <a:pt x="4671" y="3050"/>
                  </a:lnTo>
                  <a:lnTo>
                    <a:pt x="4654" y="2975"/>
                  </a:lnTo>
                  <a:lnTo>
                    <a:pt x="4637" y="2900"/>
                  </a:lnTo>
                  <a:lnTo>
                    <a:pt x="4621" y="2825"/>
                  </a:lnTo>
                  <a:lnTo>
                    <a:pt x="4596" y="2749"/>
                  </a:lnTo>
                  <a:lnTo>
                    <a:pt x="4579" y="2674"/>
                  </a:lnTo>
                  <a:lnTo>
                    <a:pt x="4562" y="2599"/>
                  </a:lnTo>
                  <a:lnTo>
                    <a:pt x="4537" y="2532"/>
                  </a:lnTo>
                  <a:lnTo>
                    <a:pt x="4529" y="2482"/>
                  </a:lnTo>
                  <a:lnTo>
                    <a:pt x="4520" y="2457"/>
                  </a:lnTo>
                  <a:lnTo>
                    <a:pt x="4495" y="2382"/>
                  </a:lnTo>
                  <a:lnTo>
                    <a:pt x="4470" y="2307"/>
                  </a:lnTo>
                  <a:lnTo>
                    <a:pt x="4453" y="2240"/>
                  </a:lnTo>
                  <a:lnTo>
                    <a:pt x="4428" y="2165"/>
                  </a:lnTo>
                  <a:lnTo>
                    <a:pt x="4403" y="2090"/>
                  </a:lnTo>
                  <a:lnTo>
                    <a:pt x="4378" y="2014"/>
                  </a:lnTo>
                  <a:lnTo>
                    <a:pt x="4353" y="1947"/>
                  </a:lnTo>
                  <a:lnTo>
                    <a:pt x="4320" y="1872"/>
                  </a:lnTo>
                  <a:lnTo>
                    <a:pt x="4295" y="1797"/>
                  </a:lnTo>
                  <a:lnTo>
                    <a:pt x="4270" y="1730"/>
                  </a:lnTo>
                  <a:lnTo>
                    <a:pt x="4236" y="1655"/>
                  </a:lnTo>
                  <a:lnTo>
                    <a:pt x="4220" y="1622"/>
                  </a:lnTo>
                  <a:lnTo>
                    <a:pt x="4203" y="1588"/>
                  </a:lnTo>
                  <a:lnTo>
                    <a:pt x="4186" y="1555"/>
                  </a:lnTo>
                  <a:lnTo>
                    <a:pt x="4169" y="1513"/>
                  </a:lnTo>
                  <a:lnTo>
                    <a:pt x="4153" y="1480"/>
                  </a:lnTo>
                  <a:lnTo>
                    <a:pt x="4136" y="1438"/>
                  </a:lnTo>
                  <a:lnTo>
                    <a:pt x="4111" y="1396"/>
                  </a:lnTo>
                  <a:lnTo>
                    <a:pt x="4086" y="1354"/>
                  </a:lnTo>
                  <a:lnTo>
                    <a:pt x="4069" y="1304"/>
                  </a:lnTo>
                  <a:lnTo>
                    <a:pt x="4036" y="1262"/>
                  </a:lnTo>
                  <a:lnTo>
                    <a:pt x="4011" y="1212"/>
                  </a:lnTo>
                  <a:lnTo>
                    <a:pt x="3986" y="1162"/>
                  </a:lnTo>
                  <a:lnTo>
                    <a:pt x="3952" y="1112"/>
                  </a:lnTo>
                  <a:lnTo>
                    <a:pt x="3927" y="1062"/>
                  </a:lnTo>
                  <a:lnTo>
                    <a:pt x="3894" y="1003"/>
                  </a:lnTo>
                  <a:lnTo>
                    <a:pt x="3860" y="953"/>
                  </a:lnTo>
                  <a:lnTo>
                    <a:pt x="3844" y="928"/>
                  </a:lnTo>
                  <a:lnTo>
                    <a:pt x="3827" y="903"/>
                  </a:lnTo>
                  <a:lnTo>
                    <a:pt x="3810" y="878"/>
                  </a:lnTo>
                  <a:lnTo>
                    <a:pt x="3794" y="853"/>
                  </a:lnTo>
                  <a:lnTo>
                    <a:pt x="3768" y="828"/>
                  </a:lnTo>
                  <a:lnTo>
                    <a:pt x="3752" y="803"/>
                  </a:lnTo>
                  <a:lnTo>
                    <a:pt x="3735" y="778"/>
                  </a:lnTo>
                  <a:lnTo>
                    <a:pt x="3718" y="761"/>
                  </a:lnTo>
                  <a:lnTo>
                    <a:pt x="3702" y="736"/>
                  </a:lnTo>
                  <a:lnTo>
                    <a:pt x="3677" y="711"/>
                  </a:lnTo>
                  <a:lnTo>
                    <a:pt x="3660" y="686"/>
                  </a:lnTo>
                  <a:lnTo>
                    <a:pt x="3643" y="661"/>
                  </a:lnTo>
                  <a:lnTo>
                    <a:pt x="3618" y="644"/>
                  </a:lnTo>
                  <a:lnTo>
                    <a:pt x="3601" y="619"/>
                  </a:lnTo>
                  <a:lnTo>
                    <a:pt x="3585" y="602"/>
                  </a:lnTo>
                  <a:lnTo>
                    <a:pt x="3560" y="577"/>
                  </a:lnTo>
                  <a:lnTo>
                    <a:pt x="3543" y="561"/>
                  </a:lnTo>
                  <a:lnTo>
                    <a:pt x="3518" y="536"/>
                  </a:lnTo>
                  <a:lnTo>
                    <a:pt x="3501" y="519"/>
                  </a:lnTo>
                  <a:lnTo>
                    <a:pt x="3484" y="502"/>
                  </a:lnTo>
                  <a:lnTo>
                    <a:pt x="3459" y="486"/>
                  </a:lnTo>
                  <a:lnTo>
                    <a:pt x="3443" y="469"/>
                  </a:lnTo>
                  <a:lnTo>
                    <a:pt x="3426" y="452"/>
                  </a:lnTo>
                  <a:lnTo>
                    <a:pt x="3401" y="435"/>
                  </a:lnTo>
                  <a:lnTo>
                    <a:pt x="3384" y="427"/>
                  </a:lnTo>
                  <a:lnTo>
                    <a:pt x="3359" y="410"/>
                  </a:lnTo>
                  <a:lnTo>
                    <a:pt x="3342" y="394"/>
                  </a:lnTo>
                  <a:lnTo>
                    <a:pt x="3326" y="385"/>
                  </a:lnTo>
                  <a:lnTo>
                    <a:pt x="3301" y="369"/>
                  </a:lnTo>
                  <a:lnTo>
                    <a:pt x="3284" y="360"/>
                  </a:lnTo>
                  <a:lnTo>
                    <a:pt x="3267" y="352"/>
                  </a:lnTo>
                  <a:lnTo>
                    <a:pt x="3242" y="344"/>
                  </a:lnTo>
                  <a:lnTo>
                    <a:pt x="3225" y="335"/>
                  </a:lnTo>
                  <a:lnTo>
                    <a:pt x="3209" y="327"/>
                  </a:lnTo>
                  <a:lnTo>
                    <a:pt x="3184" y="327"/>
                  </a:lnTo>
                  <a:lnTo>
                    <a:pt x="3167" y="327"/>
                  </a:lnTo>
                  <a:lnTo>
                    <a:pt x="3150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35"/>
                  </a:lnTo>
                  <a:lnTo>
                    <a:pt x="3067" y="344"/>
                  </a:lnTo>
                  <a:lnTo>
                    <a:pt x="3058" y="352"/>
                  </a:lnTo>
                  <a:lnTo>
                    <a:pt x="3058" y="360"/>
                  </a:lnTo>
                  <a:lnTo>
                    <a:pt x="3050" y="369"/>
                  </a:lnTo>
                  <a:lnTo>
                    <a:pt x="3050" y="385"/>
                  </a:lnTo>
                  <a:lnTo>
                    <a:pt x="3042" y="394"/>
                  </a:lnTo>
                  <a:lnTo>
                    <a:pt x="3033" y="402"/>
                  </a:lnTo>
                  <a:lnTo>
                    <a:pt x="3033" y="419"/>
                  </a:lnTo>
                  <a:lnTo>
                    <a:pt x="3033" y="435"/>
                  </a:lnTo>
                  <a:lnTo>
                    <a:pt x="3025" y="452"/>
                  </a:lnTo>
                  <a:lnTo>
                    <a:pt x="3025" y="460"/>
                  </a:lnTo>
                  <a:lnTo>
                    <a:pt x="3025" y="477"/>
                  </a:lnTo>
                  <a:lnTo>
                    <a:pt x="3025" y="494"/>
                  </a:lnTo>
                  <a:lnTo>
                    <a:pt x="3025" y="519"/>
                  </a:lnTo>
                  <a:lnTo>
                    <a:pt x="3025" y="536"/>
                  </a:lnTo>
                  <a:lnTo>
                    <a:pt x="3025" y="552"/>
                  </a:lnTo>
                  <a:lnTo>
                    <a:pt x="3025" y="569"/>
                  </a:lnTo>
                  <a:lnTo>
                    <a:pt x="3025" y="586"/>
                  </a:lnTo>
                  <a:lnTo>
                    <a:pt x="3025" y="602"/>
                  </a:lnTo>
                  <a:lnTo>
                    <a:pt x="3025" y="628"/>
                  </a:lnTo>
                  <a:lnTo>
                    <a:pt x="3025" y="661"/>
                  </a:lnTo>
                  <a:lnTo>
                    <a:pt x="3025" y="703"/>
                  </a:lnTo>
                  <a:lnTo>
                    <a:pt x="3025" y="745"/>
                  </a:lnTo>
                  <a:lnTo>
                    <a:pt x="3025" y="778"/>
                  </a:lnTo>
                  <a:lnTo>
                    <a:pt x="3025" y="820"/>
                  </a:lnTo>
                  <a:lnTo>
                    <a:pt x="3025" y="1062"/>
                  </a:lnTo>
                  <a:lnTo>
                    <a:pt x="3025" y="1104"/>
                  </a:lnTo>
                  <a:lnTo>
                    <a:pt x="3025" y="1137"/>
                  </a:lnTo>
                  <a:lnTo>
                    <a:pt x="3025" y="1179"/>
                  </a:lnTo>
                  <a:lnTo>
                    <a:pt x="3025" y="1212"/>
                  </a:lnTo>
                  <a:lnTo>
                    <a:pt x="3025" y="1254"/>
                  </a:lnTo>
                  <a:lnTo>
                    <a:pt x="3025" y="1296"/>
                  </a:lnTo>
                  <a:lnTo>
                    <a:pt x="3025" y="1329"/>
                  </a:lnTo>
                  <a:lnTo>
                    <a:pt x="3033" y="1413"/>
                  </a:lnTo>
                  <a:lnTo>
                    <a:pt x="3050" y="1488"/>
                  </a:lnTo>
                  <a:lnTo>
                    <a:pt x="3058" y="1563"/>
                  </a:lnTo>
                  <a:lnTo>
                    <a:pt x="3075" y="1638"/>
                  </a:lnTo>
                  <a:lnTo>
                    <a:pt x="3092" y="1714"/>
                  </a:lnTo>
                  <a:lnTo>
                    <a:pt x="3100" y="1789"/>
                  </a:lnTo>
                  <a:lnTo>
                    <a:pt x="3117" y="1872"/>
                  </a:lnTo>
                  <a:lnTo>
                    <a:pt x="3142" y="1947"/>
                  </a:lnTo>
                  <a:lnTo>
                    <a:pt x="3159" y="2023"/>
                  </a:lnTo>
                  <a:lnTo>
                    <a:pt x="3175" y="2098"/>
                  </a:lnTo>
                  <a:lnTo>
                    <a:pt x="3192" y="2173"/>
                  </a:lnTo>
                  <a:lnTo>
                    <a:pt x="3217" y="2248"/>
                  </a:lnTo>
                  <a:lnTo>
                    <a:pt x="3242" y="2323"/>
                  </a:lnTo>
                  <a:lnTo>
                    <a:pt x="3259" y="2399"/>
                  </a:lnTo>
                  <a:lnTo>
                    <a:pt x="3284" y="2474"/>
                  </a:lnTo>
                  <a:lnTo>
                    <a:pt x="3309" y="2549"/>
                  </a:lnTo>
                  <a:lnTo>
                    <a:pt x="3334" y="2624"/>
                  </a:lnTo>
                  <a:lnTo>
                    <a:pt x="3359" y="2699"/>
                  </a:lnTo>
                  <a:lnTo>
                    <a:pt x="3384" y="2775"/>
                  </a:lnTo>
                  <a:lnTo>
                    <a:pt x="3409" y="2850"/>
                  </a:lnTo>
                  <a:lnTo>
                    <a:pt x="3434" y="2917"/>
                  </a:lnTo>
                  <a:lnTo>
                    <a:pt x="3459" y="2992"/>
                  </a:lnTo>
                  <a:lnTo>
                    <a:pt x="3493" y="3067"/>
                  </a:lnTo>
                  <a:lnTo>
                    <a:pt x="3518" y="3142"/>
                  </a:lnTo>
                  <a:lnTo>
                    <a:pt x="3551" y="3217"/>
                  </a:lnTo>
                  <a:lnTo>
                    <a:pt x="3576" y="3292"/>
                  </a:lnTo>
                  <a:lnTo>
                    <a:pt x="3610" y="3359"/>
                  </a:lnTo>
                  <a:lnTo>
                    <a:pt x="3635" y="3435"/>
                  </a:lnTo>
                  <a:lnTo>
                    <a:pt x="3668" y="3510"/>
                  </a:lnTo>
                  <a:lnTo>
                    <a:pt x="3685" y="3551"/>
                  </a:lnTo>
                  <a:lnTo>
                    <a:pt x="3702" y="3593"/>
                  </a:lnTo>
                  <a:lnTo>
                    <a:pt x="3718" y="3635"/>
                  </a:lnTo>
                  <a:lnTo>
                    <a:pt x="3743" y="3677"/>
                  </a:lnTo>
                  <a:lnTo>
                    <a:pt x="3760" y="3719"/>
                  </a:lnTo>
                  <a:lnTo>
                    <a:pt x="3777" y="3760"/>
                  </a:lnTo>
                  <a:lnTo>
                    <a:pt x="3802" y="3802"/>
                  </a:lnTo>
                  <a:lnTo>
                    <a:pt x="3819" y="3844"/>
                  </a:lnTo>
                  <a:lnTo>
                    <a:pt x="3860" y="3927"/>
                  </a:lnTo>
                  <a:lnTo>
                    <a:pt x="3910" y="4011"/>
                  </a:lnTo>
                  <a:lnTo>
                    <a:pt x="3994" y="4178"/>
                  </a:lnTo>
                  <a:lnTo>
                    <a:pt x="4011" y="4203"/>
                  </a:lnTo>
                  <a:lnTo>
                    <a:pt x="4019" y="4228"/>
                  </a:lnTo>
                  <a:lnTo>
                    <a:pt x="4061" y="4295"/>
                  </a:lnTo>
                  <a:lnTo>
                    <a:pt x="4103" y="4362"/>
                  </a:lnTo>
                  <a:lnTo>
                    <a:pt x="4119" y="4404"/>
                  </a:lnTo>
                  <a:lnTo>
                    <a:pt x="4136" y="4437"/>
                  </a:lnTo>
                  <a:lnTo>
                    <a:pt x="4153" y="4470"/>
                  </a:lnTo>
                  <a:lnTo>
                    <a:pt x="4169" y="4504"/>
                  </a:lnTo>
                  <a:lnTo>
                    <a:pt x="4186" y="4529"/>
                  </a:lnTo>
                  <a:lnTo>
                    <a:pt x="4195" y="4546"/>
                  </a:lnTo>
                  <a:lnTo>
                    <a:pt x="4203" y="4562"/>
                  </a:lnTo>
                  <a:lnTo>
                    <a:pt x="4203" y="4587"/>
                  </a:lnTo>
                  <a:lnTo>
                    <a:pt x="4211" y="4621"/>
                  </a:lnTo>
                  <a:lnTo>
                    <a:pt x="4211" y="4637"/>
                  </a:lnTo>
                  <a:lnTo>
                    <a:pt x="4211" y="4663"/>
                  </a:lnTo>
                  <a:lnTo>
                    <a:pt x="4211" y="4679"/>
                  </a:lnTo>
                  <a:lnTo>
                    <a:pt x="4211" y="4679"/>
                  </a:lnTo>
                  <a:lnTo>
                    <a:pt x="4203" y="4704"/>
                  </a:lnTo>
                  <a:lnTo>
                    <a:pt x="4195" y="4721"/>
                  </a:lnTo>
                  <a:lnTo>
                    <a:pt x="4178" y="4746"/>
                  </a:lnTo>
                  <a:lnTo>
                    <a:pt x="4178" y="4746"/>
                  </a:lnTo>
                  <a:lnTo>
                    <a:pt x="4161" y="4763"/>
                  </a:lnTo>
                  <a:lnTo>
                    <a:pt x="4144" y="4780"/>
                  </a:lnTo>
                  <a:lnTo>
                    <a:pt x="4128" y="4788"/>
                  </a:lnTo>
                  <a:lnTo>
                    <a:pt x="4103" y="4796"/>
                  </a:lnTo>
                  <a:lnTo>
                    <a:pt x="4103" y="4796"/>
                  </a:lnTo>
                  <a:lnTo>
                    <a:pt x="4078" y="4805"/>
                  </a:lnTo>
                  <a:lnTo>
                    <a:pt x="4053" y="4805"/>
                  </a:lnTo>
                  <a:lnTo>
                    <a:pt x="4027" y="4805"/>
                  </a:lnTo>
                  <a:lnTo>
                    <a:pt x="4002" y="4805"/>
                  </a:lnTo>
                  <a:lnTo>
                    <a:pt x="3977" y="4796"/>
                  </a:lnTo>
                  <a:lnTo>
                    <a:pt x="3961" y="4796"/>
                  </a:lnTo>
                  <a:lnTo>
                    <a:pt x="3927" y="4771"/>
                  </a:lnTo>
                  <a:lnTo>
                    <a:pt x="3910" y="4754"/>
                  </a:lnTo>
                  <a:lnTo>
                    <a:pt x="3894" y="4746"/>
                  </a:lnTo>
                  <a:lnTo>
                    <a:pt x="3869" y="4721"/>
                  </a:lnTo>
                  <a:lnTo>
                    <a:pt x="3852" y="4696"/>
                  </a:lnTo>
                  <a:lnTo>
                    <a:pt x="3810" y="4646"/>
                  </a:lnTo>
                  <a:lnTo>
                    <a:pt x="3768" y="4604"/>
                  </a:lnTo>
                  <a:lnTo>
                    <a:pt x="3727" y="4554"/>
                  </a:lnTo>
                  <a:lnTo>
                    <a:pt x="3685" y="4504"/>
                  </a:lnTo>
                  <a:lnTo>
                    <a:pt x="3643" y="4462"/>
                  </a:lnTo>
                  <a:lnTo>
                    <a:pt x="3643" y="4462"/>
                  </a:lnTo>
                  <a:lnTo>
                    <a:pt x="3610" y="4412"/>
                  </a:lnTo>
                  <a:lnTo>
                    <a:pt x="3568" y="4362"/>
                  </a:lnTo>
                  <a:lnTo>
                    <a:pt x="3535" y="4312"/>
                  </a:lnTo>
                  <a:lnTo>
                    <a:pt x="3493" y="4253"/>
                  </a:lnTo>
                  <a:lnTo>
                    <a:pt x="3459" y="4203"/>
                  </a:lnTo>
                  <a:lnTo>
                    <a:pt x="3426" y="4153"/>
                  </a:lnTo>
                  <a:lnTo>
                    <a:pt x="3393" y="4103"/>
                  </a:lnTo>
                  <a:lnTo>
                    <a:pt x="3351" y="4044"/>
                  </a:lnTo>
                  <a:lnTo>
                    <a:pt x="3317" y="3994"/>
                  </a:lnTo>
                  <a:lnTo>
                    <a:pt x="3284" y="3936"/>
                  </a:lnTo>
                  <a:lnTo>
                    <a:pt x="3251" y="3886"/>
                  </a:lnTo>
                  <a:lnTo>
                    <a:pt x="3217" y="3827"/>
                  </a:lnTo>
                  <a:lnTo>
                    <a:pt x="3184" y="3777"/>
                  </a:lnTo>
                  <a:lnTo>
                    <a:pt x="3150" y="3719"/>
                  </a:lnTo>
                  <a:lnTo>
                    <a:pt x="3092" y="3610"/>
                  </a:lnTo>
                  <a:lnTo>
                    <a:pt x="3025" y="3501"/>
                  </a:lnTo>
                  <a:lnTo>
                    <a:pt x="2958" y="3384"/>
                  </a:lnTo>
                  <a:lnTo>
                    <a:pt x="2900" y="3276"/>
                  </a:lnTo>
                  <a:lnTo>
                    <a:pt x="2833" y="3167"/>
                  </a:lnTo>
                  <a:lnTo>
                    <a:pt x="2774" y="3059"/>
                  </a:lnTo>
                  <a:lnTo>
                    <a:pt x="2707" y="2950"/>
                  </a:lnTo>
                  <a:lnTo>
                    <a:pt x="2674" y="2900"/>
                  </a:lnTo>
                  <a:lnTo>
                    <a:pt x="2649" y="2841"/>
                  </a:lnTo>
                  <a:lnTo>
                    <a:pt x="2616" y="2791"/>
                  </a:lnTo>
                  <a:lnTo>
                    <a:pt x="2582" y="2741"/>
                  </a:lnTo>
                  <a:lnTo>
                    <a:pt x="2549" y="2683"/>
                  </a:lnTo>
                  <a:lnTo>
                    <a:pt x="2515" y="2633"/>
                  </a:lnTo>
                  <a:lnTo>
                    <a:pt x="2482" y="2582"/>
                  </a:lnTo>
                  <a:lnTo>
                    <a:pt x="2449" y="2532"/>
                  </a:lnTo>
                  <a:lnTo>
                    <a:pt x="2415" y="2482"/>
                  </a:lnTo>
                  <a:lnTo>
                    <a:pt x="2382" y="2432"/>
                  </a:lnTo>
                  <a:lnTo>
                    <a:pt x="2348" y="2382"/>
                  </a:lnTo>
                  <a:lnTo>
                    <a:pt x="2315" y="2332"/>
                  </a:lnTo>
                  <a:lnTo>
                    <a:pt x="2273" y="2290"/>
                  </a:lnTo>
                  <a:lnTo>
                    <a:pt x="2240" y="2240"/>
                  </a:lnTo>
                  <a:lnTo>
                    <a:pt x="2206" y="2198"/>
                  </a:lnTo>
                  <a:lnTo>
                    <a:pt x="2173" y="2148"/>
                  </a:lnTo>
                  <a:lnTo>
                    <a:pt x="2131" y="2106"/>
                  </a:lnTo>
                  <a:lnTo>
                    <a:pt x="2022" y="2090"/>
                  </a:lnTo>
                  <a:lnTo>
                    <a:pt x="1989" y="2039"/>
                  </a:lnTo>
                  <a:lnTo>
                    <a:pt x="1964" y="2023"/>
                  </a:lnTo>
                  <a:lnTo>
                    <a:pt x="1947" y="1998"/>
                  </a:lnTo>
                  <a:lnTo>
                    <a:pt x="1931" y="1981"/>
                  </a:lnTo>
                  <a:lnTo>
                    <a:pt x="1906" y="1956"/>
                  </a:lnTo>
                  <a:lnTo>
                    <a:pt x="1889" y="1939"/>
                  </a:lnTo>
                  <a:lnTo>
                    <a:pt x="1864" y="1922"/>
                  </a:lnTo>
                  <a:lnTo>
                    <a:pt x="1847" y="1897"/>
                  </a:lnTo>
                  <a:lnTo>
                    <a:pt x="1830" y="1881"/>
                  </a:lnTo>
                  <a:lnTo>
                    <a:pt x="1805" y="1864"/>
                  </a:lnTo>
                  <a:lnTo>
                    <a:pt x="1789" y="1847"/>
                  </a:lnTo>
                  <a:lnTo>
                    <a:pt x="1763" y="1831"/>
                  </a:lnTo>
                  <a:lnTo>
                    <a:pt x="1747" y="1805"/>
                  </a:lnTo>
                  <a:lnTo>
                    <a:pt x="1722" y="1789"/>
                  </a:lnTo>
                  <a:lnTo>
                    <a:pt x="1713" y="1772"/>
                  </a:lnTo>
                  <a:lnTo>
                    <a:pt x="1688" y="1755"/>
                  </a:lnTo>
                  <a:lnTo>
                    <a:pt x="1672" y="1739"/>
                  </a:lnTo>
                  <a:lnTo>
                    <a:pt x="1647" y="1722"/>
                  </a:lnTo>
                  <a:lnTo>
                    <a:pt x="1621" y="1705"/>
                  </a:lnTo>
                  <a:lnTo>
                    <a:pt x="1605" y="1689"/>
                  </a:lnTo>
                  <a:lnTo>
                    <a:pt x="1580" y="1672"/>
                  </a:lnTo>
                  <a:lnTo>
                    <a:pt x="1555" y="1655"/>
                  </a:lnTo>
                  <a:lnTo>
                    <a:pt x="1538" y="1647"/>
                  </a:lnTo>
                  <a:lnTo>
                    <a:pt x="1521" y="1630"/>
                  </a:lnTo>
                  <a:lnTo>
                    <a:pt x="1505" y="1622"/>
                  </a:lnTo>
                  <a:lnTo>
                    <a:pt x="1488" y="1613"/>
                  </a:lnTo>
                  <a:lnTo>
                    <a:pt x="1471" y="1605"/>
                  </a:lnTo>
                  <a:lnTo>
                    <a:pt x="1454" y="1597"/>
                  </a:lnTo>
                  <a:lnTo>
                    <a:pt x="1438" y="1588"/>
                  </a:lnTo>
                  <a:lnTo>
                    <a:pt x="1421" y="1580"/>
                  </a:lnTo>
                  <a:lnTo>
                    <a:pt x="1404" y="1572"/>
                  </a:lnTo>
                  <a:lnTo>
                    <a:pt x="1388" y="1572"/>
                  </a:lnTo>
                  <a:lnTo>
                    <a:pt x="1379" y="1563"/>
                  </a:lnTo>
                  <a:lnTo>
                    <a:pt x="1362" y="1555"/>
                  </a:lnTo>
                  <a:lnTo>
                    <a:pt x="1346" y="1555"/>
                  </a:lnTo>
                  <a:lnTo>
                    <a:pt x="1329" y="1555"/>
                  </a:lnTo>
                  <a:lnTo>
                    <a:pt x="1321" y="1555"/>
                  </a:lnTo>
                  <a:lnTo>
                    <a:pt x="1304" y="1555"/>
                  </a:lnTo>
                  <a:lnTo>
                    <a:pt x="1287" y="1555"/>
                  </a:lnTo>
                  <a:lnTo>
                    <a:pt x="1279" y="1555"/>
                  </a:lnTo>
                  <a:lnTo>
                    <a:pt x="1262" y="1555"/>
                  </a:lnTo>
                  <a:lnTo>
                    <a:pt x="1246" y="1555"/>
                  </a:lnTo>
                  <a:lnTo>
                    <a:pt x="1237" y="1555"/>
                  </a:lnTo>
                  <a:lnTo>
                    <a:pt x="1220" y="1555"/>
                  </a:lnTo>
                  <a:lnTo>
                    <a:pt x="1095" y="1555"/>
                  </a:lnTo>
                  <a:lnTo>
                    <a:pt x="1087" y="1555"/>
                  </a:lnTo>
                  <a:lnTo>
                    <a:pt x="1070" y="1555"/>
                  </a:lnTo>
                  <a:lnTo>
                    <a:pt x="1062" y="1555"/>
                  </a:lnTo>
                  <a:lnTo>
                    <a:pt x="1045" y="1555"/>
                  </a:lnTo>
                  <a:lnTo>
                    <a:pt x="1037" y="1555"/>
                  </a:lnTo>
                  <a:lnTo>
                    <a:pt x="1028" y="1555"/>
                  </a:lnTo>
                  <a:lnTo>
                    <a:pt x="1012" y="1555"/>
                  </a:lnTo>
                  <a:lnTo>
                    <a:pt x="1003" y="1555"/>
                  </a:lnTo>
                  <a:lnTo>
                    <a:pt x="987" y="1555"/>
                  </a:lnTo>
                  <a:lnTo>
                    <a:pt x="978" y="1555"/>
                  </a:lnTo>
                  <a:lnTo>
                    <a:pt x="970" y="1555"/>
                  </a:lnTo>
                  <a:lnTo>
                    <a:pt x="953" y="1555"/>
                  </a:lnTo>
                  <a:lnTo>
                    <a:pt x="945" y="1563"/>
                  </a:lnTo>
                  <a:lnTo>
                    <a:pt x="936" y="1572"/>
                  </a:lnTo>
                  <a:lnTo>
                    <a:pt x="920" y="1572"/>
                  </a:lnTo>
                  <a:lnTo>
                    <a:pt x="911" y="1580"/>
                  </a:lnTo>
                  <a:lnTo>
                    <a:pt x="895" y="1588"/>
                  </a:lnTo>
                  <a:lnTo>
                    <a:pt x="886" y="1588"/>
                  </a:lnTo>
                  <a:lnTo>
                    <a:pt x="878" y="1597"/>
                  </a:lnTo>
                  <a:lnTo>
                    <a:pt x="861" y="1605"/>
                  </a:lnTo>
                  <a:lnTo>
                    <a:pt x="853" y="1613"/>
                  </a:lnTo>
                  <a:lnTo>
                    <a:pt x="836" y="1622"/>
                  </a:lnTo>
                  <a:lnTo>
                    <a:pt x="828" y="1630"/>
                  </a:lnTo>
                  <a:lnTo>
                    <a:pt x="819" y="1638"/>
                  </a:lnTo>
                  <a:lnTo>
                    <a:pt x="803" y="1647"/>
                  </a:lnTo>
                  <a:lnTo>
                    <a:pt x="794" y="1655"/>
                  </a:lnTo>
                  <a:lnTo>
                    <a:pt x="786" y="1663"/>
                  </a:lnTo>
                  <a:lnTo>
                    <a:pt x="778" y="1672"/>
                  </a:lnTo>
                  <a:lnTo>
                    <a:pt x="761" y="1689"/>
                  </a:lnTo>
                  <a:lnTo>
                    <a:pt x="744" y="1705"/>
                  </a:lnTo>
                  <a:lnTo>
                    <a:pt x="719" y="1730"/>
                  </a:lnTo>
                  <a:lnTo>
                    <a:pt x="703" y="1747"/>
                  </a:lnTo>
                  <a:lnTo>
                    <a:pt x="677" y="1772"/>
                  </a:lnTo>
                  <a:lnTo>
                    <a:pt x="661" y="1797"/>
                  </a:lnTo>
                  <a:lnTo>
                    <a:pt x="644" y="1822"/>
                  </a:lnTo>
                  <a:lnTo>
                    <a:pt x="619" y="1847"/>
                  </a:lnTo>
                  <a:lnTo>
                    <a:pt x="602" y="1872"/>
                  </a:lnTo>
                  <a:lnTo>
                    <a:pt x="586" y="1897"/>
                  </a:lnTo>
                  <a:lnTo>
                    <a:pt x="569" y="1922"/>
                  </a:lnTo>
                  <a:lnTo>
                    <a:pt x="552" y="1956"/>
                  </a:lnTo>
                  <a:lnTo>
                    <a:pt x="535" y="1981"/>
                  </a:lnTo>
                  <a:lnTo>
                    <a:pt x="519" y="2014"/>
                  </a:lnTo>
                  <a:lnTo>
                    <a:pt x="502" y="2039"/>
                  </a:lnTo>
                  <a:lnTo>
                    <a:pt x="485" y="2073"/>
                  </a:lnTo>
                  <a:lnTo>
                    <a:pt x="477" y="2106"/>
                  </a:lnTo>
                  <a:lnTo>
                    <a:pt x="460" y="2140"/>
                  </a:lnTo>
                  <a:lnTo>
                    <a:pt x="452" y="2165"/>
                  </a:lnTo>
                  <a:lnTo>
                    <a:pt x="435" y="2198"/>
                  </a:lnTo>
                  <a:lnTo>
                    <a:pt x="427" y="2232"/>
                  </a:lnTo>
                  <a:lnTo>
                    <a:pt x="418" y="2265"/>
                  </a:lnTo>
                  <a:lnTo>
                    <a:pt x="410" y="2298"/>
                  </a:lnTo>
                  <a:lnTo>
                    <a:pt x="402" y="2323"/>
                  </a:lnTo>
                  <a:lnTo>
                    <a:pt x="393" y="2357"/>
                  </a:lnTo>
                  <a:lnTo>
                    <a:pt x="385" y="2390"/>
                  </a:lnTo>
                  <a:lnTo>
                    <a:pt x="377" y="2424"/>
                  </a:lnTo>
                  <a:lnTo>
                    <a:pt x="368" y="2457"/>
                  </a:lnTo>
                  <a:lnTo>
                    <a:pt x="368" y="2490"/>
                  </a:lnTo>
                  <a:lnTo>
                    <a:pt x="368" y="2524"/>
                  </a:lnTo>
                  <a:lnTo>
                    <a:pt x="368" y="2549"/>
                  </a:lnTo>
                  <a:lnTo>
                    <a:pt x="368" y="2582"/>
                  </a:lnTo>
                  <a:lnTo>
                    <a:pt x="368" y="2616"/>
                  </a:lnTo>
                  <a:lnTo>
                    <a:pt x="368" y="2758"/>
                  </a:lnTo>
                  <a:lnTo>
                    <a:pt x="368" y="2808"/>
                  </a:lnTo>
                  <a:lnTo>
                    <a:pt x="368" y="2850"/>
                  </a:lnTo>
                  <a:lnTo>
                    <a:pt x="368" y="2891"/>
                  </a:lnTo>
                  <a:lnTo>
                    <a:pt x="368" y="2933"/>
                  </a:lnTo>
                  <a:lnTo>
                    <a:pt x="368" y="2975"/>
                  </a:lnTo>
                  <a:lnTo>
                    <a:pt x="377" y="3017"/>
                  </a:lnTo>
                  <a:lnTo>
                    <a:pt x="385" y="3059"/>
                  </a:lnTo>
                  <a:lnTo>
                    <a:pt x="393" y="3100"/>
                  </a:lnTo>
                  <a:lnTo>
                    <a:pt x="402" y="3150"/>
                  </a:lnTo>
                  <a:lnTo>
                    <a:pt x="410" y="3192"/>
                  </a:lnTo>
                  <a:lnTo>
                    <a:pt x="427" y="3234"/>
                  </a:lnTo>
                  <a:lnTo>
                    <a:pt x="435" y="3276"/>
                  </a:lnTo>
                  <a:lnTo>
                    <a:pt x="452" y="3318"/>
                  </a:lnTo>
                  <a:lnTo>
                    <a:pt x="460" y="3359"/>
                  </a:lnTo>
                  <a:lnTo>
                    <a:pt x="477" y="3401"/>
                  </a:lnTo>
                  <a:lnTo>
                    <a:pt x="494" y="3443"/>
                  </a:lnTo>
                  <a:lnTo>
                    <a:pt x="502" y="3493"/>
                  </a:lnTo>
                  <a:lnTo>
                    <a:pt x="519" y="3535"/>
                  </a:lnTo>
                  <a:lnTo>
                    <a:pt x="535" y="3577"/>
                  </a:lnTo>
                  <a:lnTo>
                    <a:pt x="552" y="3618"/>
                  </a:lnTo>
                  <a:lnTo>
                    <a:pt x="577" y="3660"/>
                  </a:lnTo>
                  <a:lnTo>
                    <a:pt x="594" y="3702"/>
                  </a:lnTo>
                  <a:lnTo>
                    <a:pt x="611" y="3744"/>
                  </a:lnTo>
                  <a:lnTo>
                    <a:pt x="627" y="3785"/>
                  </a:lnTo>
                  <a:lnTo>
                    <a:pt x="652" y="3835"/>
                  </a:lnTo>
                  <a:lnTo>
                    <a:pt x="669" y="3877"/>
                  </a:lnTo>
                  <a:lnTo>
                    <a:pt x="694" y="3919"/>
                  </a:lnTo>
                  <a:lnTo>
                    <a:pt x="711" y="3961"/>
                  </a:lnTo>
                  <a:lnTo>
                    <a:pt x="736" y="4003"/>
                  </a:lnTo>
                  <a:lnTo>
                    <a:pt x="753" y="4044"/>
                  </a:lnTo>
                  <a:lnTo>
                    <a:pt x="778" y="4086"/>
                  </a:lnTo>
                  <a:lnTo>
                    <a:pt x="803" y="4128"/>
                  </a:lnTo>
                  <a:lnTo>
                    <a:pt x="828" y="4170"/>
                  </a:lnTo>
                  <a:lnTo>
                    <a:pt x="845" y="4220"/>
                  </a:lnTo>
                  <a:lnTo>
                    <a:pt x="895" y="4303"/>
                  </a:lnTo>
                  <a:lnTo>
                    <a:pt x="945" y="4387"/>
                  </a:lnTo>
                  <a:lnTo>
                    <a:pt x="970" y="4429"/>
                  </a:lnTo>
                  <a:lnTo>
                    <a:pt x="995" y="4470"/>
                  </a:lnTo>
                  <a:lnTo>
                    <a:pt x="1037" y="4554"/>
                  </a:lnTo>
                  <a:lnTo>
                    <a:pt x="1129" y="4729"/>
                  </a:lnTo>
                  <a:lnTo>
                    <a:pt x="1220" y="4896"/>
                  </a:lnTo>
                  <a:lnTo>
                    <a:pt x="1271" y="4980"/>
                  </a:lnTo>
                  <a:lnTo>
                    <a:pt x="1312" y="5064"/>
                  </a:lnTo>
                  <a:lnTo>
                    <a:pt x="1362" y="5155"/>
                  </a:lnTo>
                  <a:lnTo>
                    <a:pt x="1404" y="5239"/>
                  </a:lnTo>
                  <a:lnTo>
                    <a:pt x="1446" y="5323"/>
                  </a:lnTo>
                  <a:lnTo>
                    <a:pt x="1471" y="5364"/>
                  </a:lnTo>
                  <a:lnTo>
                    <a:pt x="1488" y="5406"/>
                  </a:lnTo>
                  <a:lnTo>
                    <a:pt x="1429" y="5598"/>
                  </a:lnTo>
                  <a:lnTo>
                    <a:pt x="1246" y="5531"/>
                  </a:lnTo>
                  <a:lnTo>
                    <a:pt x="1220" y="5498"/>
                  </a:lnTo>
                  <a:lnTo>
                    <a:pt x="1195" y="5456"/>
                  </a:lnTo>
                  <a:lnTo>
                    <a:pt x="1154" y="5381"/>
                  </a:lnTo>
                  <a:lnTo>
                    <a:pt x="1104" y="5306"/>
                  </a:lnTo>
                  <a:lnTo>
                    <a:pt x="1053" y="5222"/>
                  </a:lnTo>
                  <a:lnTo>
                    <a:pt x="1003" y="5147"/>
                  </a:lnTo>
                  <a:lnTo>
                    <a:pt x="953" y="5064"/>
                  </a:lnTo>
                  <a:lnTo>
                    <a:pt x="845" y="4905"/>
                  </a:lnTo>
                  <a:lnTo>
                    <a:pt x="744" y="4738"/>
                  </a:lnTo>
                  <a:lnTo>
                    <a:pt x="686" y="4654"/>
                  </a:lnTo>
                  <a:lnTo>
                    <a:pt x="661" y="4612"/>
                  </a:lnTo>
                  <a:lnTo>
                    <a:pt x="636" y="4571"/>
                  </a:lnTo>
                  <a:lnTo>
                    <a:pt x="586" y="4479"/>
                  </a:lnTo>
                  <a:lnTo>
                    <a:pt x="535" y="4395"/>
                  </a:lnTo>
                  <a:lnTo>
                    <a:pt x="510" y="4353"/>
                  </a:lnTo>
                  <a:lnTo>
                    <a:pt x="485" y="4303"/>
                  </a:lnTo>
                  <a:lnTo>
                    <a:pt x="460" y="4262"/>
                  </a:lnTo>
                  <a:lnTo>
                    <a:pt x="435" y="4220"/>
                  </a:lnTo>
                  <a:lnTo>
                    <a:pt x="410" y="4170"/>
                  </a:lnTo>
                  <a:lnTo>
                    <a:pt x="393" y="4128"/>
                  </a:lnTo>
                  <a:lnTo>
                    <a:pt x="368" y="4086"/>
                  </a:lnTo>
                  <a:lnTo>
                    <a:pt x="343" y="4036"/>
                  </a:lnTo>
                  <a:lnTo>
                    <a:pt x="327" y="3994"/>
                  </a:lnTo>
                  <a:lnTo>
                    <a:pt x="302" y="3944"/>
                  </a:lnTo>
                  <a:lnTo>
                    <a:pt x="285" y="3902"/>
                  </a:lnTo>
                  <a:lnTo>
                    <a:pt x="260" y="3852"/>
                  </a:lnTo>
                  <a:lnTo>
                    <a:pt x="243" y="3810"/>
                  </a:lnTo>
                  <a:lnTo>
                    <a:pt x="218" y="3760"/>
                  </a:lnTo>
                  <a:lnTo>
                    <a:pt x="201" y="3710"/>
                  </a:lnTo>
                  <a:lnTo>
                    <a:pt x="185" y="3668"/>
                  </a:lnTo>
                  <a:lnTo>
                    <a:pt x="168" y="3618"/>
                  </a:lnTo>
                  <a:lnTo>
                    <a:pt x="151" y="3568"/>
                  </a:lnTo>
                  <a:lnTo>
                    <a:pt x="134" y="3526"/>
                  </a:lnTo>
                  <a:lnTo>
                    <a:pt x="118" y="3476"/>
                  </a:lnTo>
                  <a:lnTo>
                    <a:pt x="101" y="3426"/>
                  </a:lnTo>
                  <a:lnTo>
                    <a:pt x="93" y="3376"/>
                  </a:lnTo>
                  <a:lnTo>
                    <a:pt x="76" y="3334"/>
                  </a:lnTo>
                  <a:lnTo>
                    <a:pt x="59" y="3284"/>
                  </a:lnTo>
                  <a:lnTo>
                    <a:pt x="51" y="3234"/>
                  </a:lnTo>
                  <a:lnTo>
                    <a:pt x="43" y="3184"/>
                  </a:lnTo>
                  <a:lnTo>
                    <a:pt x="34" y="3134"/>
                  </a:lnTo>
                  <a:lnTo>
                    <a:pt x="26" y="3084"/>
                  </a:lnTo>
                  <a:lnTo>
                    <a:pt x="17" y="3034"/>
                  </a:lnTo>
                  <a:lnTo>
                    <a:pt x="9" y="2983"/>
                  </a:lnTo>
                  <a:lnTo>
                    <a:pt x="1" y="2933"/>
                  </a:lnTo>
                  <a:lnTo>
                    <a:pt x="1" y="2883"/>
                  </a:lnTo>
                  <a:lnTo>
                    <a:pt x="1" y="2833"/>
                  </a:lnTo>
                  <a:lnTo>
                    <a:pt x="1" y="2783"/>
                  </a:lnTo>
                  <a:lnTo>
                    <a:pt x="1" y="2641"/>
                  </a:lnTo>
                  <a:lnTo>
                    <a:pt x="1" y="2599"/>
                  </a:lnTo>
                  <a:lnTo>
                    <a:pt x="1" y="2557"/>
                  </a:lnTo>
                  <a:lnTo>
                    <a:pt x="1" y="2524"/>
                  </a:lnTo>
                  <a:lnTo>
                    <a:pt x="1" y="2482"/>
                  </a:lnTo>
                  <a:lnTo>
                    <a:pt x="9" y="2440"/>
                  </a:lnTo>
                  <a:lnTo>
                    <a:pt x="17" y="2399"/>
                  </a:lnTo>
                  <a:lnTo>
                    <a:pt x="26" y="2365"/>
                  </a:lnTo>
                  <a:lnTo>
                    <a:pt x="34" y="2323"/>
                  </a:lnTo>
                  <a:lnTo>
                    <a:pt x="43" y="2282"/>
                  </a:lnTo>
                  <a:lnTo>
                    <a:pt x="51" y="2240"/>
                  </a:lnTo>
                  <a:lnTo>
                    <a:pt x="59" y="2206"/>
                  </a:lnTo>
                  <a:lnTo>
                    <a:pt x="76" y="2165"/>
                  </a:lnTo>
                  <a:lnTo>
                    <a:pt x="84" y="2123"/>
                  </a:lnTo>
                  <a:lnTo>
                    <a:pt x="101" y="2081"/>
                  </a:lnTo>
                  <a:lnTo>
                    <a:pt x="118" y="2048"/>
                  </a:lnTo>
                  <a:lnTo>
                    <a:pt x="134" y="2006"/>
                  </a:lnTo>
                  <a:lnTo>
                    <a:pt x="151" y="1973"/>
                  </a:lnTo>
                  <a:lnTo>
                    <a:pt x="168" y="1931"/>
                  </a:lnTo>
                  <a:lnTo>
                    <a:pt x="185" y="1889"/>
                  </a:lnTo>
                  <a:lnTo>
                    <a:pt x="201" y="1856"/>
                  </a:lnTo>
                  <a:lnTo>
                    <a:pt x="218" y="1822"/>
                  </a:lnTo>
                  <a:lnTo>
                    <a:pt x="243" y="1780"/>
                  </a:lnTo>
                  <a:lnTo>
                    <a:pt x="260" y="1747"/>
                  </a:lnTo>
                  <a:lnTo>
                    <a:pt x="285" y="1714"/>
                  </a:lnTo>
                  <a:lnTo>
                    <a:pt x="310" y="1680"/>
                  </a:lnTo>
                  <a:lnTo>
                    <a:pt x="327" y="1647"/>
                  </a:lnTo>
                  <a:lnTo>
                    <a:pt x="352" y="1613"/>
                  </a:lnTo>
                  <a:lnTo>
                    <a:pt x="377" y="1580"/>
                  </a:lnTo>
                  <a:lnTo>
                    <a:pt x="402" y="1546"/>
                  </a:lnTo>
                  <a:lnTo>
                    <a:pt x="435" y="1513"/>
                  </a:lnTo>
                  <a:lnTo>
                    <a:pt x="460" y="1488"/>
                  </a:lnTo>
                  <a:lnTo>
                    <a:pt x="485" y="1455"/>
                  </a:lnTo>
                  <a:lnTo>
                    <a:pt x="519" y="1430"/>
                  </a:lnTo>
                  <a:lnTo>
                    <a:pt x="535" y="1413"/>
                  </a:lnTo>
                  <a:lnTo>
                    <a:pt x="552" y="1404"/>
                  </a:lnTo>
                  <a:lnTo>
                    <a:pt x="569" y="1388"/>
                  </a:lnTo>
                  <a:lnTo>
                    <a:pt x="577" y="1379"/>
                  </a:lnTo>
                  <a:lnTo>
                    <a:pt x="594" y="1363"/>
                  </a:lnTo>
                  <a:lnTo>
                    <a:pt x="611" y="1354"/>
                  </a:lnTo>
                  <a:lnTo>
                    <a:pt x="627" y="1338"/>
                  </a:lnTo>
                  <a:lnTo>
                    <a:pt x="644" y="1329"/>
                  </a:lnTo>
                  <a:lnTo>
                    <a:pt x="661" y="1313"/>
                  </a:lnTo>
                  <a:lnTo>
                    <a:pt x="677" y="1304"/>
                  </a:lnTo>
                  <a:lnTo>
                    <a:pt x="694" y="1296"/>
                  </a:lnTo>
                  <a:lnTo>
                    <a:pt x="711" y="1288"/>
                  </a:lnTo>
                  <a:lnTo>
                    <a:pt x="728" y="1271"/>
                  </a:lnTo>
                  <a:lnTo>
                    <a:pt x="753" y="1262"/>
                  </a:lnTo>
                  <a:lnTo>
                    <a:pt x="769" y="1254"/>
                  </a:lnTo>
                  <a:lnTo>
                    <a:pt x="786" y="1246"/>
                  </a:lnTo>
                  <a:lnTo>
                    <a:pt x="803" y="1237"/>
                  </a:lnTo>
                  <a:lnTo>
                    <a:pt x="819" y="1229"/>
                  </a:lnTo>
                  <a:lnTo>
                    <a:pt x="845" y="1221"/>
                  </a:lnTo>
                  <a:lnTo>
                    <a:pt x="861" y="1212"/>
                  </a:lnTo>
                  <a:lnTo>
                    <a:pt x="878" y="1204"/>
                  </a:lnTo>
                  <a:lnTo>
                    <a:pt x="903" y="1196"/>
                  </a:lnTo>
                  <a:lnTo>
                    <a:pt x="920" y="1196"/>
                  </a:lnTo>
                  <a:lnTo>
                    <a:pt x="936" y="1187"/>
                  </a:lnTo>
                  <a:lnTo>
                    <a:pt x="962" y="1179"/>
                  </a:lnTo>
                  <a:lnTo>
                    <a:pt x="978" y="1179"/>
                  </a:lnTo>
                  <a:lnTo>
                    <a:pt x="1003" y="1179"/>
                  </a:lnTo>
                  <a:lnTo>
                    <a:pt x="1020" y="1179"/>
                  </a:lnTo>
                  <a:lnTo>
                    <a:pt x="1020" y="1179"/>
                  </a:lnTo>
                  <a:lnTo>
                    <a:pt x="1045" y="1179"/>
                  </a:lnTo>
                  <a:lnTo>
                    <a:pt x="1062" y="1179"/>
                  </a:lnTo>
                  <a:lnTo>
                    <a:pt x="1062" y="1179"/>
                  </a:lnTo>
                  <a:lnTo>
                    <a:pt x="1087" y="1179"/>
                  </a:lnTo>
                  <a:lnTo>
                    <a:pt x="1104" y="1179"/>
                  </a:lnTo>
                  <a:lnTo>
                    <a:pt x="1212" y="1179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1"/>
            <p:cNvSpPr/>
            <p:nvPr/>
          </p:nvSpPr>
          <p:spPr>
            <a:xfrm>
              <a:off x="4324020" y="9395562"/>
              <a:ext cx="300848" cy="292216"/>
            </a:xfrm>
            <a:custGeom>
              <a:avLst/>
              <a:gdLst/>
              <a:ahLst/>
              <a:cxnLst/>
              <a:rect l="l" t="t" r="r" b="b"/>
              <a:pathLst>
                <a:path w="6099" h="5924" extrusionOk="0">
                  <a:moveTo>
                    <a:pt x="3459" y="1671"/>
                  </a:moveTo>
                  <a:lnTo>
                    <a:pt x="3518" y="1671"/>
                  </a:lnTo>
                  <a:lnTo>
                    <a:pt x="3576" y="1671"/>
                  </a:lnTo>
                  <a:lnTo>
                    <a:pt x="3593" y="1671"/>
                  </a:lnTo>
                  <a:lnTo>
                    <a:pt x="3618" y="1671"/>
                  </a:lnTo>
                  <a:lnTo>
                    <a:pt x="3635" y="1671"/>
                  </a:lnTo>
                  <a:lnTo>
                    <a:pt x="3660" y="1680"/>
                  </a:lnTo>
                  <a:lnTo>
                    <a:pt x="3676" y="1688"/>
                  </a:lnTo>
                  <a:lnTo>
                    <a:pt x="3693" y="1696"/>
                  </a:lnTo>
                  <a:lnTo>
                    <a:pt x="3710" y="1713"/>
                  </a:lnTo>
                  <a:lnTo>
                    <a:pt x="3710" y="1713"/>
                  </a:lnTo>
                  <a:lnTo>
                    <a:pt x="3726" y="1730"/>
                  </a:lnTo>
                  <a:lnTo>
                    <a:pt x="3743" y="1746"/>
                  </a:lnTo>
                  <a:lnTo>
                    <a:pt x="3760" y="1772"/>
                  </a:lnTo>
                  <a:lnTo>
                    <a:pt x="3760" y="1772"/>
                  </a:lnTo>
                  <a:lnTo>
                    <a:pt x="3768" y="1797"/>
                  </a:lnTo>
                  <a:lnTo>
                    <a:pt x="3768" y="1822"/>
                  </a:lnTo>
                  <a:lnTo>
                    <a:pt x="3768" y="1863"/>
                  </a:lnTo>
                  <a:lnTo>
                    <a:pt x="3768" y="1888"/>
                  </a:lnTo>
                  <a:lnTo>
                    <a:pt x="3768" y="1888"/>
                  </a:lnTo>
                  <a:lnTo>
                    <a:pt x="3760" y="1914"/>
                  </a:lnTo>
                  <a:lnTo>
                    <a:pt x="3751" y="1930"/>
                  </a:lnTo>
                  <a:lnTo>
                    <a:pt x="3735" y="1955"/>
                  </a:lnTo>
                  <a:lnTo>
                    <a:pt x="3735" y="1955"/>
                  </a:lnTo>
                  <a:lnTo>
                    <a:pt x="3718" y="1972"/>
                  </a:lnTo>
                  <a:lnTo>
                    <a:pt x="3710" y="1980"/>
                  </a:lnTo>
                  <a:lnTo>
                    <a:pt x="3693" y="1989"/>
                  </a:lnTo>
                  <a:lnTo>
                    <a:pt x="3676" y="2005"/>
                  </a:lnTo>
                  <a:lnTo>
                    <a:pt x="3660" y="2005"/>
                  </a:lnTo>
                  <a:lnTo>
                    <a:pt x="3643" y="2014"/>
                  </a:lnTo>
                  <a:lnTo>
                    <a:pt x="3626" y="2022"/>
                  </a:lnTo>
                  <a:lnTo>
                    <a:pt x="3601" y="2031"/>
                  </a:lnTo>
                  <a:lnTo>
                    <a:pt x="3601" y="2031"/>
                  </a:lnTo>
                  <a:lnTo>
                    <a:pt x="3584" y="2031"/>
                  </a:lnTo>
                  <a:lnTo>
                    <a:pt x="3559" y="2039"/>
                  </a:lnTo>
                  <a:lnTo>
                    <a:pt x="3518" y="2047"/>
                  </a:lnTo>
                  <a:lnTo>
                    <a:pt x="3467" y="2056"/>
                  </a:lnTo>
                  <a:lnTo>
                    <a:pt x="3367" y="2081"/>
                  </a:lnTo>
                  <a:lnTo>
                    <a:pt x="3309" y="2097"/>
                  </a:lnTo>
                  <a:lnTo>
                    <a:pt x="3259" y="2106"/>
                  </a:lnTo>
                  <a:lnTo>
                    <a:pt x="3208" y="2122"/>
                  </a:lnTo>
                  <a:lnTo>
                    <a:pt x="3158" y="2131"/>
                  </a:lnTo>
                  <a:lnTo>
                    <a:pt x="3142" y="2139"/>
                  </a:lnTo>
                  <a:lnTo>
                    <a:pt x="3125" y="2147"/>
                  </a:lnTo>
                  <a:lnTo>
                    <a:pt x="3108" y="2147"/>
                  </a:lnTo>
                  <a:lnTo>
                    <a:pt x="3108" y="2147"/>
                  </a:lnTo>
                  <a:lnTo>
                    <a:pt x="3092" y="2156"/>
                  </a:lnTo>
                  <a:lnTo>
                    <a:pt x="3041" y="2173"/>
                  </a:lnTo>
                  <a:lnTo>
                    <a:pt x="2983" y="2189"/>
                  </a:lnTo>
                  <a:lnTo>
                    <a:pt x="2933" y="2214"/>
                  </a:lnTo>
                  <a:lnTo>
                    <a:pt x="2883" y="2231"/>
                  </a:lnTo>
                  <a:lnTo>
                    <a:pt x="2824" y="2256"/>
                  </a:lnTo>
                  <a:lnTo>
                    <a:pt x="2774" y="2273"/>
                  </a:lnTo>
                  <a:lnTo>
                    <a:pt x="2724" y="2289"/>
                  </a:lnTo>
                  <a:lnTo>
                    <a:pt x="2674" y="2315"/>
                  </a:lnTo>
                  <a:lnTo>
                    <a:pt x="2624" y="2340"/>
                  </a:lnTo>
                  <a:lnTo>
                    <a:pt x="2574" y="2356"/>
                  </a:lnTo>
                  <a:lnTo>
                    <a:pt x="2523" y="2381"/>
                  </a:lnTo>
                  <a:lnTo>
                    <a:pt x="2498" y="2390"/>
                  </a:lnTo>
                  <a:lnTo>
                    <a:pt x="2473" y="2406"/>
                  </a:lnTo>
                  <a:lnTo>
                    <a:pt x="2423" y="2432"/>
                  </a:lnTo>
                  <a:lnTo>
                    <a:pt x="2373" y="2457"/>
                  </a:lnTo>
                  <a:lnTo>
                    <a:pt x="2331" y="2490"/>
                  </a:lnTo>
                  <a:lnTo>
                    <a:pt x="2281" y="2515"/>
                  </a:lnTo>
                  <a:lnTo>
                    <a:pt x="2248" y="2540"/>
                  </a:lnTo>
                  <a:lnTo>
                    <a:pt x="2214" y="2557"/>
                  </a:lnTo>
                  <a:lnTo>
                    <a:pt x="2181" y="2574"/>
                  </a:lnTo>
                  <a:lnTo>
                    <a:pt x="2148" y="2599"/>
                  </a:lnTo>
                  <a:lnTo>
                    <a:pt x="2114" y="2615"/>
                  </a:lnTo>
                  <a:lnTo>
                    <a:pt x="2081" y="2632"/>
                  </a:lnTo>
                  <a:lnTo>
                    <a:pt x="2047" y="2657"/>
                  </a:lnTo>
                  <a:lnTo>
                    <a:pt x="2014" y="2682"/>
                  </a:lnTo>
                  <a:lnTo>
                    <a:pt x="1980" y="2699"/>
                  </a:lnTo>
                  <a:lnTo>
                    <a:pt x="1947" y="2724"/>
                  </a:lnTo>
                  <a:lnTo>
                    <a:pt x="1914" y="2749"/>
                  </a:lnTo>
                  <a:lnTo>
                    <a:pt x="1880" y="2766"/>
                  </a:lnTo>
                  <a:lnTo>
                    <a:pt x="1847" y="2791"/>
                  </a:lnTo>
                  <a:lnTo>
                    <a:pt x="1813" y="2816"/>
                  </a:lnTo>
                  <a:lnTo>
                    <a:pt x="1780" y="2841"/>
                  </a:lnTo>
                  <a:lnTo>
                    <a:pt x="1747" y="2866"/>
                  </a:lnTo>
                  <a:lnTo>
                    <a:pt x="1713" y="2891"/>
                  </a:lnTo>
                  <a:lnTo>
                    <a:pt x="1680" y="2916"/>
                  </a:lnTo>
                  <a:lnTo>
                    <a:pt x="1646" y="2941"/>
                  </a:lnTo>
                  <a:lnTo>
                    <a:pt x="1613" y="2966"/>
                  </a:lnTo>
                  <a:lnTo>
                    <a:pt x="1579" y="2991"/>
                  </a:lnTo>
                  <a:lnTo>
                    <a:pt x="1546" y="3016"/>
                  </a:lnTo>
                  <a:lnTo>
                    <a:pt x="1513" y="3041"/>
                  </a:lnTo>
                  <a:lnTo>
                    <a:pt x="1479" y="3066"/>
                  </a:lnTo>
                  <a:lnTo>
                    <a:pt x="1446" y="3100"/>
                  </a:lnTo>
                  <a:lnTo>
                    <a:pt x="1412" y="3125"/>
                  </a:lnTo>
                  <a:lnTo>
                    <a:pt x="1412" y="3125"/>
                  </a:lnTo>
                  <a:lnTo>
                    <a:pt x="1387" y="3150"/>
                  </a:lnTo>
                  <a:lnTo>
                    <a:pt x="1354" y="3175"/>
                  </a:lnTo>
                  <a:lnTo>
                    <a:pt x="1320" y="3208"/>
                  </a:lnTo>
                  <a:lnTo>
                    <a:pt x="1295" y="3233"/>
                  </a:lnTo>
                  <a:lnTo>
                    <a:pt x="1262" y="3267"/>
                  </a:lnTo>
                  <a:lnTo>
                    <a:pt x="1229" y="3292"/>
                  </a:lnTo>
                  <a:lnTo>
                    <a:pt x="1204" y="3325"/>
                  </a:lnTo>
                  <a:lnTo>
                    <a:pt x="1170" y="3359"/>
                  </a:lnTo>
                  <a:lnTo>
                    <a:pt x="1145" y="3384"/>
                  </a:lnTo>
                  <a:lnTo>
                    <a:pt x="1120" y="3417"/>
                  </a:lnTo>
                  <a:lnTo>
                    <a:pt x="1087" y="3442"/>
                  </a:lnTo>
                  <a:lnTo>
                    <a:pt x="1061" y="3476"/>
                  </a:lnTo>
                  <a:lnTo>
                    <a:pt x="1036" y="3509"/>
                  </a:lnTo>
                  <a:lnTo>
                    <a:pt x="1011" y="3543"/>
                  </a:lnTo>
                  <a:lnTo>
                    <a:pt x="986" y="3568"/>
                  </a:lnTo>
                  <a:lnTo>
                    <a:pt x="953" y="3601"/>
                  </a:lnTo>
                  <a:lnTo>
                    <a:pt x="928" y="3634"/>
                  </a:lnTo>
                  <a:lnTo>
                    <a:pt x="903" y="3668"/>
                  </a:lnTo>
                  <a:lnTo>
                    <a:pt x="886" y="3701"/>
                  </a:lnTo>
                  <a:lnTo>
                    <a:pt x="861" y="3726"/>
                  </a:lnTo>
                  <a:lnTo>
                    <a:pt x="836" y="3760"/>
                  </a:lnTo>
                  <a:lnTo>
                    <a:pt x="811" y="3793"/>
                  </a:lnTo>
                  <a:lnTo>
                    <a:pt x="794" y="3827"/>
                  </a:lnTo>
                  <a:lnTo>
                    <a:pt x="769" y="3860"/>
                  </a:lnTo>
                  <a:lnTo>
                    <a:pt x="752" y="3893"/>
                  </a:lnTo>
                  <a:lnTo>
                    <a:pt x="727" y="3927"/>
                  </a:lnTo>
                  <a:lnTo>
                    <a:pt x="711" y="3960"/>
                  </a:lnTo>
                  <a:lnTo>
                    <a:pt x="694" y="3994"/>
                  </a:lnTo>
                  <a:lnTo>
                    <a:pt x="677" y="4035"/>
                  </a:lnTo>
                  <a:lnTo>
                    <a:pt x="660" y="4069"/>
                  </a:lnTo>
                  <a:lnTo>
                    <a:pt x="652" y="4086"/>
                  </a:lnTo>
                  <a:lnTo>
                    <a:pt x="644" y="4102"/>
                  </a:lnTo>
                  <a:lnTo>
                    <a:pt x="627" y="4136"/>
                  </a:lnTo>
                  <a:lnTo>
                    <a:pt x="610" y="4169"/>
                  </a:lnTo>
                  <a:lnTo>
                    <a:pt x="594" y="4203"/>
                  </a:lnTo>
                  <a:lnTo>
                    <a:pt x="577" y="4236"/>
                  </a:lnTo>
                  <a:lnTo>
                    <a:pt x="560" y="4269"/>
                  </a:lnTo>
                  <a:lnTo>
                    <a:pt x="544" y="4303"/>
                  </a:lnTo>
                  <a:lnTo>
                    <a:pt x="535" y="4336"/>
                  </a:lnTo>
                  <a:lnTo>
                    <a:pt x="518" y="4370"/>
                  </a:lnTo>
                  <a:lnTo>
                    <a:pt x="510" y="4403"/>
                  </a:lnTo>
                  <a:lnTo>
                    <a:pt x="502" y="4445"/>
                  </a:lnTo>
                  <a:lnTo>
                    <a:pt x="493" y="4478"/>
                  </a:lnTo>
                  <a:lnTo>
                    <a:pt x="485" y="4512"/>
                  </a:lnTo>
                  <a:lnTo>
                    <a:pt x="477" y="4537"/>
                  </a:lnTo>
                  <a:lnTo>
                    <a:pt x="477" y="4570"/>
                  </a:lnTo>
                  <a:lnTo>
                    <a:pt x="477" y="4604"/>
                  </a:lnTo>
                  <a:lnTo>
                    <a:pt x="477" y="4629"/>
                  </a:lnTo>
                  <a:lnTo>
                    <a:pt x="477" y="4654"/>
                  </a:lnTo>
                  <a:lnTo>
                    <a:pt x="477" y="4687"/>
                  </a:lnTo>
                  <a:lnTo>
                    <a:pt x="477" y="4812"/>
                  </a:lnTo>
                  <a:lnTo>
                    <a:pt x="477" y="4837"/>
                  </a:lnTo>
                  <a:lnTo>
                    <a:pt x="477" y="4854"/>
                  </a:lnTo>
                  <a:lnTo>
                    <a:pt x="477" y="4879"/>
                  </a:lnTo>
                  <a:lnTo>
                    <a:pt x="477" y="4896"/>
                  </a:lnTo>
                  <a:lnTo>
                    <a:pt x="477" y="4913"/>
                  </a:lnTo>
                  <a:lnTo>
                    <a:pt x="477" y="4921"/>
                  </a:lnTo>
                  <a:lnTo>
                    <a:pt x="477" y="4946"/>
                  </a:lnTo>
                  <a:lnTo>
                    <a:pt x="477" y="4938"/>
                  </a:lnTo>
                  <a:lnTo>
                    <a:pt x="485" y="4963"/>
                  </a:lnTo>
                  <a:lnTo>
                    <a:pt x="493" y="4979"/>
                  </a:lnTo>
                  <a:lnTo>
                    <a:pt x="493" y="4971"/>
                  </a:lnTo>
                  <a:lnTo>
                    <a:pt x="502" y="4996"/>
                  </a:lnTo>
                  <a:lnTo>
                    <a:pt x="510" y="5013"/>
                  </a:lnTo>
                  <a:lnTo>
                    <a:pt x="510" y="5005"/>
                  </a:lnTo>
                  <a:lnTo>
                    <a:pt x="518" y="5030"/>
                  </a:lnTo>
                  <a:lnTo>
                    <a:pt x="527" y="5046"/>
                  </a:lnTo>
                  <a:lnTo>
                    <a:pt x="527" y="5046"/>
                  </a:lnTo>
                  <a:lnTo>
                    <a:pt x="544" y="5063"/>
                  </a:lnTo>
                  <a:lnTo>
                    <a:pt x="552" y="5080"/>
                  </a:lnTo>
                  <a:lnTo>
                    <a:pt x="552" y="5071"/>
                  </a:lnTo>
                  <a:lnTo>
                    <a:pt x="560" y="5096"/>
                  </a:lnTo>
                  <a:lnTo>
                    <a:pt x="577" y="5113"/>
                  </a:lnTo>
                  <a:lnTo>
                    <a:pt x="577" y="5105"/>
                  </a:lnTo>
                  <a:lnTo>
                    <a:pt x="585" y="5130"/>
                  </a:lnTo>
                  <a:lnTo>
                    <a:pt x="602" y="5147"/>
                  </a:lnTo>
                  <a:lnTo>
                    <a:pt x="602" y="5138"/>
                  </a:lnTo>
                  <a:lnTo>
                    <a:pt x="619" y="5155"/>
                  </a:lnTo>
                  <a:lnTo>
                    <a:pt x="635" y="5172"/>
                  </a:lnTo>
                  <a:lnTo>
                    <a:pt x="627" y="5172"/>
                  </a:lnTo>
                  <a:lnTo>
                    <a:pt x="644" y="5188"/>
                  </a:lnTo>
                  <a:lnTo>
                    <a:pt x="660" y="5205"/>
                  </a:lnTo>
                  <a:lnTo>
                    <a:pt x="660" y="5205"/>
                  </a:lnTo>
                  <a:lnTo>
                    <a:pt x="677" y="5222"/>
                  </a:lnTo>
                  <a:lnTo>
                    <a:pt x="694" y="5238"/>
                  </a:lnTo>
                  <a:lnTo>
                    <a:pt x="694" y="5238"/>
                  </a:lnTo>
                  <a:lnTo>
                    <a:pt x="719" y="5247"/>
                  </a:lnTo>
                  <a:lnTo>
                    <a:pt x="736" y="5264"/>
                  </a:lnTo>
                  <a:lnTo>
                    <a:pt x="736" y="5264"/>
                  </a:lnTo>
                  <a:lnTo>
                    <a:pt x="752" y="5280"/>
                  </a:lnTo>
                  <a:lnTo>
                    <a:pt x="777" y="5297"/>
                  </a:lnTo>
                  <a:lnTo>
                    <a:pt x="777" y="5297"/>
                  </a:lnTo>
                  <a:lnTo>
                    <a:pt x="794" y="5305"/>
                  </a:lnTo>
                  <a:lnTo>
                    <a:pt x="819" y="5322"/>
                  </a:lnTo>
                  <a:lnTo>
                    <a:pt x="819" y="5322"/>
                  </a:lnTo>
                  <a:lnTo>
                    <a:pt x="836" y="5339"/>
                  </a:lnTo>
                  <a:lnTo>
                    <a:pt x="861" y="5347"/>
                  </a:lnTo>
                  <a:lnTo>
                    <a:pt x="861" y="5347"/>
                  </a:lnTo>
                  <a:lnTo>
                    <a:pt x="886" y="5364"/>
                  </a:lnTo>
                  <a:lnTo>
                    <a:pt x="894" y="5364"/>
                  </a:lnTo>
                  <a:lnTo>
                    <a:pt x="911" y="5372"/>
                  </a:lnTo>
                  <a:lnTo>
                    <a:pt x="928" y="5380"/>
                  </a:lnTo>
                  <a:lnTo>
                    <a:pt x="953" y="5389"/>
                  </a:lnTo>
                  <a:lnTo>
                    <a:pt x="978" y="5406"/>
                  </a:lnTo>
                  <a:lnTo>
                    <a:pt x="1003" y="5414"/>
                  </a:lnTo>
                  <a:lnTo>
                    <a:pt x="1028" y="5422"/>
                  </a:lnTo>
                  <a:lnTo>
                    <a:pt x="1053" y="5431"/>
                  </a:lnTo>
                  <a:lnTo>
                    <a:pt x="1078" y="5439"/>
                  </a:lnTo>
                  <a:lnTo>
                    <a:pt x="1103" y="5447"/>
                  </a:lnTo>
                  <a:lnTo>
                    <a:pt x="1128" y="5456"/>
                  </a:lnTo>
                  <a:lnTo>
                    <a:pt x="1153" y="5464"/>
                  </a:lnTo>
                  <a:lnTo>
                    <a:pt x="1178" y="5472"/>
                  </a:lnTo>
                  <a:lnTo>
                    <a:pt x="1212" y="5481"/>
                  </a:lnTo>
                  <a:lnTo>
                    <a:pt x="1237" y="5489"/>
                  </a:lnTo>
                  <a:lnTo>
                    <a:pt x="1262" y="5497"/>
                  </a:lnTo>
                  <a:lnTo>
                    <a:pt x="1295" y="5506"/>
                  </a:lnTo>
                  <a:lnTo>
                    <a:pt x="1320" y="5514"/>
                  </a:lnTo>
                  <a:lnTo>
                    <a:pt x="1354" y="5523"/>
                  </a:lnTo>
                  <a:lnTo>
                    <a:pt x="1387" y="5523"/>
                  </a:lnTo>
                  <a:lnTo>
                    <a:pt x="1412" y="5531"/>
                  </a:lnTo>
                  <a:lnTo>
                    <a:pt x="1446" y="5539"/>
                  </a:lnTo>
                  <a:lnTo>
                    <a:pt x="1471" y="5539"/>
                  </a:lnTo>
                  <a:lnTo>
                    <a:pt x="1504" y="5539"/>
                  </a:lnTo>
                  <a:lnTo>
                    <a:pt x="1538" y="5539"/>
                  </a:lnTo>
                  <a:lnTo>
                    <a:pt x="1571" y="5539"/>
                  </a:lnTo>
                  <a:lnTo>
                    <a:pt x="1596" y="5539"/>
                  </a:lnTo>
                  <a:lnTo>
                    <a:pt x="1630" y="5539"/>
                  </a:lnTo>
                  <a:lnTo>
                    <a:pt x="1663" y="5539"/>
                  </a:lnTo>
                  <a:lnTo>
                    <a:pt x="1696" y="5539"/>
                  </a:lnTo>
                  <a:lnTo>
                    <a:pt x="1730" y="5539"/>
                  </a:lnTo>
                  <a:lnTo>
                    <a:pt x="1763" y="5539"/>
                  </a:lnTo>
                  <a:lnTo>
                    <a:pt x="1797" y="5539"/>
                  </a:lnTo>
                  <a:lnTo>
                    <a:pt x="2156" y="5539"/>
                  </a:lnTo>
                  <a:lnTo>
                    <a:pt x="2223" y="5539"/>
                  </a:lnTo>
                  <a:lnTo>
                    <a:pt x="2281" y="5539"/>
                  </a:lnTo>
                  <a:lnTo>
                    <a:pt x="2348" y="5539"/>
                  </a:lnTo>
                  <a:lnTo>
                    <a:pt x="2415" y="5539"/>
                  </a:lnTo>
                  <a:lnTo>
                    <a:pt x="2473" y="5531"/>
                  </a:lnTo>
                  <a:lnTo>
                    <a:pt x="2540" y="5523"/>
                  </a:lnTo>
                  <a:lnTo>
                    <a:pt x="2599" y="5514"/>
                  </a:lnTo>
                  <a:lnTo>
                    <a:pt x="2657" y="5506"/>
                  </a:lnTo>
                  <a:lnTo>
                    <a:pt x="2716" y="5497"/>
                  </a:lnTo>
                  <a:lnTo>
                    <a:pt x="2774" y="5489"/>
                  </a:lnTo>
                  <a:lnTo>
                    <a:pt x="2824" y="5481"/>
                  </a:lnTo>
                  <a:lnTo>
                    <a:pt x="2883" y="5472"/>
                  </a:lnTo>
                  <a:lnTo>
                    <a:pt x="2933" y="5464"/>
                  </a:lnTo>
                  <a:lnTo>
                    <a:pt x="2983" y="5447"/>
                  </a:lnTo>
                  <a:lnTo>
                    <a:pt x="3033" y="5439"/>
                  </a:lnTo>
                  <a:lnTo>
                    <a:pt x="3075" y="5422"/>
                  </a:lnTo>
                  <a:lnTo>
                    <a:pt x="3117" y="5414"/>
                  </a:lnTo>
                  <a:lnTo>
                    <a:pt x="3158" y="5397"/>
                  </a:lnTo>
                  <a:lnTo>
                    <a:pt x="3342" y="5489"/>
                  </a:lnTo>
                  <a:lnTo>
                    <a:pt x="3250" y="5665"/>
                  </a:lnTo>
                  <a:lnTo>
                    <a:pt x="3208" y="5681"/>
                  </a:lnTo>
                  <a:lnTo>
                    <a:pt x="3158" y="5698"/>
                  </a:lnTo>
                  <a:lnTo>
                    <a:pt x="3066" y="5731"/>
                  </a:lnTo>
                  <a:lnTo>
                    <a:pt x="3016" y="5740"/>
                  </a:lnTo>
                  <a:lnTo>
                    <a:pt x="2958" y="5756"/>
                  </a:lnTo>
                  <a:lnTo>
                    <a:pt x="2908" y="5773"/>
                  </a:lnTo>
                  <a:lnTo>
                    <a:pt x="2849" y="5790"/>
                  </a:lnTo>
                  <a:lnTo>
                    <a:pt x="2791" y="5807"/>
                  </a:lnTo>
                  <a:lnTo>
                    <a:pt x="2724" y="5815"/>
                  </a:lnTo>
                  <a:lnTo>
                    <a:pt x="2665" y="5832"/>
                  </a:lnTo>
                  <a:lnTo>
                    <a:pt x="2599" y="5840"/>
                  </a:lnTo>
                  <a:lnTo>
                    <a:pt x="2540" y="5857"/>
                  </a:lnTo>
                  <a:lnTo>
                    <a:pt x="2473" y="5865"/>
                  </a:lnTo>
                  <a:lnTo>
                    <a:pt x="2406" y="5882"/>
                  </a:lnTo>
                  <a:lnTo>
                    <a:pt x="2340" y="5890"/>
                  </a:lnTo>
                  <a:lnTo>
                    <a:pt x="2264" y="5898"/>
                  </a:lnTo>
                  <a:lnTo>
                    <a:pt x="2198" y="5907"/>
                  </a:lnTo>
                  <a:lnTo>
                    <a:pt x="2131" y="5915"/>
                  </a:lnTo>
                  <a:lnTo>
                    <a:pt x="2056" y="5915"/>
                  </a:lnTo>
                  <a:lnTo>
                    <a:pt x="1989" y="5923"/>
                  </a:lnTo>
                  <a:lnTo>
                    <a:pt x="1914" y="5923"/>
                  </a:lnTo>
                  <a:lnTo>
                    <a:pt x="1847" y="5923"/>
                  </a:lnTo>
                  <a:lnTo>
                    <a:pt x="1521" y="5923"/>
                  </a:lnTo>
                  <a:lnTo>
                    <a:pt x="1488" y="5923"/>
                  </a:lnTo>
                  <a:lnTo>
                    <a:pt x="1454" y="5923"/>
                  </a:lnTo>
                  <a:lnTo>
                    <a:pt x="1412" y="5923"/>
                  </a:lnTo>
                  <a:lnTo>
                    <a:pt x="1379" y="5923"/>
                  </a:lnTo>
                  <a:lnTo>
                    <a:pt x="1346" y="5923"/>
                  </a:lnTo>
                  <a:lnTo>
                    <a:pt x="1312" y="5923"/>
                  </a:lnTo>
                  <a:lnTo>
                    <a:pt x="1270" y="5923"/>
                  </a:lnTo>
                  <a:lnTo>
                    <a:pt x="1237" y="5923"/>
                  </a:lnTo>
                  <a:lnTo>
                    <a:pt x="1204" y="5923"/>
                  </a:lnTo>
                  <a:lnTo>
                    <a:pt x="1170" y="5915"/>
                  </a:lnTo>
                  <a:lnTo>
                    <a:pt x="1137" y="5915"/>
                  </a:lnTo>
                  <a:lnTo>
                    <a:pt x="1095" y="5907"/>
                  </a:lnTo>
                  <a:lnTo>
                    <a:pt x="1061" y="5898"/>
                  </a:lnTo>
                  <a:lnTo>
                    <a:pt x="1028" y="5890"/>
                  </a:lnTo>
                  <a:lnTo>
                    <a:pt x="995" y="5882"/>
                  </a:lnTo>
                  <a:lnTo>
                    <a:pt x="961" y="5873"/>
                  </a:lnTo>
                  <a:lnTo>
                    <a:pt x="928" y="5865"/>
                  </a:lnTo>
                  <a:lnTo>
                    <a:pt x="894" y="5857"/>
                  </a:lnTo>
                  <a:lnTo>
                    <a:pt x="861" y="5848"/>
                  </a:lnTo>
                  <a:lnTo>
                    <a:pt x="828" y="5840"/>
                  </a:lnTo>
                  <a:lnTo>
                    <a:pt x="794" y="5832"/>
                  </a:lnTo>
                  <a:lnTo>
                    <a:pt x="761" y="5815"/>
                  </a:lnTo>
                  <a:lnTo>
                    <a:pt x="736" y="5807"/>
                  </a:lnTo>
                  <a:lnTo>
                    <a:pt x="702" y="5790"/>
                  </a:lnTo>
                  <a:lnTo>
                    <a:pt x="669" y="5781"/>
                  </a:lnTo>
                  <a:lnTo>
                    <a:pt x="644" y="5765"/>
                  </a:lnTo>
                  <a:lnTo>
                    <a:pt x="644" y="5765"/>
                  </a:lnTo>
                  <a:lnTo>
                    <a:pt x="610" y="5756"/>
                  </a:lnTo>
                  <a:lnTo>
                    <a:pt x="577" y="5740"/>
                  </a:lnTo>
                  <a:lnTo>
                    <a:pt x="552" y="5723"/>
                  </a:lnTo>
                  <a:lnTo>
                    <a:pt x="518" y="5706"/>
                  </a:lnTo>
                  <a:lnTo>
                    <a:pt x="493" y="5690"/>
                  </a:lnTo>
                  <a:lnTo>
                    <a:pt x="460" y="5673"/>
                  </a:lnTo>
                  <a:lnTo>
                    <a:pt x="435" y="5648"/>
                  </a:lnTo>
                  <a:lnTo>
                    <a:pt x="410" y="5631"/>
                  </a:lnTo>
                  <a:lnTo>
                    <a:pt x="385" y="5606"/>
                  </a:lnTo>
                  <a:lnTo>
                    <a:pt x="360" y="5589"/>
                  </a:lnTo>
                  <a:lnTo>
                    <a:pt x="326" y="5564"/>
                  </a:lnTo>
                  <a:lnTo>
                    <a:pt x="310" y="5539"/>
                  </a:lnTo>
                  <a:lnTo>
                    <a:pt x="276" y="5523"/>
                  </a:lnTo>
                  <a:lnTo>
                    <a:pt x="259" y="5497"/>
                  </a:lnTo>
                  <a:lnTo>
                    <a:pt x="234" y="5472"/>
                  </a:lnTo>
                  <a:lnTo>
                    <a:pt x="209" y="5447"/>
                  </a:lnTo>
                  <a:lnTo>
                    <a:pt x="193" y="5414"/>
                  </a:lnTo>
                  <a:lnTo>
                    <a:pt x="168" y="5389"/>
                  </a:lnTo>
                  <a:lnTo>
                    <a:pt x="151" y="5364"/>
                  </a:lnTo>
                  <a:lnTo>
                    <a:pt x="134" y="5330"/>
                  </a:lnTo>
                  <a:lnTo>
                    <a:pt x="109" y="5297"/>
                  </a:lnTo>
                  <a:lnTo>
                    <a:pt x="92" y="5272"/>
                  </a:lnTo>
                  <a:lnTo>
                    <a:pt x="84" y="5238"/>
                  </a:lnTo>
                  <a:lnTo>
                    <a:pt x="67" y="5205"/>
                  </a:lnTo>
                  <a:lnTo>
                    <a:pt x="51" y="5172"/>
                  </a:lnTo>
                  <a:lnTo>
                    <a:pt x="42" y="5138"/>
                  </a:lnTo>
                  <a:lnTo>
                    <a:pt x="26" y="5105"/>
                  </a:lnTo>
                  <a:lnTo>
                    <a:pt x="17" y="5071"/>
                  </a:lnTo>
                  <a:lnTo>
                    <a:pt x="17" y="5055"/>
                  </a:lnTo>
                  <a:lnTo>
                    <a:pt x="9" y="5030"/>
                  </a:lnTo>
                  <a:lnTo>
                    <a:pt x="1" y="4996"/>
                  </a:lnTo>
                  <a:lnTo>
                    <a:pt x="1" y="4963"/>
                  </a:lnTo>
                  <a:lnTo>
                    <a:pt x="1" y="4921"/>
                  </a:lnTo>
                  <a:lnTo>
                    <a:pt x="1" y="4879"/>
                  </a:lnTo>
                  <a:lnTo>
                    <a:pt x="1" y="4846"/>
                  </a:lnTo>
                  <a:lnTo>
                    <a:pt x="1" y="4729"/>
                  </a:lnTo>
                  <a:lnTo>
                    <a:pt x="1" y="4687"/>
                  </a:lnTo>
                  <a:lnTo>
                    <a:pt x="1" y="4645"/>
                  </a:lnTo>
                  <a:lnTo>
                    <a:pt x="1" y="4604"/>
                  </a:lnTo>
                  <a:lnTo>
                    <a:pt x="1" y="4562"/>
                  </a:lnTo>
                  <a:lnTo>
                    <a:pt x="9" y="4520"/>
                  </a:lnTo>
                  <a:lnTo>
                    <a:pt x="17" y="4478"/>
                  </a:lnTo>
                  <a:lnTo>
                    <a:pt x="26" y="4436"/>
                  </a:lnTo>
                  <a:lnTo>
                    <a:pt x="42" y="4386"/>
                  </a:lnTo>
                  <a:lnTo>
                    <a:pt x="51" y="4345"/>
                  </a:lnTo>
                  <a:lnTo>
                    <a:pt x="67" y="4303"/>
                  </a:lnTo>
                  <a:lnTo>
                    <a:pt x="76" y="4261"/>
                  </a:lnTo>
                  <a:lnTo>
                    <a:pt x="92" y="4211"/>
                  </a:lnTo>
                  <a:lnTo>
                    <a:pt x="109" y="4169"/>
                  </a:lnTo>
                  <a:lnTo>
                    <a:pt x="126" y="4127"/>
                  </a:lnTo>
                  <a:lnTo>
                    <a:pt x="143" y="4086"/>
                  </a:lnTo>
                  <a:lnTo>
                    <a:pt x="159" y="4044"/>
                  </a:lnTo>
                  <a:lnTo>
                    <a:pt x="184" y="4002"/>
                  </a:lnTo>
                  <a:lnTo>
                    <a:pt x="201" y="3960"/>
                  </a:lnTo>
                  <a:lnTo>
                    <a:pt x="226" y="3919"/>
                  </a:lnTo>
                  <a:lnTo>
                    <a:pt x="234" y="3893"/>
                  </a:lnTo>
                  <a:lnTo>
                    <a:pt x="243" y="3877"/>
                  </a:lnTo>
                  <a:lnTo>
                    <a:pt x="268" y="3835"/>
                  </a:lnTo>
                  <a:lnTo>
                    <a:pt x="293" y="3793"/>
                  </a:lnTo>
                  <a:lnTo>
                    <a:pt x="318" y="3760"/>
                  </a:lnTo>
                  <a:lnTo>
                    <a:pt x="343" y="3718"/>
                  </a:lnTo>
                  <a:lnTo>
                    <a:pt x="368" y="3676"/>
                  </a:lnTo>
                  <a:lnTo>
                    <a:pt x="393" y="3643"/>
                  </a:lnTo>
                  <a:lnTo>
                    <a:pt x="418" y="3601"/>
                  </a:lnTo>
                  <a:lnTo>
                    <a:pt x="443" y="3568"/>
                  </a:lnTo>
                  <a:lnTo>
                    <a:pt x="468" y="3526"/>
                  </a:lnTo>
                  <a:lnTo>
                    <a:pt x="493" y="3492"/>
                  </a:lnTo>
                  <a:lnTo>
                    <a:pt x="527" y="3451"/>
                  </a:lnTo>
                  <a:lnTo>
                    <a:pt x="552" y="3417"/>
                  </a:lnTo>
                  <a:lnTo>
                    <a:pt x="585" y="3384"/>
                  </a:lnTo>
                  <a:lnTo>
                    <a:pt x="610" y="3342"/>
                  </a:lnTo>
                  <a:lnTo>
                    <a:pt x="644" y="3309"/>
                  </a:lnTo>
                  <a:lnTo>
                    <a:pt x="677" y="3275"/>
                  </a:lnTo>
                  <a:lnTo>
                    <a:pt x="702" y="3242"/>
                  </a:lnTo>
                  <a:lnTo>
                    <a:pt x="736" y="3208"/>
                  </a:lnTo>
                  <a:lnTo>
                    <a:pt x="769" y="3175"/>
                  </a:lnTo>
                  <a:lnTo>
                    <a:pt x="803" y="3142"/>
                  </a:lnTo>
                  <a:lnTo>
                    <a:pt x="836" y="3108"/>
                  </a:lnTo>
                  <a:lnTo>
                    <a:pt x="869" y="3075"/>
                  </a:lnTo>
                  <a:lnTo>
                    <a:pt x="903" y="3041"/>
                  </a:lnTo>
                  <a:lnTo>
                    <a:pt x="936" y="3008"/>
                  </a:lnTo>
                  <a:lnTo>
                    <a:pt x="970" y="2983"/>
                  </a:lnTo>
                  <a:lnTo>
                    <a:pt x="1003" y="2949"/>
                  </a:lnTo>
                  <a:lnTo>
                    <a:pt x="1036" y="2916"/>
                  </a:lnTo>
                  <a:lnTo>
                    <a:pt x="1070" y="2891"/>
                  </a:lnTo>
                  <a:lnTo>
                    <a:pt x="1112" y="2858"/>
                  </a:lnTo>
                  <a:lnTo>
                    <a:pt x="1145" y="2832"/>
                  </a:lnTo>
                  <a:lnTo>
                    <a:pt x="1145" y="2832"/>
                  </a:lnTo>
                  <a:lnTo>
                    <a:pt x="1178" y="2807"/>
                  </a:lnTo>
                  <a:lnTo>
                    <a:pt x="1212" y="2774"/>
                  </a:lnTo>
                  <a:lnTo>
                    <a:pt x="1254" y="2749"/>
                  </a:lnTo>
                  <a:lnTo>
                    <a:pt x="1287" y="2724"/>
                  </a:lnTo>
                  <a:lnTo>
                    <a:pt x="1320" y="2690"/>
                  </a:lnTo>
                  <a:lnTo>
                    <a:pt x="1362" y="2665"/>
                  </a:lnTo>
                  <a:lnTo>
                    <a:pt x="1396" y="2640"/>
                  </a:lnTo>
                  <a:lnTo>
                    <a:pt x="1437" y="2615"/>
                  </a:lnTo>
                  <a:lnTo>
                    <a:pt x="1471" y="2590"/>
                  </a:lnTo>
                  <a:lnTo>
                    <a:pt x="1513" y="2565"/>
                  </a:lnTo>
                  <a:lnTo>
                    <a:pt x="1546" y="2540"/>
                  </a:lnTo>
                  <a:lnTo>
                    <a:pt x="1588" y="2515"/>
                  </a:lnTo>
                  <a:lnTo>
                    <a:pt x="1621" y="2490"/>
                  </a:lnTo>
                  <a:lnTo>
                    <a:pt x="1663" y="2465"/>
                  </a:lnTo>
                  <a:lnTo>
                    <a:pt x="1696" y="2440"/>
                  </a:lnTo>
                  <a:lnTo>
                    <a:pt x="1738" y="2415"/>
                  </a:lnTo>
                  <a:lnTo>
                    <a:pt x="1772" y="2398"/>
                  </a:lnTo>
                  <a:lnTo>
                    <a:pt x="1813" y="2373"/>
                  </a:lnTo>
                  <a:lnTo>
                    <a:pt x="1847" y="2348"/>
                  </a:lnTo>
                  <a:lnTo>
                    <a:pt x="1889" y="2331"/>
                  </a:lnTo>
                  <a:lnTo>
                    <a:pt x="1922" y="2306"/>
                  </a:lnTo>
                  <a:lnTo>
                    <a:pt x="1964" y="2289"/>
                  </a:lnTo>
                  <a:lnTo>
                    <a:pt x="1997" y="2264"/>
                  </a:lnTo>
                  <a:lnTo>
                    <a:pt x="2031" y="2248"/>
                  </a:lnTo>
                  <a:lnTo>
                    <a:pt x="2072" y="2231"/>
                  </a:lnTo>
                  <a:lnTo>
                    <a:pt x="2106" y="2206"/>
                  </a:lnTo>
                  <a:lnTo>
                    <a:pt x="2164" y="2181"/>
                  </a:lnTo>
                  <a:lnTo>
                    <a:pt x="2214" y="2156"/>
                  </a:lnTo>
                  <a:lnTo>
                    <a:pt x="2273" y="2131"/>
                  </a:lnTo>
                  <a:lnTo>
                    <a:pt x="2323" y="2106"/>
                  </a:lnTo>
                  <a:lnTo>
                    <a:pt x="2356" y="2089"/>
                  </a:lnTo>
                  <a:lnTo>
                    <a:pt x="2381" y="2081"/>
                  </a:lnTo>
                  <a:lnTo>
                    <a:pt x="2406" y="2072"/>
                  </a:lnTo>
                  <a:lnTo>
                    <a:pt x="2081" y="2072"/>
                  </a:lnTo>
                  <a:lnTo>
                    <a:pt x="2022" y="2072"/>
                  </a:lnTo>
                  <a:lnTo>
                    <a:pt x="1964" y="2072"/>
                  </a:lnTo>
                  <a:lnTo>
                    <a:pt x="1914" y="2072"/>
                  </a:lnTo>
                  <a:lnTo>
                    <a:pt x="1855" y="2072"/>
                  </a:lnTo>
                  <a:lnTo>
                    <a:pt x="1805" y="2072"/>
                  </a:lnTo>
                  <a:lnTo>
                    <a:pt x="1755" y="2064"/>
                  </a:lnTo>
                  <a:lnTo>
                    <a:pt x="1705" y="2056"/>
                  </a:lnTo>
                  <a:lnTo>
                    <a:pt x="1646" y="2047"/>
                  </a:lnTo>
                  <a:lnTo>
                    <a:pt x="1596" y="2039"/>
                  </a:lnTo>
                  <a:lnTo>
                    <a:pt x="1571" y="2039"/>
                  </a:lnTo>
                  <a:lnTo>
                    <a:pt x="1546" y="2039"/>
                  </a:lnTo>
                  <a:lnTo>
                    <a:pt x="1488" y="2031"/>
                  </a:lnTo>
                  <a:lnTo>
                    <a:pt x="1437" y="2022"/>
                  </a:lnTo>
                  <a:lnTo>
                    <a:pt x="1387" y="2014"/>
                  </a:lnTo>
                  <a:lnTo>
                    <a:pt x="1329" y="1997"/>
                  </a:lnTo>
                  <a:lnTo>
                    <a:pt x="1279" y="1989"/>
                  </a:lnTo>
                  <a:lnTo>
                    <a:pt x="1237" y="1980"/>
                  </a:lnTo>
                  <a:lnTo>
                    <a:pt x="1145" y="1955"/>
                  </a:lnTo>
                  <a:lnTo>
                    <a:pt x="1070" y="1939"/>
                  </a:lnTo>
                  <a:lnTo>
                    <a:pt x="1028" y="1930"/>
                  </a:lnTo>
                  <a:lnTo>
                    <a:pt x="995" y="1922"/>
                  </a:lnTo>
                  <a:lnTo>
                    <a:pt x="961" y="1914"/>
                  </a:lnTo>
                  <a:lnTo>
                    <a:pt x="919" y="1905"/>
                  </a:lnTo>
                  <a:lnTo>
                    <a:pt x="886" y="1888"/>
                  </a:lnTo>
                  <a:lnTo>
                    <a:pt x="861" y="1880"/>
                  </a:lnTo>
                  <a:lnTo>
                    <a:pt x="828" y="1872"/>
                  </a:lnTo>
                  <a:lnTo>
                    <a:pt x="794" y="1855"/>
                  </a:lnTo>
                  <a:lnTo>
                    <a:pt x="761" y="1847"/>
                  </a:lnTo>
                  <a:lnTo>
                    <a:pt x="736" y="1830"/>
                  </a:lnTo>
                  <a:lnTo>
                    <a:pt x="702" y="1822"/>
                  </a:lnTo>
                  <a:lnTo>
                    <a:pt x="677" y="1805"/>
                  </a:lnTo>
                  <a:lnTo>
                    <a:pt x="644" y="1788"/>
                  </a:lnTo>
                  <a:lnTo>
                    <a:pt x="610" y="1772"/>
                  </a:lnTo>
                  <a:lnTo>
                    <a:pt x="585" y="1755"/>
                  </a:lnTo>
                  <a:lnTo>
                    <a:pt x="552" y="1738"/>
                  </a:lnTo>
                  <a:lnTo>
                    <a:pt x="518" y="1713"/>
                  </a:lnTo>
                  <a:lnTo>
                    <a:pt x="485" y="1696"/>
                  </a:lnTo>
                  <a:lnTo>
                    <a:pt x="452" y="1680"/>
                  </a:lnTo>
                  <a:lnTo>
                    <a:pt x="427" y="1655"/>
                  </a:lnTo>
                  <a:lnTo>
                    <a:pt x="393" y="1638"/>
                  </a:lnTo>
                  <a:lnTo>
                    <a:pt x="368" y="1621"/>
                  </a:lnTo>
                  <a:lnTo>
                    <a:pt x="343" y="1596"/>
                  </a:lnTo>
                  <a:lnTo>
                    <a:pt x="318" y="1579"/>
                  </a:lnTo>
                  <a:lnTo>
                    <a:pt x="293" y="1554"/>
                  </a:lnTo>
                  <a:lnTo>
                    <a:pt x="268" y="1538"/>
                  </a:lnTo>
                  <a:lnTo>
                    <a:pt x="243" y="1513"/>
                  </a:lnTo>
                  <a:lnTo>
                    <a:pt x="226" y="1496"/>
                  </a:lnTo>
                  <a:lnTo>
                    <a:pt x="209" y="1471"/>
                  </a:lnTo>
                  <a:lnTo>
                    <a:pt x="184" y="1446"/>
                  </a:lnTo>
                  <a:lnTo>
                    <a:pt x="168" y="1429"/>
                  </a:lnTo>
                  <a:lnTo>
                    <a:pt x="151" y="1404"/>
                  </a:lnTo>
                  <a:lnTo>
                    <a:pt x="143" y="1379"/>
                  </a:lnTo>
                  <a:lnTo>
                    <a:pt x="126" y="1354"/>
                  </a:lnTo>
                  <a:lnTo>
                    <a:pt x="109" y="1329"/>
                  </a:lnTo>
                  <a:lnTo>
                    <a:pt x="101" y="1304"/>
                  </a:lnTo>
                  <a:lnTo>
                    <a:pt x="92" y="1279"/>
                  </a:lnTo>
                  <a:lnTo>
                    <a:pt x="84" y="1254"/>
                  </a:lnTo>
                  <a:lnTo>
                    <a:pt x="76" y="1229"/>
                  </a:lnTo>
                  <a:lnTo>
                    <a:pt x="67" y="1203"/>
                  </a:lnTo>
                  <a:lnTo>
                    <a:pt x="67" y="1178"/>
                  </a:lnTo>
                  <a:lnTo>
                    <a:pt x="67" y="1153"/>
                  </a:lnTo>
                  <a:lnTo>
                    <a:pt x="67" y="1103"/>
                  </a:lnTo>
                  <a:lnTo>
                    <a:pt x="67" y="1070"/>
                  </a:lnTo>
                  <a:lnTo>
                    <a:pt x="67" y="1045"/>
                  </a:lnTo>
                  <a:lnTo>
                    <a:pt x="76" y="1020"/>
                  </a:lnTo>
                  <a:lnTo>
                    <a:pt x="84" y="995"/>
                  </a:lnTo>
                  <a:lnTo>
                    <a:pt x="92" y="978"/>
                  </a:lnTo>
                  <a:lnTo>
                    <a:pt x="101" y="953"/>
                  </a:lnTo>
                  <a:lnTo>
                    <a:pt x="109" y="928"/>
                  </a:lnTo>
                  <a:lnTo>
                    <a:pt x="117" y="903"/>
                  </a:lnTo>
                  <a:lnTo>
                    <a:pt x="134" y="886"/>
                  </a:lnTo>
                  <a:lnTo>
                    <a:pt x="143" y="861"/>
                  </a:lnTo>
                  <a:lnTo>
                    <a:pt x="159" y="844"/>
                  </a:lnTo>
                  <a:lnTo>
                    <a:pt x="176" y="819"/>
                  </a:lnTo>
                  <a:lnTo>
                    <a:pt x="184" y="802"/>
                  </a:lnTo>
                  <a:lnTo>
                    <a:pt x="201" y="786"/>
                  </a:lnTo>
                  <a:lnTo>
                    <a:pt x="218" y="761"/>
                  </a:lnTo>
                  <a:lnTo>
                    <a:pt x="234" y="744"/>
                  </a:lnTo>
                  <a:lnTo>
                    <a:pt x="251" y="727"/>
                  </a:lnTo>
                  <a:lnTo>
                    <a:pt x="276" y="711"/>
                  </a:lnTo>
                  <a:lnTo>
                    <a:pt x="293" y="694"/>
                  </a:lnTo>
                  <a:lnTo>
                    <a:pt x="310" y="677"/>
                  </a:lnTo>
                  <a:lnTo>
                    <a:pt x="335" y="660"/>
                  </a:lnTo>
                  <a:lnTo>
                    <a:pt x="351" y="644"/>
                  </a:lnTo>
                  <a:lnTo>
                    <a:pt x="376" y="627"/>
                  </a:lnTo>
                  <a:lnTo>
                    <a:pt x="393" y="610"/>
                  </a:lnTo>
                  <a:lnTo>
                    <a:pt x="418" y="594"/>
                  </a:lnTo>
                  <a:lnTo>
                    <a:pt x="435" y="577"/>
                  </a:lnTo>
                  <a:lnTo>
                    <a:pt x="460" y="569"/>
                  </a:lnTo>
                  <a:lnTo>
                    <a:pt x="485" y="552"/>
                  </a:lnTo>
                  <a:lnTo>
                    <a:pt x="510" y="535"/>
                  </a:lnTo>
                  <a:lnTo>
                    <a:pt x="535" y="518"/>
                  </a:lnTo>
                  <a:lnTo>
                    <a:pt x="552" y="510"/>
                  </a:lnTo>
                  <a:lnTo>
                    <a:pt x="577" y="493"/>
                  </a:lnTo>
                  <a:lnTo>
                    <a:pt x="602" y="477"/>
                  </a:lnTo>
                  <a:lnTo>
                    <a:pt x="627" y="468"/>
                  </a:lnTo>
                  <a:lnTo>
                    <a:pt x="660" y="452"/>
                  </a:lnTo>
                  <a:lnTo>
                    <a:pt x="686" y="443"/>
                  </a:lnTo>
                  <a:lnTo>
                    <a:pt x="711" y="427"/>
                  </a:lnTo>
                  <a:lnTo>
                    <a:pt x="736" y="418"/>
                  </a:lnTo>
                  <a:lnTo>
                    <a:pt x="786" y="393"/>
                  </a:lnTo>
                  <a:lnTo>
                    <a:pt x="844" y="368"/>
                  </a:lnTo>
                  <a:lnTo>
                    <a:pt x="903" y="343"/>
                  </a:lnTo>
                  <a:lnTo>
                    <a:pt x="961" y="318"/>
                  </a:lnTo>
                  <a:lnTo>
                    <a:pt x="1020" y="293"/>
                  </a:lnTo>
                  <a:lnTo>
                    <a:pt x="1078" y="276"/>
                  </a:lnTo>
                  <a:lnTo>
                    <a:pt x="1137" y="251"/>
                  </a:lnTo>
                  <a:lnTo>
                    <a:pt x="1195" y="234"/>
                  </a:lnTo>
                  <a:lnTo>
                    <a:pt x="1254" y="218"/>
                  </a:lnTo>
                  <a:lnTo>
                    <a:pt x="1312" y="193"/>
                  </a:lnTo>
                  <a:lnTo>
                    <a:pt x="1371" y="176"/>
                  </a:lnTo>
                  <a:lnTo>
                    <a:pt x="1429" y="159"/>
                  </a:lnTo>
                  <a:lnTo>
                    <a:pt x="1488" y="142"/>
                  </a:lnTo>
                  <a:lnTo>
                    <a:pt x="1546" y="126"/>
                  </a:lnTo>
                  <a:lnTo>
                    <a:pt x="1604" y="117"/>
                  </a:lnTo>
                  <a:lnTo>
                    <a:pt x="1663" y="101"/>
                  </a:lnTo>
                  <a:lnTo>
                    <a:pt x="1721" y="84"/>
                  </a:lnTo>
                  <a:lnTo>
                    <a:pt x="1780" y="76"/>
                  </a:lnTo>
                  <a:lnTo>
                    <a:pt x="1838" y="59"/>
                  </a:lnTo>
                  <a:lnTo>
                    <a:pt x="1889" y="51"/>
                  </a:lnTo>
                  <a:lnTo>
                    <a:pt x="1947" y="42"/>
                  </a:lnTo>
                  <a:lnTo>
                    <a:pt x="1997" y="34"/>
                  </a:lnTo>
                  <a:lnTo>
                    <a:pt x="2047" y="26"/>
                  </a:lnTo>
                  <a:lnTo>
                    <a:pt x="2097" y="17"/>
                  </a:lnTo>
                  <a:lnTo>
                    <a:pt x="2148" y="9"/>
                  </a:lnTo>
                  <a:lnTo>
                    <a:pt x="2189" y="0"/>
                  </a:lnTo>
                  <a:lnTo>
                    <a:pt x="2239" y="0"/>
                  </a:lnTo>
                  <a:lnTo>
                    <a:pt x="2281" y="0"/>
                  </a:lnTo>
                  <a:lnTo>
                    <a:pt x="2323" y="0"/>
                  </a:lnTo>
                  <a:lnTo>
                    <a:pt x="2356" y="0"/>
                  </a:lnTo>
                  <a:lnTo>
                    <a:pt x="2607" y="0"/>
                  </a:lnTo>
                  <a:lnTo>
                    <a:pt x="2640" y="0"/>
                  </a:lnTo>
                  <a:lnTo>
                    <a:pt x="2674" y="0"/>
                  </a:lnTo>
                  <a:lnTo>
                    <a:pt x="2707" y="0"/>
                  </a:lnTo>
                  <a:lnTo>
                    <a:pt x="2732" y="0"/>
                  </a:lnTo>
                  <a:lnTo>
                    <a:pt x="2766" y="0"/>
                  </a:lnTo>
                  <a:lnTo>
                    <a:pt x="2833" y="9"/>
                  </a:lnTo>
                  <a:lnTo>
                    <a:pt x="2891" y="17"/>
                  </a:lnTo>
                  <a:lnTo>
                    <a:pt x="2958" y="26"/>
                  </a:lnTo>
                  <a:lnTo>
                    <a:pt x="3016" y="34"/>
                  </a:lnTo>
                  <a:lnTo>
                    <a:pt x="3083" y="51"/>
                  </a:lnTo>
                  <a:lnTo>
                    <a:pt x="3142" y="59"/>
                  </a:lnTo>
                  <a:lnTo>
                    <a:pt x="3208" y="76"/>
                  </a:lnTo>
                  <a:lnTo>
                    <a:pt x="3275" y="92"/>
                  </a:lnTo>
                  <a:lnTo>
                    <a:pt x="3334" y="109"/>
                  </a:lnTo>
                  <a:lnTo>
                    <a:pt x="3401" y="126"/>
                  </a:lnTo>
                  <a:lnTo>
                    <a:pt x="3467" y="142"/>
                  </a:lnTo>
                  <a:lnTo>
                    <a:pt x="3526" y="159"/>
                  </a:lnTo>
                  <a:lnTo>
                    <a:pt x="3593" y="184"/>
                  </a:lnTo>
                  <a:lnTo>
                    <a:pt x="3651" y="201"/>
                  </a:lnTo>
                  <a:lnTo>
                    <a:pt x="3718" y="226"/>
                  </a:lnTo>
                  <a:lnTo>
                    <a:pt x="3785" y="243"/>
                  </a:lnTo>
                  <a:lnTo>
                    <a:pt x="3843" y="268"/>
                  </a:lnTo>
                  <a:lnTo>
                    <a:pt x="3910" y="293"/>
                  </a:lnTo>
                  <a:lnTo>
                    <a:pt x="3977" y="318"/>
                  </a:lnTo>
                  <a:lnTo>
                    <a:pt x="4036" y="343"/>
                  </a:lnTo>
                  <a:lnTo>
                    <a:pt x="4102" y="368"/>
                  </a:lnTo>
                  <a:lnTo>
                    <a:pt x="4161" y="401"/>
                  </a:lnTo>
                  <a:lnTo>
                    <a:pt x="4228" y="427"/>
                  </a:lnTo>
                  <a:lnTo>
                    <a:pt x="4286" y="452"/>
                  </a:lnTo>
                  <a:lnTo>
                    <a:pt x="4353" y="485"/>
                  </a:lnTo>
                  <a:lnTo>
                    <a:pt x="4411" y="510"/>
                  </a:lnTo>
                  <a:lnTo>
                    <a:pt x="4478" y="543"/>
                  </a:lnTo>
                  <a:lnTo>
                    <a:pt x="4537" y="569"/>
                  </a:lnTo>
                  <a:lnTo>
                    <a:pt x="4604" y="602"/>
                  </a:lnTo>
                  <a:lnTo>
                    <a:pt x="4662" y="635"/>
                  </a:lnTo>
                  <a:lnTo>
                    <a:pt x="4721" y="669"/>
                  </a:lnTo>
                  <a:lnTo>
                    <a:pt x="4754" y="686"/>
                  </a:lnTo>
                  <a:lnTo>
                    <a:pt x="4779" y="702"/>
                  </a:lnTo>
                  <a:lnTo>
                    <a:pt x="4838" y="736"/>
                  </a:lnTo>
                  <a:lnTo>
                    <a:pt x="4896" y="769"/>
                  </a:lnTo>
                  <a:lnTo>
                    <a:pt x="4954" y="802"/>
                  </a:lnTo>
                  <a:lnTo>
                    <a:pt x="5013" y="844"/>
                  </a:lnTo>
                  <a:lnTo>
                    <a:pt x="5071" y="878"/>
                  </a:lnTo>
                  <a:lnTo>
                    <a:pt x="5130" y="911"/>
                  </a:lnTo>
                  <a:lnTo>
                    <a:pt x="5188" y="953"/>
                  </a:lnTo>
                  <a:lnTo>
                    <a:pt x="5239" y="986"/>
                  </a:lnTo>
                  <a:lnTo>
                    <a:pt x="5297" y="1028"/>
                  </a:lnTo>
                  <a:lnTo>
                    <a:pt x="5347" y="1061"/>
                  </a:lnTo>
                  <a:lnTo>
                    <a:pt x="5406" y="1103"/>
                  </a:lnTo>
                  <a:lnTo>
                    <a:pt x="5456" y="1145"/>
                  </a:lnTo>
                  <a:lnTo>
                    <a:pt x="5514" y="1178"/>
                  </a:lnTo>
                  <a:lnTo>
                    <a:pt x="5564" y="1220"/>
                  </a:lnTo>
                  <a:lnTo>
                    <a:pt x="5614" y="1254"/>
                  </a:lnTo>
                  <a:lnTo>
                    <a:pt x="5665" y="1295"/>
                  </a:lnTo>
                  <a:lnTo>
                    <a:pt x="5715" y="1337"/>
                  </a:lnTo>
                  <a:lnTo>
                    <a:pt x="5765" y="1371"/>
                  </a:lnTo>
                  <a:lnTo>
                    <a:pt x="5815" y="1412"/>
                  </a:lnTo>
                  <a:lnTo>
                    <a:pt x="5857" y="1454"/>
                  </a:lnTo>
                  <a:lnTo>
                    <a:pt x="5882" y="1471"/>
                  </a:lnTo>
                  <a:lnTo>
                    <a:pt x="5907" y="1487"/>
                  </a:lnTo>
                  <a:lnTo>
                    <a:pt x="5949" y="1529"/>
                  </a:lnTo>
                  <a:lnTo>
                    <a:pt x="5990" y="1571"/>
                  </a:lnTo>
                  <a:lnTo>
                    <a:pt x="6032" y="1613"/>
                  </a:lnTo>
                  <a:lnTo>
                    <a:pt x="6074" y="1655"/>
                  </a:lnTo>
                  <a:lnTo>
                    <a:pt x="6091" y="1663"/>
                  </a:lnTo>
                  <a:lnTo>
                    <a:pt x="6091" y="1721"/>
                  </a:lnTo>
                  <a:lnTo>
                    <a:pt x="6099" y="1813"/>
                  </a:lnTo>
                  <a:lnTo>
                    <a:pt x="6007" y="1822"/>
                  </a:lnTo>
                  <a:lnTo>
                    <a:pt x="5949" y="1822"/>
                  </a:lnTo>
                  <a:lnTo>
                    <a:pt x="5940" y="1813"/>
                  </a:lnTo>
                  <a:lnTo>
                    <a:pt x="5890" y="1780"/>
                  </a:lnTo>
                  <a:lnTo>
                    <a:pt x="5848" y="1746"/>
                  </a:lnTo>
                  <a:lnTo>
                    <a:pt x="5798" y="1713"/>
                  </a:lnTo>
                  <a:lnTo>
                    <a:pt x="5748" y="1680"/>
                  </a:lnTo>
                  <a:lnTo>
                    <a:pt x="5731" y="1663"/>
                  </a:lnTo>
                  <a:lnTo>
                    <a:pt x="5706" y="1646"/>
                  </a:lnTo>
                  <a:lnTo>
                    <a:pt x="5656" y="1613"/>
                  </a:lnTo>
                  <a:lnTo>
                    <a:pt x="5606" y="1579"/>
                  </a:lnTo>
                  <a:lnTo>
                    <a:pt x="5556" y="1538"/>
                  </a:lnTo>
                  <a:lnTo>
                    <a:pt x="5506" y="1504"/>
                  </a:lnTo>
                  <a:lnTo>
                    <a:pt x="5456" y="1471"/>
                  </a:lnTo>
                  <a:lnTo>
                    <a:pt x="5406" y="1437"/>
                  </a:lnTo>
                  <a:lnTo>
                    <a:pt x="5355" y="1404"/>
                  </a:lnTo>
                  <a:lnTo>
                    <a:pt x="5297" y="1371"/>
                  </a:lnTo>
                  <a:lnTo>
                    <a:pt x="5247" y="1337"/>
                  </a:lnTo>
                  <a:lnTo>
                    <a:pt x="5188" y="1304"/>
                  </a:lnTo>
                  <a:lnTo>
                    <a:pt x="5138" y="1270"/>
                  </a:lnTo>
                  <a:lnTo>
                    <a:pt x="5080" y="1237"/>
                  </a:lnTo>
                  <a:lnTo>
                    <a:pt x="5030" y="1203"/>
                  </a:lnTo>
                  <a:lnTo>
                    <a:pt x="4971" y="1170"/>
                  </a:lnTo>
                  <a:lnTo>
                    <a:pt x="4913" y="1137"/>
                  </a:lnTo>
                  <a:lnTo>
                    <a:pt x="4854" y="1103"/>
                  </a:lnTo>
                  <a:lnTo>
                    <a:pt x="4796" y="1070"/>
                  </a:lnTo>
                  <a:lnTo>
                    <a:pt x="4746" y="1045"/>
                  </a:lnTo>
                  <a:lnTo>
                    <a:pt x="4687" y="1011"/>
                  </a:lnTo>
                  <a:lnTo>
                    <a:pt x="4629" y="986"/>
                  </a:lnTo>
                  <a:lnTo>
                    <a:pt x="4595" y="970"/>
                  </a:lnTo>
                  <a:lnTo>
                    <a:pt x="4570" y="953"/>
                  </a:lnTo>
                  <a:lnTo>
                    <a:pt x="4512" y="919"/>
                  </a:lnTo>
                  <a:lnTo>
                    <a:pt x="4453" y="894"/>
                  </a:lnTo>
                  <a:lnTo>
                    <a:pt x="4395" y="861"/>
                  </a:lnTo>
                  <a:lnTo>
                    <a:pt x="4328" y="828"/>
                  </a:lnTo>
                  <a:lnTo>
                    <a:pt x="4269" y="802"/>
                  </a:lnTo>
                  <a:lnTo>
                    <a:pt x="4211" y="777"/>
                  </a:lnTo>
                  <a:lnTo>
                    <a:pt x="4152" y="744"/>
                  </a:lnTo>
                  <a:lnTo>
                    <a:pt x="4094" y="719"/>
                  </a:lnTo>
                  <a:lnTo>
                    <a:pt x="4036" y="694"/>
                  </a:lnTo>
                  <a:lnTo>
                    <a:pt x="3977" y="669"/>
                  </a:lnTo>
                  <a:lnTo>
                    <a:pt x="3910" y="644"/>
                  </a:lnTo>
                  <a:lnTo>
                    <a:pt x="3852" y="619"/>
                  </a:lnTo>
                  <a:lnTo>
                    <a:pt x="3793" y="594"/>
                  </a:lnTo>
                  <a:lnTo>
                    <a:pt x="3735" y="577"/>
                  </a:lnTo>
                  <a:lnTo>
                    <a:pt x="3676" y="552"/>
                  </a:lnTo>
                  <a:lnTo>
                    <a:pt x="3609" y="527"/>
                  </a:lnTo>
                  <a:lnTo>
                    <a:pt x="3551" y="510"/>
                  </a:lnTo>
                  <a:lnTo>
                    <a:pt x="3493" y="493"/>
                  </a:lnTo>
                  <a:lnTo>
                    <a:pt x="3434" y="468"/>
                  </a:lnTo>
                  <a:lnTo>
                    <a:pt x="3376" y="452"/>
                  </a:lnTo>
                  <a:lnTo>
                    <a:pt x="3317" y="435"/>
                  </a:lnTo>
                  <a:lnTo>
                    <a:pt x="3250" y="418"/>
                  </a:lnTo>
                  <a:lnTo>
                    <a:pt x="3192" y="401"/>
                  </a:lnTo>
                  <a:lnTo>
                    <a:pt x="3133" y="393"/>
                  </a:lnTo>
                  <a:lnTo>
                    <a:pt x="3075" y="376"/>
                  </a:lnTo>
                  <a:lnTo>
                    <a:pt x="3016" y="368"/>
                  </a:lnTo>
                  <a:lnTo>
                    <a:pt x="2958" y="360"/>
                  </a:lnTo>
                  <a:lnTo>
                    <a:pt x="2899" y="343"/>
                  </a:lnTo>
                  <a:lnTo>
                    <a:pt x="2849" y="335"/>
                  </a:lnTo>
                  <a:lnTo>
                    <a:pt x="2791" y="326"/>
                  </a:lnTo>
                  <a:lnTo>
                    <a:pt x="2732" y="326"/>
                  </a:lnTo>
                  <a:lnTo>
                    <a:pt x="2707" y="326"/>
                  </a:lnTo>
                  <a:lnTo>
                    <a:pt x="2682" y="326"/>
                  </a:lnTo>
                  <a:lnTo>
                    <a:pt x="2649" y="326"/>
                  </a:lnTo>
                  <a:lnTo>
                    <a:pt x="2624" y="326"/>
                  </a:lnTo>
                  <a:lnTo>
                    <a:pt x="2599" y="326"/>
                  </a:lnTo>
                  <a:lnTo>
                    <a:pt x="2348" y="326"/>
                  </a:lnTo>
                  <a:lnTo>
                    <a:pt x="2315" y="326"/>
                  </a:lnTo>
                  <a:lnTo>
                    <a:pt x="2273" y="326"/>
                  </a:lnTo>
                  <a:lnTo>
                    <a:pt x="2239" y="326"/>
                  </a:lnTo>
                  <a:lnTo>
                    <a:pt x="2198" y="326"/>
                  </a:lnTo>
                  <a:lnTo>
                    <a:pt x="2148" y="335"/>
                  </a:lnTo>
                  <a:lnTo>
                    <a:pt x="2106" y="343"/>
                  </a:lnTo>
                  <a:lnTo>
                    <a:pt x="2056" y="351"/>
                  </a:lnTo>
                  <a:lnTo>
                    <a:pt x="2005" y="360"/>
                  </a:lnTo>
                  <a:lnTo>
                    <a:pt x="1955" y="368"/>
                  </a:lnTo>
                  <a:lnTo>
                    <a:pt x="1905" y="376"/>
                  </a:lnTo>
                  <a:lnTo>
                    <a:pt x="1855" y="393"/>
                  </a:lnTo>
                  <a:lnTo>
                    <a:pt x="1805" y="401"/>
                  </a:lnTo>
                  <a:lnTo>
                    <a:pt x="1747" y="410"/>
                  </a:lnTo>
                  <a:lnTo>
                    <a:pt x="1696" y="427"/>
                  </a:lnTo>
                  <a:lnTo>
                    <a:pt x="1638" y="443"/>
                  </a:lnTo>
                  <a:lnTo>
                    <a:pt x="1579" y="452"/>
                  </a:lnTo>
                  <a:lnTo>
                    <a:pt x="1529" y="468"/>
                  </a:lnTo>
                  <a:lnTo>
                    <a:pt x="1471" y="485"/>
                  </a:lnTo>
                  <a:lnTo>
                    <a:pt x="1412" y="502"/>
                  </a:lnTo>
                  <a:lnTo>
                    <a:pt x="1354" y="518"/>
                  </a:lnTo>
                  <a:lnTo>
                    <a:pt x="1304" y="535"/>
                  </a:lnTo>
                  <a:lnTo>
                    <a:pt x="1245" y="560"/>
                  </a:lnTo>
                  <a:lnTo>
                    <a:pt x="1195" y="577"/>
                  </a:lnTo>
                  <a:lnTo>
                    <a:pt x="1137" y="594"/>
                  </a:lnTo>
                  <a:lnTo>
                    <a:pt x="1087" y="619"/>
                  </a:lnTo>
                  <a:lnTo>
                    <a:pt x="1036" y="635"/>
                  </a:lnTo>
                  <a:lnTo>
                    <a:pt x="978" y="660"/>
                  </a:lnTo>
                  <a:lnTo>
                    <a:pt x="928" y="677"/>
                  </a:lnTo>
                  <a:lnTo>
                    <a:pt x="886" y="702"/>
                  </a:lnTo>
                  <a:lnTo>
                    <a:pt x="861" y="719"/>
                  </a:lnTo>
                  <a:lnTo>
                    <a:pt x="836" y="727"/>
                  </a:lnTo>
                  <a:lnTo>
                    <a:pt x="811" y="736"/>
                  </a:lnTo>
                  <a:lnTo>
                    <a:pt x="794" y="752"/>
                  </a:lnTo>
                  <a:lnTo>
                    <a:pt x="769" y="761"/>
                  </a:lnTo>
                  <a:lnTo>
                    <a:pt x="752" y="769"/>
                  </a:lnTo>
                  <a:lnTo>
                    <a:pt x="727" y="786"/>
                  </a:lnTo>
                  <a:lnTo>
                    <a:pt x="711" y="794"/>
                  </a:lnTo>
                  <a:lnTo>
                    <a:pt x="686" y="811"/>
                  </a:lnTo>
                  <a:lnTo>
                    <a:pt x="669" y="819"/>
                  </a:lnTo>
                  <a:lnTo>
                    <a:pt x="652" y="828"/>
                  </a:lnTo>
                  <a:lnTo>
                    <a:pt x="627" y="844"/>
                  </a:lnTo>
                  <a:lnTo>
                    <a:pt x="610" y="853"/>
                  </a:lnTo>
                  <a:lnTo>
                    <a:pt x="594" y="869"/>
                  </a:lnTo>
                  <a:lnTo>
                    <a:pt x="577" y="878"/>
                  </a:lnTo>
                  <a:lnTo>
                    <a:pt x="560" y="894"/>
                  </a:lnTo>
                  <a:lnTo>
                    <a:pt x="552" y="903"/>
                  </a:lnTo>
                  <a:lnTo>
                    <a:pt x="535" y="919"/>
                  </a:lnTo>
                  <a:lnTo>
                    <a:pt x="518" y="928"/>
                  </a:lnTo>
                  <a:lnTo>
                    <a:pt x="510" y="936"/>
                  </a:lnTo>
                  <a:lnTo>
                    <a:pt x="493" y="953"/>
                  </a:lnTo>
                  <a:lnTo>
                    <a:pt x="485" y="961"/>
                  </a:lnTo>
                  <a:lnTo>
                    <a:pt x="477" y="970"/>
                  </a:lnTo>
                  <a:lnTo>
                    <a:pt x="468" y="986"/>
                  </a:lnTo>
                  <a:lnTo>
                    <a:pt x="452" y="995"/>
                  </a:lnTo>
                  <a:lnTo>
                    <a:pt x="443" y="1003"/>
                  </a:lnTo>
                  <a:lnTo>
                    <a:pt x="443" y="1020"/>
                  </a:lnTo>
                  <a:lnTo>
                    <a:pt x="435" y="1028"/>
                  </a:lnTo>
                  <a:lnTo>
                    <a:pt x="427" y="1036"/>
                  </a:lnTo>
                  <a:lnTo>
                    <a:pt x="427" y="1045"/>
                  </a:lnTo>
                  <a:lnTo>
                    <a:pt x="427" y="1053"/>
                  </a:lnTo>
                  <a:lnTo>
                    <a:pt x="427" y="1061"/>
                  </a:lnTo>
                  <a:lnTo>
                    <a:pt x="427" y="1070"/>
                  </a:lnTo>
                  <a:lnTo>
                    <a:pt x="427" y="1078"/>
                  </a:lnTo>
                  <a:lnTo>
                    <a:pt x="427" y="1087"/>
                  </a:lnTo>
                  <a:lnTo>
                    <a:pt x="427" y="1137"/>
                  </a:lnTo>
                  <a:lnTo>
                    <a:pt x="427" y="1145"/>
                  </a:lnTo>
                  <a:lnTo>
                    <a:pt x="427" y="1153"/>
                  </a:lnTo>
                  <a:lnTo>
                    <a:pt x="427" y="1162"/>
                  </a:lnTo>
                  <a:lnTo>
                    <a:pt x="427" y="1170"/>
                  </a:lnTo>
                  <a:lnTo>
                    <a:pt x="427" y="1178"/>
                  </a:lnTo>
                  <a:lnTo>
                    <a:pt x="435" y="1195"/>
                  </a:lnTo>
                  <a:lnTo>
                    <a:pt x="443" y="1203"/>
                  </a:lnTo>
                  <a:lnTo>
                    <a:pt x="443" y="1212"/>
                  </a:lnTo>
                  <a:lnTo>
                    <a:pt x="460" y="1229"/>
                  </a:lnTo>
                  <a:lnTo>
                    <a:pt x="468" y="1237"/>
                  </a:lnTo>
                  <a:lnTo>
                    <a:pt x="477" y="1254"/>
                  </a:lnTo>
                  <a:lnTo>
                    <a:pt x="493" y="1262"/>
                  </a:lnTo>
                  <a:lnTo>
                    <a:pt x="502" y="1279"/>
                  </a:lnTo>
                  <a:lnTo>
                    <a:pt x="518" y="1287"/>
                  </a:lnTo>
                  <a:lnTo>
                    <a:pt x="535" y="1304"/>
                  </a:lnTo>
                  <a:lnTo>
                    <a:pt x="552" y="1320"/>
                  </a:lnTo>
                  <a:lnTo>
                    <a:pt x="577" y="1337"/>
                  </a:lnTo>
                  <a:lnTo>
                    <a:pt x="594" y="1354"/>
                  </a:lnTo>
                  <a:lnTo>
                    <a:pt x="619" y="1371"/>
                  </a:lnTo>
                  <a:lnTo>
                    <a:pt x="644" y="1379"/>
                  </a:lnTo>
                  <a:lnTo>
                    <a:pt x="669" y="1396"/>
                  </a:lnTo>
                  <a:lnTo>
                    <a:pt x="694" y="1412"/>
                  </a:lnTo>
                  <a:lnTo>
                    <a:pt x="719" y="1429"/>
                  </a:lnTo>
                  <a:lnTo>
                    <a:pt x="752" y="1446"/>
                  </a:lnTo>
                  <a:lnTo>
                    <a:pt x="777" y="1462"/>
                  </a:lnTo>
                  <a:lnTo>
                    <a:pt x="803" y="1479"/>
                  </a:lnTo>
                  <a:lnTo>
                    <a:pt x="828" y="1487"/>
                  </a:lnTo>
                  <a:lnTo>
                    <a:pt x="853" y="1504"/>
                  </a:lnTo>
                  <a:lnTo>
                    <a:pt x="878" y="1513"/>
                  </a:lnTo>
                  <a:lnTo>
                    <a:pt x="903" y="1521"/>
                  </a:lnTo>
                  <a:lnTo>
                    <a:pt x="919" y="1529"/>
                  </a:lnTo>
                  <a:lnTo>
                    <a:pt x="945" y="1538"/>
                  </a:lnTo>
                  <a:lnTo>
                    <a:pt x="970" y="1546"/>
                  </a:lnTo>
                  <a:lnTo>
                    <a:pt x="995" y="1554"/>
                  </a:lnTo>
                  <a:lnTo>
                    <a:pt x="1028" y="1563"/>
                  </a:lnTo>
                  <a:lnTo>
                    <a:pt x="1053" y="1571"/>
                  </a:lnTo>
                  <a:lnTo>
                    <a:pt x="1087" y="1579"/>
                  </a:lnTo>
                  <a:lnTo>
                    <a:pt x="1120" y="1596"/>
                  </a:lnTo>
                  <a:lnTo>
                    <a:pt x="1162" y="1604"/>
                  </a:lnTo>
                  <a:lnTo>
                    <a:pt x="1229" y="1621"/>
                  </a:lnTo>
                  <a:lnTo>
                    <a:pt x="1312" y="1638"/>
                  </a:lnTo>
                  <a:lnTo>
                    <a:pt x="1362" y="1646"/>
                  </a:lnTo>
                  <a:lnTo>
                    <a:pt x="1404" y="1663"/>
                  </a:lnTo>
                  <a:lnTo>
                    <a:pt x="1454" y="1671"/>
                  </a:lnTo>
                  <a:lnTo>
                    <a:pt x="1504" y="1680"/>
                  </a:lnTo>
                  <a:lnTo>
                    <a:pt x="1554" y="1688"/>
                  </a:lnTo>
                  <a:lnTo>
                    <a:pt x="1604" y="1696"/>
                  </a:lnTo>
                  <a:lnTo>
                    <a:pt x="1630" y="1696"/>
                  </a:lnTo>
                  <a:lnTo>
                    <a:pt x="1655" y="1696"/>
                  </a:lnTo>
                  <a:lnTo>
                    <a:pt x="1705" y="1705"/>
                  </a:lnTo>
                  <a:lnTo>
                    <a:pt x="1755" y="1713"/>
                  </a:lnTo>
                  <a:lnTo>
                    <a:pt x="1797" y="1721"/>
                  </a:lnTo>
                  <a:lnTo>
                    <a:pt x="1847" y="1721"/>
                  </a:lnTo>
                  <a:lnTo>
                    <a:pt x="1889" y="1721"/>
                  </a:lnTo>
                  <a:lnTo>
                    <a:pt x="1939" y="1721"/>
                  </a:lnTo>
                  <a:lnTo>
                    <a:pt x="1989" y="1721"/>
                  </a:lnTo>
                  <a:lnTo>
                    <a:pt x="2039" y="1721"/>
                  </a:lnTo>
                  <a:lnTo>
                    <a:pt x="2398" y="1721"/>
                  </a:lnTo>
                  <a:lnTo>
                    <a:pt x="2457" y="1721"/>
                  </a:lnTo>
                  <a:lnTo>
                    <a:pt x="2507" y="1721"/>
                  </a:lnTo>
                  <a:lnTo>
                    <a:pt x="2607" y="1721"/>
                  </a:lnTo>
                  <a:lnTo>
                    <a:pt x="2716" y="1713"/>
                  </a:lnTo>
                  <a:lnTo>
                    <a:pt x="2924" y="1705"/>
                  </a:lnTo>
                  <a:lnTo>
                    <a:pt x="3025" y="1705"/>
                  </a:lnTo>
                  <a:lnTo>
                    <a:pt x="3133" y="1705"/>
                  </a:lnTo>
                  <a:lnTo>
                    <a:pt x="3459" y="1705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1"/>
            <p:cNvSpPr/>
            <p:nvPr/>
          </p:nvSpPr>
          <p:spPr>
            <a:xfrm>
              <a:off x="4582397" y="9011893"/>
              <a:ext cx="204462" cy="210628"/>
            </a:xfrm>
            <a:custGeom>
              <a:avLst/>
              <a:gdLst/>
              <a:ahLst/>
              <a:cxnLst/>
              <a:rect l="l" t="t" r="r" b="b"/>
              <a:pathLst>
                <a:path w="4145" h="4270" extrusionOk="0">
                  <a:moveTo>
                    <a:pt x="903" y="251"/>
                  </a:moveTo>
                  <a:lnTo>
                    <a:pt x="903" y="251"/>
                  </a:lnTo>
                  <a:lnTo>
                    <a:pt x="886" y="251"/>
                  </a:lnTo>
                  <a:lnTo>
                    <a:pt x="869" y="260"/>
                  </a:lnTo>
                  <a:lnTo>
                    <a:pt x="869" y="260"/>
                  </a:lnTo>
                  <a:lnTo>
                    <a:pt x="853" y="268"/>
                  </a:lnTo>
                  <a:lnTo>
                    <a:pt x="836" y="277"/>
                  </a:lnTo>
                  <a:lnTo>
                    <a:pt x="836" y="277"/>
                  </a:lnTo>
                  <a:lnTo>
                    <a:pt x="819" y="277"/>
                  </a:lnTo>
                  <a:lnTo>
                    <a:pt x="802" y="285"/>
                  </a:lnTo>
                  <a:lnTo>
                    <a:pt x="802" y="285"/>
                  </a:lnTo>
                  <a:lnTo>
                    <a:pt x="794" y="293"/>
                  </a:lnTo>
                  <a:lnTo>
                    <a:pt x="777" y="302"/>
                  </a:lnTo>
                  <a:lnTo>
                    <a:pt x="777" y="302"/>
                  </a:lnTo>
                  <a:lnTo>
                    <a:pt x="761" y="310"/>
                  </a:lnTo>
                  <a:lnTo>
                    <a:pt x="744" y="318"/>
                  </a:lnTo>
                  <a:lnTo>
                    <a:pt x="744" y="318"/>
                  </a:lnTo>
                  <a:lnTo>
                    <a:pt x="727" y="335"/>
                  </a:lnTo>
                  <a:lnTo>
                    <a:pt x="711" y="343"/>
                  </a:lnTo>
                  <a:lnTo>
                    <a:pt x="711" y="343"/>
                  </a:lnTo>
                  <a:lnTo>
                    <a:pt x="702" y="352"/>
                  </a:lnTo>
                  <a:lnTo>
                    <a:pt x="686" y="360"/>
                  </a:lnTo>
                  <a:lnTo>
                    <a:pt x="686" y="360"/>
                  </a:lnTo>
                  <a:lnTo>
                    <a:pt x="669" y="368"/>
                  </a:lnTo>
                  <a:lnTo>
                    <a:pt x="660" y="385"/>
                  </a:lnTo>
                  <a:lnTo>
                    <a:pt x="660" y="385"/>
                  </a:lnTo>
                  <a:lnTo>
                    <a:pt x="644" y="394"/>
                  </a:lnTo>
                  <a:lnTo>
                    <a:pt x="635" y="410"/>
                  </a:lnTo>
                  <a:lnTo>
                    <a:pt x="635" y="410"/>
                  </a:lnTo>
                  <a:lnTo>
                    <a:pt x="619" y="419"/>
                  </a:lnTo>
                  <a:lnTo>
                    <a:pt x="602" y="435"/>
                  </a:lnTo>
                  <a:lnTo>
                    <a:pt x="602" y="435"/>
                  </a:lnTo>
                  <a:lnTo>
                    <a:pt x="594" y="444"/>
                  </a:lnTo>
                  <a:lnTo>
                    <a:pt x="585" y="452"/>
                  </a:lnTo>
                  <a:lnTo>
                    <a:pt x="577" y="460"/>
                  </a:lnTo>
                  <a:lnTo>
                    <a:pt x="577" y="460"/>
                  </a:lnTo>
                  <a:lnTo>
                    <a:pt x="569" y="469"/>
                  </a:lnTo>
                  <a:lnTo>
                    <a:pt x="552" y="485"/>
                  </a:lnTo>
                  <a:lnTo>
                    <a:pt x="552" y="485"/>
                  </a:lnTo>
                  <a:lnTo>
                    <a:pt x="544" y="502"/>
                  </a:lnTo>
                  <a:lnTo>
                    <a:pt x="535" y="510"/>
                  </a:lnTo>
                  <a:lnTo>
                    <a:pt x="535" y="510"/>
                  </a:lnTo>
                  <a:lnTo>
                    <a:pt x="518" y="527"/>
                  </a:lnTo>
                  <a:lnTo>
                    <a:pt x="510" y="544"/>
                  </a:lnTo>
                  <a:lnTo>
                    <a:pt x="510" y="544"/>
                  </a:lnTo>
                  <a:lnTo>
                    <a:pt x="493" y="561"/>
                  </a:lnTo>
                  <a:lnTo>
                    <a:pt x="485" y="577"/>
                  </a:lnTo>
                  <a:lnTo>
                    <a:pt x="485" y="577"/>
                  </a:lnTo>
                  <a:lnTo>
                    <a:pt x="477" y="594"/>
                  </a:lnTo>
                  <a:lnTo>
                    <a:pt x="468" y="611"/>
                  </a:lnTo>
                  <a:lnTo>
                    <a:pt x="468" y="611"/>
                  </a:lnTo>
                  <a:lnTo>
                    <a:pt x="460" y="627"/>
                  </a:lnTo>
                  <a:lnTo>
                    <a:pt x="443" y="644"/>
                  </a:lnTo>
                  <a:lnTo>
                    <a:pt x="443" y="644"/>
                  </a:lnTo>
                  <a:lnTo>
                    <a:pt x="435" y="669"/>
                  </a:lnTo>
                  <a:lnTo>
                    <a:pt x="427" y="686"/>
                  </a:lnTo>
                  <a:lnTo>
                    <a:pt x="427" y="686"/>
                  </a:lnTo>
                  <a:lnTo>
                    <a:pt x="418" y="703"/>
                  </a:lnTo>
                  <a:lnTo>
                    <a:pt x="410" y="728"/>
                  </a:lnTo>
                  <a:lnTo>
                    <a:pt x="410" y="728"/>
                  </a:lnTo>
                  <a:lnTo>
                    <a:pt x="401" y="744"/>
                  </a:lnTo>
                  <a:lnTo>
                    <a:pt x="393" y="761"/>
                  </a:lnTo>
                  <a:lnTo>
                    <a:pt x="393" y="761"/>
                  </a:lnTo>
                  <a:lnTo>
                    <a:pt x="385" y="786"/>
                  </a:lnTo>
                  <a:lnTo>
                    <a:pt x="376" y="803"/>
                  </a:lnTo>
                  <a:lnTo>
                    <a:pt x="376" y="803"/>
                  </a:lnTo>
                  <a:lnTo>
                    <a:pt x="368" y="828"/>
                  </a:lnTo>
                  <a:lnTo>
                    <a:pt x="368" y="845"/>
                  </a:lnTo>
                  <a:lnTo>
                    <a:pt x="360" y="870"/>
                  </a:lnTo>
                  <a:lnTo>
                    <a:pt x="351" y="886"/>
                  </a:lnTo>
                  <a:lnTo>
                    <a:pt x="351" y="911"/>
                  </a:lnTo>
                  <a:lnTo>
                    <a:pt x="343" y="937"/>
                  </a:lnTo>
                  <a:lnTo>
                    <a:pt x="343" y="953"/>
                  </a:lnTo>
                  <a:lnTo>
                    <a:pt x="343" y="978"/>
                  </a:lnTo>
                  <a:lnTo>
                    <a:pt x="343" y="1003"/>
                  </a:lnTo>
                  <a:lnTo>
                    <a:pt x="343" y="1028"/>
                  </a:lnTo>
                  <a:lnTo>
                    <a:pt x="343" y="1053"/>
                  </a:lnTo>
                  <a:lnTo>
                    <a:pt x="343" y="1070"/>
                  </a:lnTo>
                  <a:lnTo>
                    <a:pt x="343" y="1095"/>
                  </a:lnTo>
                  <a:lnTo>
                    <a:pt x="343" y="1120"/>
                  </a:lnTo>
                  <a:lnTo>
                    <a:pt x="343" y="1145"/>
                  </a:lnTo>
                  <a:lnTo>
                    <a:pt x="343" y="1179"/>
                  </a:lnTo>
                  <a:lnTo>
                    <a:pt x="343" y="1396"/>
                  </a:lnTo>
                  <a:lnTo>
                    <a:pt x="343" y="1446"/>
                  </a:lnTo>
                  <a:lnTo>
                    <a:pt x="343" y="1496"/>
                  </a:lnTo>
                  <a:lnTo>
                    <a:pt x="343" y="1546"/>
                  </a:lnTo>
                  <a:lnTo>
                    <a:pt x="351" y="1596"/>
                  </a:lnTo>
                  <a:lnTo>
                    <a:pt x="351" y="1647"/>
                  </a:lnTo>
                  <a:lnTo>
                    <a:pt x="360" y="1697"/>
                  </a:lnTo>
                  <a:lnTo>
                    <a:pt x="368" y="1747"/>
                  </a:lnTo>
                  <a:lnTo>
                    <a:pt x="376" y="1797"/>
                  </a:lnTo>
                  <a:lnTo>
                    <a:pt x="385" y="1847"/>
                  </a:lnTo>
                  <a:lnTo>
                    <a:pt x="401" y="1889"/>
                  </a:lnTo>
                  <a:lnTo>
                    <a:pt x="401" y="1889"/>
                  </a:lnTo>
                  <a:lnTo>
                    <a:pt x="410" y="1931"/>
                  </a:lnTo>
                  <a:lnTo>
                    <a:pt x="418" y="1981"/>
                  </a:lnTo>
                  <a:lnTo>
                    <a:pt x="435" y="2031"/>
                  </a:lnTo>
                  <a:lnTo>
                    <a:pt x="443" y="2073"/>
                  </a:lnTo>
                  <a:lnTo>
                    <a:pt x="460" y="2123"/>
                  </a:lnTo>
                  <a:lnTo>
                    <a:pt x="468" y="2165"/>
                  </a:lnTo>
                  <a:lnTo>
                    <a:pt x="485" y="2206"/>
                  </a:lnTo>
                  <a:lnTo>
                    <a:pt x="502" y="2256"/>
                  </a:lnTo>
                  <a:lnTo>
                    <a:pt x="518" y="2298"/>
                  </a:lnTo>
                  <a:lnTo>
                    <a:pt x="535" y="2340"/>
                  </a:lnTo>
                  <a:lnTo>
                    <a:pt x="552" y="2382"/>
                  </a:lnTo>
                  <a:lnTo>
                    <a:pt x="569" y="2432"/>
                  </a:lnTo>
                  <a:lnTo>
                    <a:pt x="585" y="2474"/>
                  </a:lnTo>
                  <a:lnTo>
                    <a:pt x="610" y="2515"/>
                  </a:lnTo>
                  <a:lnTo>
                    <a:pt x="627" y="2549"/>
                  </a:lnTo>
                  <a:lnTo>
                    <a:pt x="627" y="2557"/>
                  </a:lnTo>
                  <a:lnTo>
                    <a:pt x="644" y="2599"/>
                  </a:lnTo>
                  <a:lnTo>
                    <a:pt x="669" y="2641"/>
                  </a:lnTo>
                  <a:lnTo>
                    <a:pt x="694" y="2683"/>
                  </a:lnTo>
                  <a:lnTo>
                    <a:pt x="711" y="2724"/>
                  </a:lnTo>
                  <a:lnTo>
                    <a:pt x="736" y="2766"/>
                  </a:lnTo>
                  <a:lnTo>
                    <a:pt x="761" y="2808"/>
                  </a:lnTo>
                  <a:lnTo>
                    <a:pt x="786" y="2841"/>
                  </a:lnTo>
                  <a:lnTo>
                    <a:pt x="811" y="2883"/>
                  </a:lnTo>
                  <a:lnTo>
                    <a:pt x="836" y="2925"/>
                  </a:lnTo>
                  <a:lnTo>
                    <a:pt x="861" y="2967"/>
                  </a:lnTo>
                  <a:lnTo>
                    <a:pt x="894" y="3000"/>
                  </a:lnTo>
                  <a:lnTo>
                    <a:pt x="919" y="3042"/>
                  </a:lnTo>
                  <a:lnTo>
                    <a:pt x="945" y="3075"/>
                  </a:lnTo>
                  <a:lnTo>
                    <a:pt x="978" y="3117"/>
                  </a:lnTo>
                  <a:lnTo>
                    <a:pt x="1011" y="3150"/>
                  </a:lnTo>
                  <a:lnTo>
                    <a:pt x="1036" y="3192"/>
                  </a:lnTo>
                  <a:lnTo>
                    <a:pt x="1070" y="3226"/>
                  </a:lnTo>
                  <a:lnTo>
                    <a:pt x="1103" y="3267"/>
                  </a:lnTo>
                  <a:lnTo>
                    <a:pt x="1103" y="3267"/>
                  </a:lnTo>
                  <a:lnTo>
                    <a:pt x="1128" y="3301"/>
                  </a:lnTo>
                  <a:lnTo>
                    <a:pt x="1162" y="3334"/>
                  </a:lnTo>
                  <a:lnTo>
                    <a:pt x="1195" y="3376"/>
                  </a:lnTo>
                  <a:lnTo>
                    <a:pt x="1229" y="3409"/>
                  </a:lnTo>
                  <a:lnTo>
                    <a:pt x="1262" y="3443"/>
                  </a:lnTo>
                  <a:lnTo>
                    <a:pt x="1304" y="3476"/>
                  </a:lnTo>
                  <a:lnTo>
                    <a:pt x="1337" y="3518"/>
                  </a:lnTo>
                  <a:lnTo>
                    <a:pt x="1371" y="3551"/>
                  </a:lnTo>
                  <a:lnTo>
                    <a:pt x="1404" y="3585"/>
                  </a:lnTo>
                  <a:lnTo>
                    <a:pt x="1446" y="3618"/>
                  </a:lnTo>
                  <a:lnTo>
                    <a:pt x="1479" y="3652"/>
                  </a:lnTo>
                  <a:lnTo>
                    <a:pt x="1521" y="3685"/>
                  </a:lnTo>
                  <a:lnTo>
                    <a:pt x="1554" y="3718"/>
                  </a:lnTo>
                  <a:lnTo>
                    <a:pt x="1596" y="3752"/>
                  </a:lnTo>
                  <a:lnTo>
                    <a:pt x="1638" y="3785"/>
                  </a:lnTo>
                  <a:lnTo>
                    <a:pt x="1671" y="3819"/>
                  </a:lnTo>
                  <a:lnTo>
                    <a:pt x="1713" y="3852"/>
                  </a:lnTo>
                  <a:lnTo>
                    <a:pt x="1755" y="3885"/>
                  </a:lnTo>
                  <a:lnTo>
                    <a:pt x="1797" y="3919"/>
                  </a:lnTo>
                  <a:lnTo>
                    <a:pt x="1838" y="3952"/>
                  </a:lnTo>
                  <a:lnTo>
                    <a:pt x="1880" y="3977"/>
                  </a:lnTo>
                  <a:lnTo>
                    <a:pt x="1905" y="4144"/>
                  </a:lnTo>
                  <a:lnTo>
                    <a:pt x="1746" y="4170"/>
                  </a:lnTo>
                  <a:lnTo>
                    <a:pt x="1696" y="4136"/>
                  </a:lnTo>
                  <a:lnTo>
                    <a:pt x="1655" y="4111"/>
                  </a:lnTo>
                  <a:lnTo>
                    <a:pt x="1613" y="4078"/>
                  </a:lnTo>
                  <a:lnTo>
                    <a:pt x="1571" y="4044"/>
                  </a:lnTo>
                  <a:lnTo>
                    <a:pt x="1521" y="4019"/>
                  </a:lnTo>
                  <a:lnTo>
                    <a:pt x="1479" y="3986"/>
                  </a:lnTo>
                  <a:lnTo>
                    <a:pt x="1437" y="3952"/>
                  </a:lnTo>
                  <a:lnTo>
                    <a:pt x="1396" y="3919"/>
                  </a:lnTo>
                  <a:lnTo>
                    <a:pt x="1354" y="3885"/>
                  </a:lnTo>
                  <a:lnTo>
                    <a:pt x="1312" y="3852"/>
                  </a:lnTo>
                  <a:lnTo>
                    <a:pt x="1270" y="3819"/>
                  </a:lnTo>
                  <a:lnTo>
                    <a:pt x="1229" y="3785"/>
                  </a:lnTo>
                  <a:lnTo>
                    <a:pt x="1187" y="3752"/>
                  </a:lnTo>
                  <a:lnTo>
                    <a:pt x="1145" y="3718"/>
                  </a:lnTo>
                  <a:lnTo>
                    <a:pt x="1112" y="3677"/>
                  </a:lnTo>
                  <a:lnTo>
                    <a:pt x="1070" y="3643"/>
                  </a:lnTo>
                  <a:lnTo>
                    <a:pt x="1028" y="3610"/>
                  </a:lnTo>
                  <a:lnTo>
                    <a:pt x="995" y="3576"/>
                  </a:lnTo>
                  <a:lnTo>
                    <a:pt x="953" y="3535"/>
                  </a:lnTo>
                  <a:lnTo>
                    <a:pt x="919" y="3501"/>
                  </a:lnTo>
                  <a:lnTo>
                    <a:pt x="886" y="3459"/>
                  </a:lnTo>
                  <a:lnTo>
                    <a:pt x="886" y="3459"/>
                  </a:lnTo>
                  <a:lnTo>
                    <a:pt x="844" y="3426"/>
                  </a:lnTo>
                  <a:lnTo>
                    <a:pt x="811" y="3384"/>
                  </a:lnTo>
                  <a:lnTo>
                    <a:pt x="777" y="3351"/>
                  </a:lnTo>
                  <a:lnTo>
                    <a:pt x="744" y="3309"/>
                  </a:lnTo>
                  <a:lnTo>
                    <a:pt x="711" y="3267"/>
                  </a:lnTo>
                  <a:lnTo>
                    <a:pt x="677" y="3226"/>
                  </a:lnTo>
                  <a:lnTo>
                    <a:pt x="644" y="3192"/>
                  </a:lnTo>
                  <a:lnTo>
                    <a:pt x="610" y="3150"/>
                  </a:lnTo>
                  <a:lnTo>
                    <a:pt x="577" y="3109"/>
                  </a:lnTo>
                  <a:lnTo>
                    <a:pt x="552" y="3067"/>
                  </a:lnTo>
                  <a:lnTo>
                    <a:pt x="518" y="3025"/>
                  </a:lnTo>
                  <a:lnTo>
                    <a:pt x="493" y="2975"/>
                  </a:lnTo>
                  <a:lnTo>
                    <a:pt x="460" y="2933"/>
                  </a:lnTo>
                  <a:lnTo>
                    <a:pt x="435" y="2891"/>
                  </a:lnTo>
                  <a:lnTo>
                    <a:pt x="410" y="2850"/>
                  </a:lnTo>
                  <a:lnTo>
                    <a:pt x="376" y="2799"/>
                  </a:lnTo>
                  <a:lnTo>
                    <a:pt x="351" y="2758"/>
                  </a:lnTo>
                  <a:lnTo>
                    <a:pt x="326" y="2708"/>
                  </a:lnTo>
                  <a:lnTo>
                    <a:pt x="326" y="2708"/>
                  </a:lnTo>
                  <a:lnTo>
                    <a:pt x="310" y="2666"/>
                  </a:lnTo>
                  <a:lnTo>
                    <a:pt x="285" y="2616"/>
                  </a:lnTo>
                  <a:lnTo>
                    <a:pt x="259" y="2574"/>
                  </a:lnTo>
                  <a:lnTo>
                    <a:pt x="243" y="2524"/>
                  </a:lnTo>
                  <a:lnTo>
                    <a:pt x="218" y="2474"/>
                  </a:lnTo>
                  <a:lnTo>
                    <a:pt x="201" y="2424"/>
                  </a:lnTo>
                  <a:lnTo>
                    <a:pt x="176" y="2373"/>
                  </a:lnTo>
                  <a:lnTo>
                    <a:pt x="159" y="2323"/>
                  </a:lnTo>
                  <a:lnTo>
                    <a:pt x="143" y="2273"/>
                  </a:lnTo>
                  <a:lnTo>
                    <a:pt x="126" y="2223"/>
                  </a:lnTo>
                  <a:lnTo>
                    <a:pt x="109" y="2173"/>
                  </a:lnTo>
                  <a:lnTo>
                    <a:pt x="92" y="2123"/>
                  </a:lnTo>
                  <a:lnTo>
                    <a:pt x="76" y="2073"/>
                  </a:lnTo>
                  <a:lnTo>
                    <a:pt x="67" y="2014"/>
                  </a:lnTo>
                  <a:lnTo>
                    <a:pt x="51" y="1964"/>
                  </a:lnTo>
                  <a:lnTo>
                    <a:pt x="51" y="1964"/>
                  </a:lnTo>
                  <a:lnTo>
                    <a:pt x="42" y="1914"/>
                  </a:lnTo>
                  <a:lnTo>
                    <a:pt x="34" y="1855"/>
                  </a:lnTo>
                  <a:lnTo>
                    <a:pt x="26" y="1805"/>
                  </a:lnTo>
                  <a:lnTo>
                    <a:pt x="17" y="1747"/>
                  </a:lnTo>
                  <a:lnTo>
                    <a:pt x="9" y="1688"/>
                  </a:lnTo>
                  <a:lnTo>
                    <a:pt x="1" y="1638"/>
                  </a:lnTo>
                  <a:lnTo>
                    <a:pt x="1" y="1580"/>
                  </a:lnTo>
                  <a:lnTo>
                    <a:pt x="1" y="1521"/>
                  </a:lnTo>
                  <a:lnTo>
                    <a:pt x="1" y="1463"/>
                  </a:lnTo>
                  <a:lnTo>
                    <a:pt x="1" y="1404"/>
                  </a:lnTo>
                  <a:lnTo>
                    <a:pt x="1" y="1212"/>
                  </a:lnTo>
                  <a:lnTo>
                    <a:pt x="1" y="1179"/>
                  </a:lnTo>
                  <a:lnTo>
                    <a:pt x="1" y="1145"/>
                  </a:lnTo>
                  <a:lnTo>
                    <a:pt x="1" y="1120"/>
                  </a:lnTo>
                  <a:lnTo>
                    <a:pt x="1" y="1087"/>
                  </a:lnTo>
                  <a:lnTo>
                    <a:pt x="1" y="1053"/>
                  </a:lnTo>
                  <a:lnTo>
                    <a:pt x="1" y="1028"/>
                  </a:lnTo>
                  <a:lnTo>
                    <a:pt x="1" y="995"/>
                  </a:lnTo>
                  <a:lnTo>
                    <a:pt x="9" y="970"/>
                  </a:lnTo>
                  <a:lnTo>
                    <a:pt x="17" y="945"/>
                  </a:lnTo>
                  <a:lnTo>
                    <a:pt x="17" y="911"/>
                  </a:lnTo>
                  <a:lnTo>
                    <a:pt x="26" y="886"/>
                  </a:lnTo>
                  <a:lnTo>
                    <a:pt x="34" y="861"/>
                  </a:lnTo>
                  <a:lnTo>
                    <a:pt x="42" y="828"/>
                  </a:lnTo>
                  <a:lnTo>
                    <a:pt x="51" y="803"/>
                  </a:lnTo>
                  <a:lnTo>
                    <a:pt x="59" y="778"/>
                  </a:lnTo>
                  <a:lnTo>
                    <a:pt x="67" y="753"/>
                  </a:lnTo>
                  <a:lnTo>
                    <a:pt x="76" y="728"/>
                  </a:lnTo>
                  <a:lnTo>
                    <a:pt x="84" y="703"/>
                  </a:lnTo>
                  <a:lnTo>
                    <a:pt x="92" y="678"/>
                  </a:lnTo>
                  <a:lnTo>
                    <a:pt x="101" y="652"/>
                  </a:lnTo>
                  <a:lnTo>
                    <a:pt x="109" y="627"/>
                  </a:lnTo>
                  <a:lnTo>
                    <a:pt x="126" y="602"/>
                  </a:lnTo>
                  <a:lnTo>
                    <a:pt x="134" y="577"/>
                  </a:lnTo>
                  <a:lnTo>
                    <a:pt x="143" y="552"/>
                  </a:lnTo>
                  <a:lnTo>
                    <a:pt x="159" y="536"/>
                  </a:lnTo>
                  <a:lnTo>
                    <a:pt x="168" y="510"/>
                  </a:lnTo>
                  <a:lnTo>
                    <a:pt x="184" y="485"/>
                  </a:lnTo>
                  <a:lnTo>
                    <a:pt x="193" y="469"/>
                  </a:lnTo>
                  <a:lnTo>
                    <a:pt x="209" y="444"/>
                  </a:lnTo>
                  <a:lnTo>
                    <a:pt x="226" y="427"/>
                  </a:lnTo>
                  <a:lnTo>
                    <a:pt x="234" y="402"/>
                  </a:lnTo>
                  <a:lnTo>
                    <a:pt x="251" y="385"/>
                  </a:lnTo>
                  <a:lnTo>
                    <a:pt x="268" y="360"/>
                  </a:lnTo>
                  <a:lnTo>
                    <a:pt x="276" y="343"/>
                  </a:lnTo>
                  <a:lnTo>
                    <a:pt x="293" y="327"/>
                  </a:lnTo>
                  <a:lnTo>
                    <a:pt x="310" y="310"/>
                  </a:lnTo>
                  <a:lnTo>
                    <a:pt x="326" y="293"/>
                  </a:lnTo>
                  <a:lnTo>
                    <a:pt x="343" y="268"/>
                  </a:lnTo>
                  <a:lnTo>
                    <a:pt x="351" y="268"/>
                  </a:lnTo>
                  <a:lnTo>
                    <a:pt x="360" y="251"/>
                  </a:lnTo>
                  <a:lnTo>
                    <a:pt x="376" y="235"/>
                  </a:lnTo>
                  <a:lnTo>
                    <a:pt x="393" y="226"/>
                  </a:lnTo>
                  <a:lnTo>
                    <a:pt x="410" y="210"/>
                  </a:lnTo>
                  <a:lnTo>
                    <a:pt x="435" y="193"/>
                  </a:lnTo>
                  <a:lnTo>
                    <a:pt x="452" y="176"/>
                  </a:lnTo>
                  <a:lnTo>
                    <a:pt x="468" y="160"/>
                  </a:lnTo>
                  <a:lnTo>
                    <a:pt x="485" y="151"/>
                  </a:lnTo>
                  <a:lnTo>
                    <a:pt x="502" y="135"/>
                  </a:lnTo>
                  <a:lnTo>
                    <a:pt x="527" y="126"/>
                  </a:lnTo>
                  <a:lnTo>
                    <a:pt x="544" y="109"/>
                  </a:lnTo>
                  <a:lnTo>
                    <a:pt x="569" y="101"/>
                  </a:lnTo>
                  <a:lnTo>
                    <a:pt x="585" y="84"/>
                  </a:lnTo>
                  <a:lnTo>
                    <a:pt x="602" y="76"/>
                  </a:lnTo>
                  <a:lnTo>
                    <a:pt x="627" y="68"/>
                  </a:lnTo>
                  <a:lnTo>
                    <a:pt x="644" y="59"/>
                  </a:lnTo>
                  <a:lnTo>
                    <a:pt x="669" y="51"/>
                  </a:lnTo>
                  <a:lnTo>
                    <a:pt x="686" y="43"/>
                  </a:lnTo>
                  <a:lnTo>
                    <a:pt x="711" y="34"/>
                  </a:lnTo>
                  <a:lnTo>
                    <a:pt x="727" y="26"/>
                  </a:lnTo>
                  <a:lnTo>
                    <a:pt x="752" y="18"/>
                  </a:lnTo>
                  <a:lnTo>
                    <a:pt x="777" y="9"/>
                  </a:lnTo>
                  <a:lnTo>
                    <a:pt x="794" y="1"/>
                  </a:lnTo>
                  <a:lnTo>
                    <a:pt x="819" y="1"/>
                  </a:lnTo>
                  <a:lnTo>
                    <a:pt x="844" y="1"/>
                  </a:lnTo>
                  <a:lnTo>
                    <a:pt x="861" y="1"/>
                  </a:lnTo>
                  <a:lnTo>
                    <a:pt x="886" y="1"/>
                  </a:lnTo>
                  <a:lnTo>
                    <a:pt x="911" y="1"/>
                  </a:lnTo>
                  <a:lnTo>
                    <a:pt x="928" y="1"/>
                  </a:lnTo>
                  <a:lnTo>
                    <a:pt x="953" y="1"/>
                  </a:lnTo>
                  <a:lnTo>
                    <a:pt x="978" y="1"/>
                  </a:lnTo>
                  <a:lnTo>
                    <a:pt x="1120" y="1"/>
                  </a:lnTo>
                  <a:lnTo>
                    <a:pt x="1145" y="1"/>
                  </a:lnTo>
                  <a:lnTo>
                    <a:pt x="1162" y="1"/>
                  </a:lnTo>
                  <a:lnTo>
                    <a:pt x="1187" y="1"/>
                  </a:lnTo>
                  <a:lnTo>
                    <a:pt x="1212" y="1"/>
                  </a:lnTo>
                  <a:lnTo>
                    <a:pt x="1237" y="1"/>
                  </a:lnTo>
                  <a:lnTo>
                    <a:pt x="1262" y="1"/>
                  </a:lnTo>
                  <a:lnTo>
                    <a:pt x="1287" y="1"/>
                  </a:lnTo>
                  <a:lnTo>
                    <a:pt x="1312" y="1"/>
                  </a:lnTo>
                  <a:lnTo>
                    <a:pt x="1337" y="9"/>
                  </a:lnTo>
                  <a:lnTo>
                    <a:pt x="1354" y="18"/>
                  </a:lnTo>
                  <a:lnTo>
                    <a:pt x="1379" y="26"/>
                  </a:lnTo>
                  <a:lnTo>
                    <a:pt x="1404" y="34"/>
                  </a:lnTo>
                  <a:lnTo>
                    <a:pt x="1429" y="43"/>
                  </a:lnTo>
                  <a:lnTo>
                    <a:pt x="1454" y="51"/>
                  </a:lnTo>
                  <a:lnTo>
                    <a:pt x="1479" y="59"/>
                  </a:lnTo>
                  <a:lnTo>
                    <a:pt x="1504" y="68"/>
                  </a:lnTo>
                  <a:lnTo>
                    <a:pt x="1529" y="76"/>
                  </a:lnTo>
                  <a:lnTo>
                    <a:pt x="1546" y="84"/>
                  </a:lnTo>
                  <a:lnTo>
                    <a:pt x="1571" y="93"/>
                  </a:lnTo>
                  <a:lnTo>
                    <a:pt x="1596" y="109"/>
                  </a:lnTo>
                  <a:lnTo>
                    <a:pt x="1621" y="118"/>
                  </a:lnTo>
                  <a:lnTo>
                    <a:pt x="1646" y="135"/>
                  </a:lnTo>
                  <a:lnTo>
                    <a:pt x="1671" y="143"/>
                  </a:lnTo>
                  <a:lnTo>
                    <a:pt x="1696" y="160"/>
                  </a:lnTo>
                  <a:lnTo>
                    <a:pt x="1721" y="168"/>
                  </a:lnTo>
                  <a:lnTo>
                    <a:pt x="1738" y="185"/>
                  </a:lnTo>
                  <a:lnTo>
                    <a:pt x="1763" y="201"/>
                  </a:lnTo>
                  <a:lnTo>
                    <a:pt x="1788" y="218"/>
                  </a:lnTo>
                  <a:lnTo>
                    <a:pt x="1813" y="235"/>
                  </a:lnTo>
                  <a:lnTo>
                    <a:pt x="1838" y="251"/>
                  </a:lnTo>
                  <a:lnTo>
                    <a:pt x="1863" y="268"/>
                  </a:lnTo>
                  <a:lnTo>
                    <a:pt x="1880" y="285"/>
                  </a:lnTo>
                  <a:lnTo>
                    <a:pt x="1905" y="302"/>
                  </a:lnTo>
                  <a:lnTo>
                    <a:pt x="1930" y="318"/>
                  </a:lnTo>
                  <a:lnTo>
                    <a:pt x="1955" y="335"/>
                  </a:lnTo>
                  <a:lnTo>
                    <a:pt x="1972" y="360"/>
                  </a:lnTo>
                  <a:lnTo>
                    <a:pt x="1997" y="377"/>
                  </a:lnTo>
                  <a:lnTo>
                    <a:pt x="2022" y="394"/>
                  </a:lnTo>
                  <a:lnTo>
                    <a:pt x="2047" y="419"/>
                  </a:lnTo>
                  <a:lnTo>
                    <a:pt x="2064" y="435"/>
                  </a:lnTo>
                  <a:lnTo>
                    <a:pt x="2089" y="460"/>
                  </a:lnTo>
                  <a:lnTo>
                    <a:pt x="2114" y="485"/>
                  </a:lnTo>
                  <a:lnTo>
                    <a:pt x="2131" y="502"/>
                  </a:lnTo>
                  <a:lnTo>
                    <a:pt x="2156" y="527"/>
                  </a:lnTo>
                  <a:lnTo>
                    <a:pt x="2173" y="552"/>
                  </a:lnTo>
                  <a:lnTo>
                    <a:pt x="2198" y="577"/>
                  </a:lnTo>
                  <a:lnTo>
                    <a:pt x="2223" y="602"/>
                  </a:lnTo>
                  <a:lnTo>
                    <a:pt x="2281" y="669"/>
                  </a:lnTo>
                  <a:lnTo>
                    <a:pt x="2331" y="728"/>
                  </a:lnTo>
                  <a:lnTo>
                    <a:pt x="2340" y="744"/>
                  </a:lnTo>
                  <a:lnTo>
                    <a:pt x="2398" y="820"/>
                  </a:lnTo>
                  <a:lnTo>
                    <a:pt x="2465" y="886"/>
                  </a:lnTo>
                  <a:lnTo>
                    <a:pt x="2523" y="962"/>
                  </a:lnTo>
                  <a:lnTo>
                    <a:pt x="2574" y="1037"/>
                  </a:lnTo>
                  <a:lnTo>
                    <a:pt x="2632" y="1112"/>
                  </a:lnTo>
                  <a:lnTo>
                    <a:pt x="2691" y="1187"/>
                  </a:lnTo>
                  <a:lnTo>
                    <a:pt x="2741" y="1254"/>
                  </a:lnTo>
                  <a:lnTo>
                    <a:pt x="2799" y="1329"/>
                  </a:lnTo>
                  <a:lnTo>
                    <a:pt x="2849" y="1413"/>
                  </a:lnTo>
                  <a:lnTo>
                    <a:pt x="2908" y="1488"/>
                  </a:lnTo>
                  <a:lnTo>
                    <a:pt x="2958" y="1563"/>
                  </a:lnTo>
                  <a:lnTo>
                    <a:pt x="3008" y="1638"/>
                  </a:lnTo>
                  <a:lnTo>
                    <a:pt x="3058" y="1722"/>
                  </a:lnTo>
                  <a:lnTo>
                    <a:pt x="3108" y="1797"/>
                  </a:lnTo>
                  <a:lnTo>
                    <a:pt x="3150" y="1872"/>
                  </a:lnTo>
                  <a:lnTo>
                    <a:pt x="3192" y="1947"/>
                  </a:lnTo>
                  <a:lnTo>
                    <a:pt x="3234" y="2014"/>
                  </a:lnTo>
                  <a:lnTo>
                    <a:pt x="3275" y="2089"/>
                  </a:lnTo>
                  <a:lnTo>
                    <a:pt x="3317" y="2156"/>
                  </a:lnTo>
                  <a:lnTo>
                    <a:pt x="3359" y="2231"/>
                  </a:lnTo>
                  <a:lnTo>
                    <a:pt x="3392" y="2307"/>
                  </a:lnTo>
                  <a:lnTo>
                    <a:pt x="3434" y="2382"/>
                  </a:lnTo>
                  <a:lnTo>
                    <a:pt x="3467" y="2449"/>
                  </a:lnTo>
                  <a:lnTo>
                    <a:pt x="3501" y="2524"/>
                  </a:lnTo>
                  <a:lnTo>
                    <a:pt x="3534" y="2599"/>
                  </a:lnTo>
                  <a:lnTo>
                    <a:pt x="3568" y="2674"/>
                  </a:lnTo>
                  <a:lnTo>
                    <a:pt x="3601" y="2749"/>
                  </a:lnTo>
                  <a:lnTo>
                    <a:pt x="3635" y="2816"/>
                  </a:lnTo>
                  <a:lnTo>
                    <a:pt x="3668" y="2891"/>
                  </a:lnTo>
                  <a:lnTo>
                    <a:pt x="3701" y="2967"/>
                  </a:lnTo>
                  <a:lnTo>
                    <a:pt x="3726" y="3042"/>
                  </a:lnTo>
                  <a:lnTo>
                    <a:pt x="3760" y="3117"/>
                  </a:lnTo>
                  <a:lnTo>
                    <a:pt x="3785" y="3192"/>
                  </a:lnTo>
                  <a:lnTo>
                    <a:pt x="3818" y="3267"/>
                  </a:lnTo>
                  <a:lnTo>
                    <a:pt x="3843" y="3342"/>
                  </a:lnTo>
                  <a:lnTo>
                    <a:pt x="3877" y="3418"/>
                  </a:lnTo>
                  <a:lnTo>
                    <a:pt x="3902" y="3493"/>
                  </a:lnTo>
                  <a:lnTo>
                    <a:pt x="3927" y="3568"/>
                  </a:lnTo>
                  <a:lnTo>
                    <a:pt x="3960" y="3652"/>
                  </a:lnTo>
                  <a:lnTo>
                    <a:pt x="3985" y="3727"/>
                  </a:lnTo>
                  <a:lnTo>
                    <a:pt x="4036" y="3877"/>
                  </a:lnTo>
                  <a:lnTo>
                    <a:pt x="4094" y="4036"/>
                  </a:lnTo>
                  <a:lnTo>
                    <a:pt x="4127" y="4136"/>
                  </a:lnTo>
                  <a:lnTo>
                    <a:pt x="4144" y="4186"/>
                  </a:lnTo>
                  <a:lnTo>
                    <a:pt x="4102" y="4270"/>
                  </a:lnTo>
                  <a:lnTo>
                    <a:pt x="4019" y="4228"/>
                  </a:lnTo>
                  <a:lnTo>
                    <a:pt x="4002" y="4186"/>
                  </a:lnTo>
                  <a:lnTo>
                    <a:pt x="3960" y="4078"/>
                  </a:lnTo>
                  <a:lnTo>
                    <a:pt x="3902" y="3927"/>
                  </a:lnTo>
                  <a:lnTo>
                    <a:pt x="3843" y="3777"/>
                  </a:lnTo>
                  <a:lnTo>
                    <a:pt x="3818" y="3702"/>
                  </a:lnTo>
                  <a:lnTo>
                    <a:pt x="3785" y="3627"/>
                  </a:lnTo>
                  <a:lnTo>
                    <a:pt x="3760" y="3551"/>
                  </a:lnTo>
                  <a:lnTo>
                    <a:pt x="3726" y="3476"/>
                  </a:lnTo>
                  <a:lnTo>
                    <a:pt x="3701" y="3401"/>
                  </a:lnTo>
                  <a:lnTo>
                    <a:pt x="3668" y="3326"/>
                  </a:lnTo>
                  <a:lnTo>
                    <a:pt x="3643" y="3251"/>
                  </a:lnTo>
                  <a:lnTo>
                    <a:pt x="3609" y="3184"/>
                  </a:lnTo>
                  <a:lnTo>
                    <a:pt x="3576" y="3109"/>
                  </a:lnTo>
                  <a:lnTo>
                    <a:pt x="3543" y="3033"/>
                  </a:lnTo>
                  <a:lnTo>
                    <a:pt x="3509" y="2967"/>
                  </a:lnTo>
                  <a:lnTo>
                    <a:pt x="3476" y="2891"/>
                  </a:lnTo>
                  <a:lnTo>
                    <a:pt x="3442" y="2816"/>
                  </a:lnTo>
                  <a:lnTo>
                    <a:pt x="3409" y="2749"/>
                  </a:lnTo>
                  <a:lnTo>
                    <a:pt x="3376" y="2674"/>
                  </a:lnTo>
                  <a:lnTo>
                    <a:pt x="3342" y="2607"/>
                  </a:lnTo>
                  <a:lnTo>
                    <a:pt x="3300" y="2532"/>
                  </a:lnTo>
                  <a:lnTo>
                    <a:pt x="3267" y="2465"/>
                  </a:lnTo>
                  <a:lnTo>
                    <a:pt x="3225" y="2390"/>
                  </a:lnTo>
                  <a:lnTo>
                    <a:pt x="3192" y="2323"/>
                  </a:lnTo>
                  <a:lnTo>
                    <a:pt x="3150" y="2256"/>
                  </a:lnTo>
                  <a:lnTo>
                    <a:pt x="3108" y="2190"/>
                  </a:lnTo>
                  <a:lnTo>
                    <a:pt x="3066" y="2114"/>
                  </a:lnTo>
                  <a:lnTo>
                    <a:pt x="3025" y="2048"/>
                  </a:lnTo>
                  <a:lnTo>
                    <a:pt x="2983" y="1981"/>
                  </a:lnTo>
                  <a:lnTo>
                    <a:pt x="2933" y="1914"/>
                  </a:lnTo>
                  <a:lnTo>
                    <a:pt x="2883" y="1839"/>
                  </a:lnTo>
                  <a:lnTo>
                    <a:pt x="2833" y="1764"/>
                  </a:lnTo>
                  <a:lnTo>
                    <a:pt x="2782" y="1688"/>
                  </a:lnTo>
                  <a:lnTo>
                    <a:pt x="2724" y="1613"/>
                  </a:lnTo>
                  <a:lnTo>
                    <a:pt x="2674" y="1538"/>
                  </a:lnTo>
                  <a:lnTo>
                    <a:pt x="2615" y="1471"/>
                  </a:lnTo>
                  <a:lnTo>
                    <a:pt x="2565" y="1396"/>
                  </a:lnTo>
                  <a:lnTo>
                    <a:pt x="2507" y="1329"/>
                  </a:lnTo>
                  <a:lnTo>
                    <a:pt x="2448" y="1254"/>
                  </a:lnTo>
                  <a:lnTo>
                    <a:pt x="2390" y="1187"/>
                  </a:lnTo>
                  <a:lnTo>
                    <a:pt x="2331" y="1112"/>
                  </a:lnTo>
                  <a:lnTo>
                    <a:pt x="2273" y="1045"/>
                  </a:lnTo>
                  <a:lnTo>
                    <a:pt x="2214" y="978"/>
                  </a:lnTo>
                  <a:lnTo>
                    <a:pt x="2156" y="911"/>
                  </a:lnTo>
                  <a:lnTo>
                    <a:pt x="2147" y="895"/>
                  </a:lnTo>
                  <a:lnTo>
                    <a:pt x="2097" y="845"/>
                  </a:lnTo>
                  <a:lnTo>
                    <a:pt x="2031" y="769"/>
                  </a:lnTo>
                  <a:lnTo>
                    <a:pt x="2014" y="753"/>
                  </a:lnTo>
                  <a:lnTo>
                    <a:pt x="1989" y="728"/>
                  </a:lnTo>
                  <a:lnTo>
                    <a:pt x="1972" y="711"/>
                  </a:lnTo>
                  <a:lnTo>
                    <a:pt x="1947" y="686"/>
                  </a:lnTo>
                  <a:lnTo>
                    <a:pt x="1930" y="669"/>
                  </a:lnTo>
                  <a:lnTo>
                    <a:pt x="1905" y="652"/>
                  </a:lnTo>
                  <a:lnTo>
                    <a:pt x="1889" y="636"/>
                  </a:lnTo>
                  <a:lnTo>
                    <a:pt x="1863" y="611"/>
                  </a:lnTo>
                  <a:lnTo>
                    <a:pt x="1847" y="594"/>
                  </a:lnTo>
                  <a:lnTo>
                    <a:pt x="1822" y="577"/>
                  </a:lnTo>
                  <a:lnTo>
                    <a:pt x="1805" y="561"/>
                  </a:lnTo>
                  <a:lnTo>
                    <a:pt x="1780" y="544"/>
                  </a:lnTo>
                  <a:lnTo>
                    <a:pt x="1763" y="527"/>
                  </a:lnTo>
                  <a:lnTo>
                    <a:pt x="1738" y="519"/>
                  </a:lnTo>
                  <a:lnTo>
                    <a:pt x="1721" y="502"/>
                  </a:lnTo>
                  <a:lnTo>
                    <a:pt x="1696" y="485"/>
                  </a:lnTo>
                  <a:lnTo>
                    <a:pt x="1680" y="477"/>
                  </a:lnTo>
                  <a:lnTo>
                    <a:pt x="1655" y="460"/>
                  </a:lnTo>
                  <a:lnTo>
                    <a:pt x="1638" y="444"/>
                  </a:lnTo>
                  <a:lnTo>
                    <a:pt x="1613" y="435"/>
                  </a:lnTo>
                  <a:lnTo>
                    <a:pt x="1596" y="427"/>
                  </a:lnTo>
                  <a:lnTo>
                    <a:pt x="1579" y="410"/>
                  </a:lnTo>
                  <a:lnTo>
                    <a:pt x="1554" y="402"/>
                  </a:lnTo>
                  <a:lnTo>
                    <a:pt x="1538" y="394"/>
                  </a:lnTo>
                  <a:lnTo>
                    <a:pt x="1513" y="377"/>
                  </a:lnTo>
                  <a:lnTo>
                    <a:pt x="1496" y="368"/>
                  </a:lnTo>
                  <a:lnTo>
                    <a:pt x="1479" y="360"/>
                  </a:lnTo>
                  <a:lnTo>
                    <a:pt x="1454" y="352"/>
                  </a:lnTo>
                  <a:lnTo>
                    <a:pt x="1437" y="343"/>
                  </a:lnTo>
                  <a:lnTo>
                    <a:pt x="1412" y="335"/>
                  </a:lnTo>
                  <a:lnTo>
                    <a:pt x="1412" y="335"/>
                  </a:lnTo>
                  <a:lnTo>
                    <a:pt x="1396" y="327"/>
                  </a:lnTo>
                  <a:lnTo>
                    <a:pt x="1371" y="318"/>
                  </a:lnTo>
                  <a:lnTo>
                    <a:pt x="1371" y="318"/>
                  </a:lnTo>
                  <a:lnTo>
                    <a:pt x="1354" y="318"/>
                  </a:lnTo>
                  <a:lnTo>
                    <a:pt x="1329" y="310"/>
                  </a:lnTo>
                  <a:lnTo>
                    <a:pt x="1329" y="310"/>
                  </a:lnTo>
                  <a:lnTo>
                    <a:pt x="1312" y="302"/>
                  </a:lnTo>
                  <a:lnTo>
                    <a:pt x="1295" y="293"/>
                  </a:lnTo>
                  <a:lnTo>
                    <a:pt x="1295" y="293"/>
                  </a:lnTo>
                  <a:lnTo>
                    <a:pt x="1270" y="293"/>
                  </a:lnTo>
                  <a:lnTo>
                    <a:pt x="1254" y="293"/>
                  </a:lnTo>
                  <a:lnTo>
                    <a:pt x="1254" y="293"/>
                  </a:lnTo>
                  <a:lnTo>
                    <a:pt x="1229" y="293"/>
                  </a:lnTo>
                  <a:lnTo>
                    <a:pt x="1212" y="293"/>
                  </a:lnTo>
                  <a:lnTo>
                    <a:pt x="1212" y="293"/>
                  </a:lnTo>
                  <a:lnTo>
                    <a:pt x="1195" y="293"/>
                  </a:lnTo>
                  <a:lnTo>
                    <a:pt x="1170" y="293"/>
                  </a:lnTo>
                  <a:lnTo>
                    <a:pt x="1170" y="293"/>
                  </a:lnTo>
                  <a:lnTo>
                    <a:pt x="1153" y="293"/>
                  </a:lnTo>
                  <a:lnTo>
                    <a:pt x="1137" y="293"/>
                  </a:lnTo>
                  <a:lnTo>
                    <a:pt x="1137" y="293"/>
                  </a:lnTo>
                  <a:lnTo>
                    <a:pt x="1112" y="293"/>
                  </a:lnTo>
                  <a:lnTo>
                    <a:pt x="978" y="293"/>
                  </a:lnTo>
                  <a:lnTo>
                    <a:pt x="961" y="293"/>
                  </a:lnTo>
                  <a:lnTo>
                    <a:pt x="961" y="293"/>
                  </a:lnTo>
                  <a:lnTo>
                    <a:pt x="945" y="293"/>
                  </a:lnTo>
                  <a:lnTo>
                    <a:pt x="919" y="293"/>
                  </a:lnTo>
                  <a:lnTo>
                    <a:pt x="919" y="293"/>
                  </a:lnTo>
                  <a:lnTo>
                    <a:pt x="903" y="293"/>
                  </a:lnTo>
                  <a:lnTo>
                    <a:pt x="886" y="293"/>
                  </a:lnTo>
                  <a:lnTo>
                    <a:pt x="886" y="293"/>
                  </a:lnTo>
                  <a:lnTo>
                    <a:pt x="869" y="293"/>
                  </a:lnTo>
                  <a:lnTo>
                    <a:pt x="853" y="293"/>
                  </a:lnTo>
                  <a:lnTo>
                    <a:pt x="853" y="293"/>
                  </a:lnTo>
                  <a:lnTo>
                    <a:pt x="836" y="293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1"/>
            <p:cNvSpPr/>
            <p:nvPr/>
          </p:nvSpPr>
          <p:spPr>
            <a:xfrm>
              <a:off x="5108623" y="8950924"/>
              <a:ext cx="300898" cy="251817"/>
            </a:xfrm>
            <a:custGeom>
              <a:avLst/>
              <a:gdLst/>
              <a:ahLst/>
              <a:cxnLst/>
              <a:rect l="l" t="t" r="r" b="b"/>
              <a:pathLst>
                <a:path w="6100" h="5105" extrusionOk="0">
                  <a:moveTo>
                    <a:pt x="3626" y="4829"/>
                  </a:moveTo>
                  <a:lnTo>
                    <a:pt x="3610" y="4829"/>
                  </a:lnTo>
                  <a:lnTo>
                    <a:pt x="3568" y="4846"/>
                  </a:lnTo>
                  <a:lnTo>
                    <a:pt x="3468" y="4888"/>
                  </a:lnTo>
                  <a:lnTo>
                    <a:pt x="3401" y="4913"/>
                  </a:lnTo>
                  <a:lnTo>
                    <a:pt x="3326" y="4938"/>
                  </a:lnTo>
                  <a:lnTo>
                    <a:pt x="3242" y="4963"/>
                  </a:lnTo>
                  <a:lnTo>
                    <a:pt x="3167" y="4988"/>
                  </a:lnTo>
                  <a:lnTo>
                    <a:pt x="3125" y="5005"/>
                  </a:lnTo>
                  <a:lnTo>
                    <a:pt x="3083" y="5021"/>
                  </a:lnTo>
                  <a:lnTo>
                    <a:pt x="3041" y="5030"/>
                  </a:lnTo>
                  <a:lnTo>
                    <a:pt x="3000" y="5038"/>
                  </a:lnTo>
                  <a:lnTo>
                    <a:pt x="2958" y="5055"/>
                  </a:lnTo>
                  <a:lnTo>
                    <a:pt x="2916" y="5063"/>
                  </a:lnTo>
                  <a:lnTo>
                    <a:pt x="2883" y="5080"/>
                  </a:lnTo>
                  <a:lnTo>
                    <a:pt x="2841" y="5088"/>
                  </a:lnTo>
                  <a:lnTo>
                    <a:pt x="2808" y="5096"/>
                  </a:lnTo>
                  <a:lnTo>
                    <a:pt x="2774" y="5105"/>
                  </a:lnTo>
                  <a:lnTo>
                    <a:pt x="2741" y="5105"/>
                  </a:lnTo>
                  <a:lnTo>
                    <a:pt x="2724" y="5105"/>
                  </a:lnTo>
                  <a:lnTo>
                    <a:pt x="2716" y="5105"/>
                  </a:lnTo>
                  <a:lnTo>
                    <a:pt x="2699" y="5105"/>
                  </a:lnTo>
                  <a:lnTo>
                    <a:pt x="2682" y="5105"/>
                  </a:lnTo>
                  <a:lnTo>
                    <a:pt x="2666" y="5105"/>
                  </a:lnTo>
                  <a:lnTo>
                    <a:pt x="2657" y="5105"/>
                  </a:lnTo>
                  <a:lnTo>
                    <a:pt x="2615" y="5105"/>
                  </a:lnTo>
                  <a:lnTo>
                    <a:pt x="2599" y="5105"/>
                  </a:lnTo>
                  <a:lnTo>
                    <a:pt x="2582" y="5105"/>
                  </a:lnTo>
                  <a:lnTo>
                    <a:pt x="2565" y="5105"/>
                  </a:lnTo>
                  <a:lnTo>
                    <a:pt x="2549" y="5105"/>
                  </a:lnTo>
                  <a:lnTo>
                    <a:pt x="2532" y="5096"/>
                  </a:lnTo>
                  <a:lnTo>
                    <a:pt x="2515" y="5088"/>
                  </a:lnTo>
                  <a:lnTo>
                    <a:pt x="2498" y="5080"/>
                  </a:lnTo>
                  <a:lnTo>
                    <a:pt x="2482" y="5063"/>
                  </a:lnTo>
                  <a:lnTo>
                    <a:pt x="2465" y="5038"/>
                  </a:lnTo>
                  <a:lnTo>
                    <a:pt x="2448" y="5005"/>
                  </a:lnTo>
                  <a:lnTo>
                    <a:pt x="2448" y="4979"/>
                  </a:lnTo>
                  <a:lnTo>
                    <a:pt x="2448" y="4946"/>
                  </a:lnTo>
                  <a:lnTo>
                    <a:pt x="2448" y="4929"/>
                  </a:lnTo>
                  <a:lnTo>
                    <a:pt x="2448" y="4921"/>
                  </a:lnTo>
                  <a:lnTo>
                    <a:pt x="2457" y="4896"/>
                  </a:lnTo>
                  <a:lnTo>
                    <a:pt x="2465" y="4871"/>
                  </a:lnTo>
                  <a:lnTo>
                    <a:pt x="2482" y="4863"/>
                  </a:lnTo>
                  <a:lnTo>
                    <a:pt x="2490" y="4846"/>
                  </a:lnTo>
                  <a:lnTo>
                    <a:pt x="2507" y="4837"/>
                  </a:lnTo>
                  <a:lnTo>
                    <a:pt x="2515" y="4829"/>
                  </a:lnTo>
                  <a:lnTo>
                    <a:pt x="2532" y="4821"/>
                  </a:lnTo>
                  <a:lnTo>
                    <a:pt x="2540" y="4812"/>
                  </a:lnTo>
                  <a:lnTo>
                    <a:pt x="2549" y="4804"/>
                  </a:lnTo>
                  <a:lnTo>
                    <a:pt x="2574" y="4787"/>
                  </a:lnTo>
                  <a:lnTo>
                    <a:pt x="2599" y="4779"/>
                  </a:lnTo>
                  <a:lnTo>
                    <a:pt x="2624" y="4762"/>
                  </a:lnTo>
                  <a:lnTo>
                    <a:pt x="2649" y="4754"/>
                  </a:lnTo>
                  <a:lnTo>
                    <a:pt x="2674" y="4737"/>
                  </a:lnTo>
                  <a:lnTo>
                    <a:pt x="2707" y="4729"/>
                  </a:lnTo>
                  <a:lnTo>
                    <a:pt x="2732" y="4721"/>
                  </a:lnTo>
                  <a:lnTo>
                    <a:pt x="2766" y="4712"/>
                  </a:lnTo>
                  <a:lnTo>
                    <a:pt x="2824" y="4687"/>
                  </a:lnTo>
                  <a:lnTo>
                    <a:pt x="2941" y="4654"/>
                  </a:lnTo>
                  <a:lnTo>
                    <a:pt x="3000" y="4629"/>
                  </a:lnTo>
                  <a:lnTo>
                    <a:pt x="3025" y="4620"/>
                  </a:lnTo>
                  <a:lnTo>
                    <a:pt x="3050" y="4612"/>
                  </a:lnTo>
                  <a:lnTo>
                    <a:pt x="3075" y="4604"/>
                  </a:lnTo>
                  <a:lnTo>
                    <a:pt x="3092" y="4595"/>
                  </a:lnTo>
                  <a:lnTo>
                    <a:pt x="3108" y="4587"/>
                  </a:lnTo>
                  <a:lnTo>
                    <a:pt x="3125" y="4578"/>
                  </a:lnTo>
                  <a:lnTo>
                    <a:pt x="3309" y="4487"/>
                  </a:lnTo>
                  <a:lnTo>
                    <a:pt x="3484" y="4386"/>
                  </a:lnTo>
                  <a:lnTo>
                    <a:pt x="3576" y="4336"/>
                  </a:lnTo>
                  <a:lnTo>
                    <a:pt x="3668" y="4294"/>
                  </a:lnTo>
                  <a:lnTo>
                    <a:pt x="3760" y="4244"/>
                  </a:lnTo>
                  <a:lnTo>
                    <a:pt x="3852" y="4194"/>
                  </a:lnTo>
                  <a:lnTo>
                    <a:pt x="3919" y="4152"/>
                  </a:lnTo>
                  <a:lnTo>
                    <a:pt x="3994" y="4111"/>
                  </a:lnTo>
                  <a:lnTo>
                    <a:pt x="4069" y="4069"/>
                  </a:lnTo>
                  <a:lnTo>
                    <a:pt x="4153" y="4019"/>
                  </a:lnTo>
                  <a:lnTo>
                    <a:pt x="4244" y="3969"/>
                  </a:lnTo>
                  <a:lnTo>
                    <a:pt x="4286" y="3944"/>
                  </a:lnTo>
                  <a:lnTo>
                    <a:pt x="4328" y="3919"/>
                  </a:lnTo>
                  <a:lnTo>
                    <a:pt x="4361" y="3893"/>
                  </a:lnTo>
                  <a:lnTo>
                    <a:pt x="4370" y="3885"/>
                  </a:lnTo>
                  <a:lnTo>
                    <a:pt x="4420" y="3860"/>
                  </a:lnTo>
                  <a:lnTo>
                    <a:pt x="4462" y="3827"/>
                  </a:lnTo>
                  <a:lnTo>
                    <a:pt x="4512" y="3802"/>
                  </a:lnTo>
                  <a:lnTo>
                    <a:pt x="4562" y="3768"/>
                  </a:lnTo>
                  <a:lnTo>
                    <a:pt x="4604" y="3735"/>
                  </a:lnTo>
                  <a:lnTo>
                    <a:pt x="4654" y="3710"/>
                  </a:lnTo>
                  <a:lnTo>
                    <a:pt x="4696" y="3676"/>
                  </a:lnTo>
                  <a:lnTo>
                    <a:pt x="4746" y="3643"/>
                  </a:lnTo>
                  <a:lnTo>
                    <a:pt x="4796" y="3609"/>
                  </a:lnTo>
                  <a:lnTo>
                    <a:pt x="4838" y="3576"/>
                  </a:lnTo>
                  <a:lnTo>
                    <a:pt x="4888" y="3534"/>
                  </a:lnTo>
                  <a:lnTo>
                    <a:pt x="4930" y="3501"/>
                  </a:lnTo>
                  <a:lnTo>
                    <a:pt x="4980" y="3467"/>
                  </a:lnTo>
                  <a:lnTo>
                    <a:pt x="5021" y="3434"/>
                  </a:lnTo>
                  <a:lnTo>
                    <a:pt x="5072" y="3392"/>
                  </a:lnTo>
                  <a:lnTo>
                    <a:pt x="5113" y="3359"/>
                  </a:lnTo>
                  <a:lnTo>
                    <a:pt x="5155" y="3317"/>
                  </a:lnTo>
                  <a:lnTo>
                    <a:pt x="5205" y="3284"/>
                  </a:lnTo>
                  <a:lnTo>
                    <a:pt x="5247" y="3242"/>
                  </a:lnTo>
                  <a:lnTo>
                    <a:pt x="5289" y="3200"/>
                  </a:lnTo>
                  <a:lnTo>
                    <a:pt x="5330" y="3167"/>
                  </a:lnTo>
                  <a:lnTo>
                    <a:pt x="5364" y="3125"/>
                  </a:lnTo>
                  <a:lnTo>
                    <a:pt x="5406" y="3083"/>
                  </a:lnTo>
                  <a:lnTo>
                    <a:pt x="5439" y="3050"/>
                  </a:lnTo>
                  <a:lnTo>
                    <a:pt x="5447" y="3041"/>
                  </a:lnTo>
                  <a:lnTo>
                    <a:pt x="5481" y="3000"/>
                  </a:lnTo>
                  <a:lnTo>
                    <a:pt x="5498" y="2983"/>
                  </a:lnTo>
                  <a:lnTo>
                    <a:pt x="5514" y="2958"/>
                  </a:lnTo>
                  <a:lnTo>
                    <a:pt x="5539" y="2941"/>
                  </a:lnTo>
                  <a:lnTo>
                    <a:pt x="5556" y="2916"/>
                  </a:lnTo>
                  <a:lnTo>
                    <a:pt x="5573" y="2899"/>
                  </a:lnTo>
                  <a:lnTo>
                    <a:pt x="5589" y="2874"/>
                  </a:lnTo>
                  <a:lnTo>
                    <a:pt x="5598" y="2858"/>
                  </a:lnTo>
                  <a:lnTo>
                    <a:pt x="5615" y="2832"/>
                  </a:lnTo>
                  <a:lnTo>
                    <a:pt x="5631" y="2816"/>
                  </a:lnTo>
                  <a:lnTo>
                    <a:pt x="5648" y="2791"/>
                  </a:lnTo>
                  <a:lnTo>
                    <a:pt x="5665" y="2774"/>
                  </a:lnTo>
                  <a:lnTo>
                    <a:pt x="5681" y="2749"/>
                  </a:lnTo>
                  <a:lnTo>
                    <a:pt x="5690" y="2732"/>
                  </a:lnTo>
                  <a:lnTo>
                    <a:pt x="5706" y="2707"/>
                  </a:lnTo>
                  <a:lnTo>
                    <a:pt x="5715" y="2690"/>
                  </a:lnTo>
                  <a:lnTo>
                    <a:pt x="5731" y="2665"/>
                  </a:lnTo>
                  <a:lnTo>
                    <a:pt x="5740" y="2649"/>
                  </a:lnTo>
                  <a:lnTo>
                    <a:pt x="5757" y="2624"/>
                  </a:lnTo>
                  <a:lnTo>
                    <a:pt x="5765" y="2607"/>
                  </a:lnTo>
                  <a:lnTo>
                    <a:pt x="5773" y="2582"/>
                  </a:lnTo>
                  <a:lnTo>
                    <a:pt x="5790" y="2565"/>
                  </a:lnTo>
                  <a:lnTo>
                    <a:pt x="5798" y="2540"/>
                  </a:lnTo>
                  <a:lnTo>
                    <a:pt x="5807" y="2523"/>
                  </a:lnTo>
                  <a:lnTo>
                    <a:pt x="5815" y="2498"/>
                  </a:lnTo>
                  <a:lnTo>
                    <a:pt x="5823" y="2473"/>
                  </a:lnTo>
                  <a:lnTo>
                    <a:pt x="5832" y="2457"/>
                  </a:lnTo>
                  <a:lnTo>
                    <a:pt x="5840" y="2431"/>
                  </a:lnTo>
                  <a:lnTo>
                    <a:pt x="5848" y="2423"/>
                  </a:lnTo>
                  <a:lnTo>
                    <a:pt x="5857" y="2398"/>
                  </a:lnTo>
                  <a:lnTo>
                    <a:pt x="5865" y="2373"/>
                  </a:lnTo>
                  <a:lnTo>
                    <a:pt x="5865" y="2356"/>
                  </a:lnTo>
                  <a:lnTo>
                    <a:pt x="5874" y="2331"/>
                  </a:lnTo>
                  <a:lnTo>
                    <a:pt x="5874" y="2315"/>
                  </a:lnTo>
                  <a:lnTo>
                    <a:pt x="5874" y="2289"/>
                  </a:lnTo>
                  <a:lnTo>
                    <a:pt x="5874" y="2273"/>
                  </a:lnTo>
                  <a:lnTo>
                    <a:pt x="5874" y="2248"/>
                  </a:lnTo>
                  <a:lnTo>
                    <a:pt x="5874" y="2223"/>
                  </a:lnTo>
                  <a:lnTo>
                    <a:pt x="5874" y="2081"/>
                  </a:lnTo>
                  <a:lnTo>
                    <a:pt x="5874" y="2056"/>
                  </a:lnTo>
                  <a:lnTo>
                    <a:pt x="5874" y="2039"/>
                  </a:lnTo>
                  <a:lnTo>
                    <a:pt x="5874" y="2014"/>
                  </a:lnTo>
                  <a:lnTo>
                    <a:pt x="5874" y="1997"/>
                  </a:lnTo>
                  <a:lnTo>
                    <a:pt x="5874" y="1972"/>
                  </a:lnTo>
                  <a:lnTo>
                    <a:pt x="5874" y="1955"/>
                  </a:lnTo>
                  <a:lnTo>
                    <a:pt x="5865" y="1930"/>
                  </a:lnTo>
                  <a:lnTo>
                    <a:pt x="5865" y="1914"/>
                  </a:lnTo>
                  <a:lnTo>
                    <a:pt x="5865" y="1914"/>
                  </a:lnTo>
                  <a:lnTo>
                    <a:pt x="5848" y="1914"/>
                  </a:lnTo>
                  <a:lnTo>
                    <a:pt x="5840" y="1914"/>
                  </a:lnTo>
                  <a:lnTo>
                    <a:pt x="5832" y="1914"/>
                  </a:lnTo>
                  <a:lnTo>
                    <a:pt x="5823" y="1914"/>
                  </a:lnTo>
                  <a:lnTo>
                    <a:pt x="5815" y="1914"/>
                  </a:lnTo>
                  <a:lnTo>
                    <a:pt x="5807" y="1914"/>
                  </a:lnTo>
                  <a:lnTo>
                    <a:pt x="5798" y="1914"/>
                  </a:lnTo>
                  <a:lnTo>
                    <a:pt x="5782" y="1914"/>
                  </a:lnTo>
                  <a:lnTo>
                    <a:pt x="5773" y="1914"/>
                  </a:lnTo>
                  <a:lnTo>
                    <a:pt x="5640" y="1914"/>
                  </a:lnTo>
                  <a:lnTo>
                    <a:pt x="5623" y="1914"/>
                  </a:lnTo>
                  <a:lnTo>
                    <a:pt x="5623" y="1914"/>
                  </a:lnTo>
                  <a:lnTo>
                    <a:pt x="5598" y="1914"/>
                  </a:lnTo>
                  <a:lnTo>
                    <a:pt x="5581" y="1914"/>
                  </a:lnTo>
                  <a:lnTo>
                    <a:pt x="5556" y="1914"/>
                  </a:lnTo>
                  <a:lnTo>
                    <a:pt x="5539" y="1914"/>
                  </a:lnTo>
                  <a:lnTo>
                    <a:pt x="5514" y="1914"/>
                  </a:lnTo>
                  <a:lnTo>
                    <a:pt x="5489" y="1914"/>
                  </a:lnTo>
                  <a:lnTo>
                    <a:pt x="5447" y="1922"/>
                  </a:lnTo>
                  <a:lnTo>
                    <a:pt x="5406" y="1930"/>
                  </a:lnTo>
                  <a:lnTo>
                    <a:pt x="5364" y="1947"/>
                  </a:lnTo>
                  <a:lnTo>
                    <a:pt x="5314" y="1955"/>
                  </a:lnTo>
                  <a:lnTo>
                    <a:pt x="5272" y="1964"/>
                  </a:lnTo>
                  <a:lnTo>
                    <a:pt x="5230" y="1980"/>
                  </a:lnTo>
                  <a:lnTo>
                    <a:pt x="5205" y="1989"/>
                  </a:lnTo>
                  <a:lnTo>
                    <a:pt x="5188" y="1989"/>
                  </a:lnTo>
                  <a:lnTo>
                    <a:pt x="5147" y="1997"/>
                  </a:lnTo>
                  <a:lnTo>
                    <a:pt x="5113" y="2014"/>
                  </a:lnTo>
                  <a:lnTo>
                    <a:pt x="5072" y="2031"/>
                  </a:lnTo>
                  <a:lnTo>
                    <a:pt x="5038" y="2039"/>
                  </a:lnTo>
                  <a:lnTo>
                    <a:pt x="4980" y="2064"/>
                  </a:lnTo>
                  <a:lnTo>
                    <a:pt x="4938" y="2081"/>
                  </a:lnTo>
                  <a:lnTo>
                    <a:pt x="4904" y="2089"/>
                  </a:lnTo>
                  <a:lnTo>
                    <a:pt x="4863" y="2106"/>
                  </a:lnTo>
                  <a:lnTo>
                    <a:pt x="4821" y="2131"/>
                  </a:lnTo>
                  <a:lnTo>
                    <a:pt x="4779" y="2147"/>
                  </a:lnTo>
                  <a:lnTo>
                    <a:pt x="4737" y="2164"/>
                  </a:lnTo>
                  <a:lnTo>
                    <a:pt x="4696" y="2181"/>
                  </a:lnTo>
                  <a:lnTo>
                    <a:pt x="4654" y="2206"/>
                  </a:lnTo>
                  <a:lnTo>
                    <a:pt x="4612" y="2223"/>
                  </a:lnTo>
                  <a:lnTo>
                    <a:pt x="4579" y="2248"/>
                  </a:lnTo>
                  <a:lnTo>
                    <a:pt x="4537" y="2264"/>
                  </a:lnTo>
                  <a:lnTo>
                    <a:pt x="4495" y="2289"/>
                  </a:lnTo>
                  <a:lnTo>
                    <a:pt x="4462" y="2306"/>
                  </a:lnTo>
                  <a:lnTo>
                    <a:pt x="4420" y="2331"/>
                  </a:lnTo>
                  <a:lnTo>
                    <a:pt x="4378" y="2348"/>
                  </a:lnTo>
                  <a:lnTo>
                    <a:pt x="4345" y="2373"/>
                  </a:lnTo>
                  <a:lnTo>
                    <a:pt x="4303" y="2398"/>
                  </a:lnTo>
                  <a:lnTo>
                    <a:pt x="4270" y="2423"/>
                  </a:lnTo>
                  <a:lnTo>
                    <a:pt x="4228" y="2448"/>
                  </a:lnTo>
                  <a:lnTo>
                    <a:pt x="4194" y="2465"/>
                  </a:lnTo>
                  <a:lnTo>
                    <a:pt x="4153" y="2490"/>
                  </a:lnTo>
                  <a:lnTo>
                    <a:pt x="4119" y="2515"/>
                  </a:lnTo>
                  <a:lnTo>
                    <a:pt x="4077" y="2540"/>
                  </a:lnTo>
                  <a:lnTo>
                    <a:pt x="4044" y="2565"/>
                  </a:lnTo>
                  <a:lnTo>
                    <a:pt x="4011" y="2590"/>
                  </a:lnTo>
                  <a:lnTo>
                    <a:pt x="3969" y="2624"/>
                  </a:lnTo>
                  <a:lnTo>
                    <a:pt x="3935" y="2649"/>
                  </a:lnTo>
                  <a:lnTo>
                    <a:pt x="3910" y="2665"/>
                  </a:lnTo>
                  <a:lnTo>
                    <a:pt x="3902" y="2674"/>
                  </a:lnTo>
                  <a:lnTo>
                    <a:pt x="3860" y="2699"/>
                  </a:lnTo>
                  <a:lnTo>
                    <a:pt x="3827" y="2724"/>
                  </a:lnTo>
                  <a:lnTo>
                    <a:pt x="3793" y="2757"/>
                  </a:lnTo>
                  <a:lnTo>
                    <a:pt x="3760" y="2782"/>
                  </a:lnTo>
                  <a:lnTo>
                    <a:pt x="3685" y="2841"/>
                  </a:lnTo>
                  <a:lnTo>
                    <a:pt x="3618" y="2891"/>
                  </a:lnTo>
                  <a:lnTo>
                    <a:pt x="3551" y="2949"/>
                  </a:lnTo>
                  <a:lnTo>
                    <a:pt x="3476" y="3008"/>
                  </a:lnTo>
                  <a:lnTo>
                    <a:pt x="3409" y="3066"/>
                  </a:lnTo>
                  <a:lnTo>
                    <a:pt x="3342" y="3125"/>
                  </a:lnTo>
                  <a:lnTo>
                    <a:pt x="3275" y="3183"/>
                  </a:lnTo>
                  <a:lnTo>
                    <a:pt x="3209" y="3250"/>
                  </a:lnTo>
                  <a:lnTo>
                    <a:pt x="3142" y="3309"/>
                  </a:lnTo>
                  <a:lnTo>
                    <a:pt x="3075" y="3376"/>
                  </a:lnTo>
                  <a:lnTo>
                    <a:pt x="3008" y="3434"/>
                  </a:lnTo>
                  <a:lnTo>
                    <a:pt x="2941" y="3501"/>
                  </a:lnTo>
                  <a:lnTo>
                    <a:pt x="2874" y="3559"/>
                  </a:lnTo>
                  <a:lnTo>
                    <a:pt x="2749" y="3676"/>
                  </a:lnTo>
                  <a:lnTo>
                    <a:pt x="2741" y="3685"/>
                  </a:lnTo>
                  <a:lnTo>
                    <a:pt x="2615" y="3785"/>
                  </a:lnTo>
                  <a:lnTo>
                    <a:pt x="2590" y="3810"/>
                  </a:lnTo>
                  <a:lnTo>
                    <a:pt x="2557" y="3843"/>
                  </a:lnTo>
                  <a:lnTo>
                    <a:pt x="2465" y="3935"/>
                  </a:lnTo>
                  <a:lnTo>
                    <a:pt x="2407" y="3994"/>
                  </a:lnTo>
                  <a:lnTo>
                    <a:pt x="2348" y="4052"/>
                  </a:lnTo>
                  <a:lnTo>
                    <a:pt x="2281" y="4119"/>
                  </a:lnTo>
                  <a:lnTo>
                    <a:pt x="2248" y="4144"/>
                  </a:lnTo>
                  <a:lnTo>
                    <a:pt x="2214" y="4177"/>
                  </a:lnTo>
                  <a:lnTo>
                    <a:pt x="2181" y="4211"/>
                  </a:lnTo>
                  <a:lnTo>
                    <a:pt x="2148" y="4244"/>
                  </a:lnTo>
                  <a:lnTo>
                    <a:pt x="2114" y="4269"/>
                  </a:lnTo>
                  <a:lnTo>
                    <a:pt x="2081" y="4303"/>
                  </a:lnTo>
                  <a:lnTo>
                    <a:pt x="2047" y="4328"/>
                  </a:lnTo>
                  <a:lnTo>
                    <a:pt x="2014" y="4361"/>
                  </a:lnTo>
                  <a:lnTo>
                    <a:pt x="1981" y="4386"/>
                  </a:lnTo>
                  <a:lnTo>
                    <a:pt x="1947" y="4411"/>
                  </a:lnTo>
                  <a:lnTo>
                    <a:pt x="1914" y="4436"/>
                  </a:lnTo>
                  <a:lnTo>
                    <a:pt x="1880" y="4453"/>
                  </a:lnTo>
                  <a:lnTo>
                    <a:pt x="1864" y="4470"/>
                  </a:lnTo>
                  <a:lnTo>
                    <a:pt x="1847" y="4478"/>
                  </a:lnTo>
                  <a:lnTo>
                    <a:pt x="1830" y="4487"/>
                  </a:lnTo>
                  <a:lnTo>
                    <a:pt x="1813" y="4495"/>
                  </a:lnTo>
                  <a:lnTo>
                    <a:pt x="1797" y="4503"/>
                  </a:lnTo>
                  <a:lnTo>
                    <a:pt x="1780" y="4512"/>
                  </a:lnTo>
                  <a:lnTo>
                    <a:pt x="1763" y="4520"/>
                  </a:lnTo>
                  <a:lnTo>
                    <a:pt x="1738" y="4528"/>
                  </a:lnTo>
                  <a:lnTo>
                    <a:pt x="1722" y="4537"/>
                  </a:lnTo>
                  <a:lnTo>
                    <a:pt x="1696" y="4545"/>
                  </a:lnTo>
                  <a:lnTo>
                    <a:pt x="1671" y="4545"/>
                  </a:lnTo>
                  <a:lnTo>
                    <a:pt x="1646" y="4545"/>
                  </a:lnTo>
                  <a:lnTo>
                    <a:pt x="1621" y="4545"/>
                  </a:lnTo>
                  <a:lnTo>
                    <a:pt x="1596" y="4545"/>
                  </a:lnTo>
                  <a:lnTo>
                    <a:pt x="1580" y="4537"/>
                  </a:lnTo>
                  <a:lnTo>
                    <a:pt x="1554" y="4528"/>
                  </a:lnTo>
                  <a:lnTo>
                    <a:pt x="1529" y="4512"/>
                  </a:lnTo>
                  <a:lnTo>
                    <a:pt x="1496" y="4495"/>
                  </a:lnTo>
                  <a:lnTo>
                    <a:pt x="1471" y="4470"/>
                  </a:lnTo>
                  <a:lnTo>
                    <a:pt x="1454" y="4436"/>
                  </a:lnTo>
                  <a:lnTo>
                    <a:pt x="1438" y="4403"/>
                  </a:lnTo>
                  <a:lnTo>
                    <a:pt x="1438" y="4370"/>
                  </a:lnTo>
                  <a:lnTo>
                    <a:pt x="1438" y="4336"/>
                  </a:lnTo>
                  <a:lnTo>
                    <a:pt x="1438" y="4294"/>
                  </a:lnTo>
                  <a:lnTo>
                    <a:pt x="1446" y="4261"/>
                  </a:lnTo>
                  <a:lnTo>
                    <a:pt x="1446" y="4261"/>
                  </a:lnTo>
                  <a:lnTo>
                    <a:pt x="1454" y="4244"/>
                  </a:lnTo>
                  <a:lnTo>
                    <a:pt x="1463" y="4219"/>
                  </a:lnTo>
                  <a:lnTo>
                    <a:pt x="1479" y="4203"/>
                  </a:lnTo>
                  <a:lnTo>
                    <a:pt x="1488" y="4194"/>
                  </a:lnTo>
                  <a:lnTo>
                    <a:pt x="1496" y="4177"/>
                  </a:lnTo>
                  <a:lnTo>
                    <a:pt x="1504" y="4169"/>
                  </a:lnTo>
                  <a:lnTo>
                    <a:pt x="1529" y="4144"/>
                  </a:lnTo>
                  <a:lnTo>
                    <a:pt x="1546" y="4127"/>
                  </a:lnTo>
                  <a:lnTo>
                    <a:pt x="1563" y="4102"/>
                  </a:lnTo>
                  <a:lnTo>
                    <a:pt x="1605" y="4069"/>
                  </a:lnTo>
                  <a:lnTo>
                    <a:pt x="1621" y="4052"/>
                  </a:lnTo>
                  <a:lnTo>
                    <a:pt x="1630" y="4035"/>
                  </a:lnTo>
                  <a:lnTo>
                    <a:pt x="1638" y="4027"/>
                  </a:lnTo>
                  <a:lnTo>
                    <a:pt x="1638" y="4027"/>
                  </a:lnTo>
                  <a:lnTo>
                    <a:pt x="1638" y="4027"/>
                  </a:lnTo>
                  <a:lnTo>
                    <a:pt x="1705" y="3935"/>
                  </a:lnTo>
                  <a:lnTo>
                    <a:pt x="1763" y="3843"/>
                  </a:lnTo>
                  <a:lnTo>
                    <a:pt x="1830" y="3751"/>
                  </a:lnTo>
                  <a:lnTo>
                    <a:pt x="1864" y="3710"/>
                  </a:lnTo>
                  <a:lnTo>
                    <a:pt x="1889" y="3660"/>
                  </a:lnTo>
                  <a:lnTo>
                    <a:pt x="1922" y="3618"/>
                  </a:lnTo>
                  <a:lnTo>
                    <a:pt x="1947" y="3568"/>
                  </a:lnTo>
                  <a:lnTo>
                    <a:pt x="1981" y="3526"/>
                  </a:lnTo>
                  <a:lnTo>
                    <a:pt x="2006" y="3476"/>
                  </a:lnTo>
                  <a:lnTo>
                    <a:pt x="2039" y="3434"/>
                  </a:lnTo>
                  <a:lnTo>
                    <a:pt x="2064" y="3384"/>
                  </a:lnTo>
                  <a:lnTo>
                    <a:pt x="2097" y="3334"/>
                  </a:lnTo>
                  <a:lnTo>
                    <a:pt x="2123" y="3292"/>
                  </a:lnTo>
                  <a:lnTo>
                    <a:pt x="2164" y="3217"/>
                  </a:lnTo>
                  <a:lnTo>
                    <a:pt x="2206" y="3142"/>
                  </a:lnTo>
                  <a:lnTo>
                    <a:pt x="2298" y="2991"/>
                  </a:lnTo>
                  <a:lnTo>
                    <a:pt x="2340" y="2916"/>
                  </a:lnTo>
                  <a:lnTo>
                    <a:pt x="2382" y="2841"/>
                  </a:lnTo>
                  <a:lnTo>
                    <a:pt x="2398" y="2807"/>
                  </a:lnTo>
                  <a:lnTo>
                    <a:pt x="2423" y="2774"/>
                  </a:lnTo>
                  <a:lnTo>
                    <a:pt x="2440" y="2732"/>
                  </a:lnTo>
                  <a:lnTo>
                    <a:pt x="2465" y="2699"/>
                  </a:lnTo>
                  <a:lnTo>
                    <a:pt x="2482" y="2657"/>
                  </a:lnTo>
                  <a:lnTo>
                    <a:pt x="2507" y="2607"/>
                  </a:lnTo>
                  <a:lnTo>
                    <a:pt x="2532" y="2548"/>
                  </a:lnTo>
                  <a:lnTo>
                    <a:pt x="2565" y="2490"/>
                  </a:lnTo>
                  <a:lnTo>
                    <a:pt x="2599" y="2423"/>
                  </a:lnTo>
                  <a:lnTo>
                    <a:pt x="2632" y="2348"/>
                  </a:lnTo>
                  <a:lnTo>
                    <a:pt x="2666" y="2273"/>
                  </a:lnTo>
                  <a:lnTo>
                    <a:pt x="2682" y="2248"/>
                  </a:lnTo>
                  <a:lnTo>
                    <a:pt x="2707" y="2189"/>
                  </a:lnTo>
                  <a:lnTo>
                    <a:pt x="2724" y="2147"/>
                  </a:lnTo>
                  <a:lnTo>
                    <a:pt x="2741" y="2106"/>
                  </a:lnTo>
                  <a:lnTo>
                    <a:pt x="2757" y="2056"/>
                  </a:lnTo>
                  <a:lnTo>
                    <a:pt x="2783" y="2014"/>
                  </a:lnTo>
                  <a:lnTo>
                    <a:pt x="2799" y="1972"/>
                  </a:lnTo>
                  <a:lnTo>
                    <a:pt x="2816" y="1922"/>
                  </a:lnTo>
                  <a:lnTo>
                    <a:pt x="2833" y="1872"/>
                  </a:lnTo>
                  <a:lnTo>
                    <a:pt x="2858" y="1830"/>
                  </a:lnTo>
                  <a:lnTo>
                    <a:pt x="2874" y="1780"/>
                  </a:lnTo>
                  <a:lnTo>
                    <a:pt x="2891" y="1730"/>
                  </a:lnTo>
                  <a:lnTo>
                    <a:pt x="2908" y="1688"/>
                  </a:lnTo>
                  <a:lnTo>
                    <a:pt x="2925" y="1638"/>
                  </a:lnTo>
                  <a:lnTo>
                    <a:pt x="2941" y="1588"/>
                  </a:lnTo>
                  <a:lnTo>
                    <a:pt x="2958" y="1538"/>
                  </a:lnTo>
                  <a:lnTo>
                    <a:pt x="2975" y="1487"/>
                  </a:lnTo>
                  <a:lnTo>
                    <a:pt x="2991" y="1437"/>
                  </a:lnTo>
                  <a:lnTo>
                    <a:pt x="3000" y="1387"/>
                  </a:lnTo>
                  <a:lnTo>
                    <a:pt x="3016" y="1345"/>
                  </a:lnTo>
                  <a:lnTo>
                    <a:pt x="3025" y="1295"/>
                  </a:lnTo>
                  <a:lnTo>
                    <a:pt x="3041" y="1245"/>
                  </a:lnTo>
                  <a:lnTo>
                    <a:pt x="3050" y="1195"/>
                  </a:lnTo>
                  <a:lnTo>
                    <a:pt x="3058" y="1153"/>
                  </a:lnTo>
                  <a:lnTo>
                    <a:pt x="3067" y="1103"/>
                  </a:lnTo>
                  <a:lnTo>
                    <a:pt x="3075" y="1061"/>
                  </a:lnTo>
                  <a:lnTo>
                    <a:pt x="3083" y="1011"/>
                  </a:lnTo>
                  <a:lnTo>
                    <a:pt x="3083" y="970"/>
                  </a:lnTo>
                  <a:lnTo>
                    <a:pt x="3083" y="944"/>
                  </a:lnTo>
                  <a:lnTo>
                    <a:pt x="3083" y="928"/>
                  </a:lnTo>
                  <a:lnTo>
                    <a:pt x="3083" y="686"/>
                  </a:lnTo>
                  <a:lnTo>
                    <a:pt x="3083" y="669"/>
                  </a:lnTo>
                  <a:lnTo>
                    <a:pt x="3083" y="652"/>
                  </a:lnTo>
                  <a:lnTo>
                    <a:pt x="3083" y="635"/>
                  </a:lnTo>
                  <a:lnTo>
                    <a:pt x="3083" y="619"/>
                  </a:lnTo>
                  <a:lnTo>
                    <a:pt x="3083" y="602"/>
                  </a:lnTo>
                  <a:lnTo>
                    <a:pt x="3083" y="585"/>
                  </a:lnTo>
                  <a:lnTo>
                    <a:pt x="3083" y="577"/>
                  </a:lnTo>
                  <a:lnTo>
                    <a:pt x="3083" y="560"/>
                  </a:lnTo>
                  <a:lnTo>
                    <a:pt x="3083" y="543"/>
                  </a:lnTo>
                  <a:lnTo>
                    <a:pt x="3083" y="535"/>
                  </a:lnTo>
                  <a:lnTo>
                    <a:pt x="3083" y="518"/>
                  </a:lnTo>
                  <a:lnTo>
                    <a:pt x="3075" y="502"/>
                  </a:lnTo>
                  <a:lnTo>
                    <a:pt x="3075" y="493"/>
                  </a:lnTo>
                  <a:lnTo>
                    <a:pt x="3067" y="477"/>
                  </a:lnTo>
                  <a:lnTo>
                    <a:pt x="3058" y="468"/>
                  </a:lnTo>
                  <a:lnTo>
                    <a:pt x="3050" y="460"/>
                  </a:lnTo>
                  <a:lnTo>
                    <a:pt x="3033" y="435"/>
                  </a:lnTo>
                  <a:lnTo>
                    <a:pt x="3025" y="427"/>
                  </a:lnTo>
                  <a:lnTo>
                    <a:pt x="3016" y="418"/>
                  </a:lnTo>
                  <a:lnTo>
                    <a:pt x="3008" y="401"/>
                  </a:lnTo>
                  <a:lnTo>
                    <a:pt x="3000" y="393"/>
                  </a:lnTo>
                  <a:lnTo>
                    <a:pt x="2991" y="385"/>
                  </a:lnTo>
                  <a:lnTo>
                    <a:pt x="2983" y="376"/>
                  </a:lnTo>
                  <a:lnTo>
                    <a:pt x="2975" y="368"/>
                  </a:lnTo>
                  <a:lnTo>
                    <a:pt x="2966" y="360"/>
                  </a:lnTo>
                  <a:lnTo>
                    <a:pt x="2958" y="351"/>
                  </a:lnTo>
                  <a:lnTo>
                    <a:pt x="2950" y="343"/>
                  </a:lnTo>
                  <a:lnTo>
                    <a:pt x="2933" y="335"/>
                  </a:lnTo>
                  <a:lnTo>
                    <a:pt x="2925" y="335"/>
                  </a:lnTo>
                  <a:lnTo>
                    <a:pt x="2916" y="326"/>
                  </a:lnTo>
                  <a:lnTo>
                    <a:pt x="2908" y="326"/>
                  </a:lnTo>
                  <a:lnTo>
                    <a:pt x="2899" y="326"/>
                  </a:lnTo>
                  <a:lnTo>
                    <a:pt x="2899" y="326"/>
                  </a:lnTo>
                  <a:lnTo>
                    <a:pt x="2891" y="326"/>
                  </a:lnTo>
                  <a:lnTo>
                    <a:pt x="2883" y="326"/>
                  </a:lnTo>
                  <a:lnTo>
                    <a:pt x="2874" y="326"/>
                  </a:lnTo>
                  <a:lnTo>
                    <a:pt x="2874" y="326"/>
                  </a:lnTo>
                  <a:lnTo>
                    <a:pt x="2866" y="326"/>
                  </a:lnTo>
                  <a:lnTo>
                    <a:pt x="2732" y="326"/>
                  </a:lnTo>
                  <a:lnTo>
                    <a:pt x="2724" y="326"/>
                  </a:lnTo>
                  <a:lnTo>
                    <a:pt x="2716" y="326"/>
                  </a:lnTo>
                  <a:lnTo>
                    <a:pt x="2699" y="326"/>
                  </a:lnTo>
                  <a:lnTo>
                    <a:pt x="2682" y="326"/>
                  </a:lnTo>
                  <a:lnTo>
                    <a:pt x="2657" y="335"/>
                  </a:lnTo>
                  <a:lnTo>
                    <a:pt x="2632" y="343"/>
                  </a:lnTo>
                  <a:lnTo>
                    <a:pt x="2607" y="351"/>
                  </a:lnTo>
                  <a:lnTo>
                    <a:pt x="2582" y="360"/>
                  </a:lnTo>
                  <a:lnTo>
                    <a:pt x="2557" y="376"/>
                  </a:lnTo>
                  <a:lnTo>
                    <a:pt x="2549" y="376"/>
                  </a:lnTo>
                  <a:lnTo>
                    <a:pt x="2532" y="376"/>
                  </a:lnTo>
                  <a:lnTo>
                    <a:pt x="2507" y="393"/>
                  </a:lnTo>
                  <a:lnTo>
                    <a:pt x="2482" y="410"/>
                  </a:lnTo>
                  <a:lnTo>
                    <a:pt x="2448" y="418"/>
                  </a:lnTo>
                  <a:lnTo>
                    <a:pt x="2423" y="435"/>
                  </a:lnTo>
                  <a:lnTo>
                    <a:pt x="2398" y="452"/>
                  </a:lnTo>
                  <a:lnTo>
                    <a:pt x="2365" y="468"/>
                  </a:lnTo>
                  <a:lnTo>
                    <a:pt x="2340" y="485"/>
                  </a:lnTo>
                  <a:lnTo>
                    <a:pt x="2315" y="502"/>
                  </a:lnTo>
                  <a:lnTo>
                    <a:pt x="2281" y="518"/>
                  </a:lnTo>
                  <a:lnTo>
                    <a:pt x="2256" y="543"/>
                  </a:lnTo>
                  <a:lnTo>
                    <a:pt x="2223" y="560"/>
                  </a:lnTo>
                  <a:lnTo>
                    <a:pt x="2198" y="585"/>
                  </a:lnTo>
                  <a:lnTo>
                    <a:pt x="2173" y="602"/>
                  </a:lnTo>
                  <a:lnTo>
                    <a:pt x="2139" y="627"/>
                  </a:lnTo>
                  <a:lnTo>
                    <a:pt x="2114" y="644"/>
                  </a:lnTo>
                  <a:lnTo>
                    <a:pt x="2089" y="669"/>
                  </a:lnTo>
                  <a:lnTo>
                    <a:pt x="2056" y="686"/>
                  </a:lnTo>
                  <a:lnTo>
                    <a:pt x="2031" y="711"/>
                  </a:lnTo>
                  <a:lnTo>
                    <a:pt x="2006" y="736"/>
                  </a:lnTo>
                  <a:lnTo>
                    <a:pt x="1981" y="752"/>
                  </a:lnTo>
                  <a:lnTo>
                    <a:pt x="1930" y="802"/>
                  </a:lnTo>
                  <a:lnTo>
                    <a:pt x="1872" y="844"/>
                  </a:lnTo>
                  <a:lnTo>
                    <a:pt x="1822" y="886"/>
                  </a:lnTo>
                  <a:lnTo>
                    <a:pt x="1780" y="936"/>
                  </a:lnTo>
                  <a:lnTo>
                    <a:pt x="1730" y="978"/>
                  </a:lnTo>
                  <a:lnTo>
                    <a:pt x="1688" y="1020"/>
                  </a:lnTo>
                  <a:lnTo>
                    <a:pt x="1646" y="1053"/>
                  </a:lnTo>
                  <a:lnTo>
                    <a:pt x="1613" y="1095"/>
                  </a:lnTo>
                  <a:lnTo>
                    <a:pt x="1546" y="1162"/>
                  </a:lnTo>
                  <a:lnTo>
                    <a:pt x="1488" y="1220"/>
                  </a:lnTo>
                  <a:lnTo>
                    <a:pt x="1446" y="1262"/>
                  </a:lnTo>
                  <a:lnTo>
                    <a:pt x="1412" y="1304"/>
                  </a:lnTo>
                  <a:lnTo>
                    <a:pt x="1371" y="1345"/>
                  </a:lnTo>
                  <a:lnTo>
                    <a:pt x="1329" y="1387"/>
                  </a:lnTo>
                  <a:lnTo>
                    <a:pt x="1287" y="1429"/>
                  </a:lnTo>
                  <a:lnTo>
                    <a:pt x="1254" y="1479"/>
                  </a:lnTo>
                  <a:lnTo>
                    <a:pt x="1212" y="1529"/>
                  </a:lnTo>
                  <a:lnTo>
                    <a:pt x="1179" y="1571"/>
                  </a:lnTo>
                  <a:lnTo>
                    <a:pt x="1137" y="1621"/>
                  </a:lnTo>
                  <a:lnTo>
                    <a:pt x="1103" y="1671"/>
                  </a:lnTo>
                  <a:lnTo>
                    <a:pt x="1070" y="1721"/>
                  </a:lnTo>
                  <a:lnTo>
                    <a:pt x="1028" y="1772"/>
                  </a:lnTo>
                  <a:lnTo>
                    <a:pt x="995" y="1822"/>
                  </a:lnTo>
                  <a:lnTo>
                    <a:pt x="961" y="1872"/>
                  </a:lnTo>
                  <a:lnTo>
                    <a:pt x="928" y="1922"/>
                  </a:lnTo>
                  <a:lnTo>
                    <a:pt x="894" y="1972"/>
                  </a:lnTo>
                  <a:lnTo>
                    <a:pt x="861" y="2031"/>
                  </a:lnTo>
                  <a:lnTo>
                    <a:pt x="828" y="2081"/>
                  </a:lnTo>
                  <a:lnTo>
                    <a:pt x="803" y="2139"/>
                  </a:lnTo>
                  <a:lnTo>
                    <a:pt x="769" y="2189"/>
                  </a:lnTo>
                  <a:lnTo>
                    <a:pt x="736" y="2248"/>
                  </a:lnTo>
                  <a:lnTo>
                    <a:pt x="711" y="2298"/>
                  </a:lnTo>
                  <a:lnTo>
                    <a:pt x="677" y="2356"/>
                  </a:lnTo>
                  <a:lnTo>
                    <a:pt x="652" y="2415"/>
                  </a:lnTo>
                  <a:lnTo>
                    <a:pt x="627" y="2473"/>
                  </a:lnTo>
                  <a:lnTo>
                    <a:pt x="602" y="2532"/>
                  </a:lnTo>
                  <a:lnTo>
                    <a:pt x="569" y="2582"/>
                  </a:lnTo>
                  <a:lnTo>
                    <a:pt x="544" y="2640"/>
                  </a:lnTo>
                  <a:lnTo>
                    <a:pt x="527" y="2699"/>
                  </a:lnTo>
                  <a:lnTo>
                    <a:pt x="502" y="2757"/>
                  </a:lnTo>
                  <a:lnTo>
                    <a:pt x="477" y="2816"/>
                  </a:lnTo>
                  <a:lnTo>
                    <a:pt x="452" y="2874"/>
                  </a:lnTo>
                  <a:lnTo>
                    <a:pt x="435" y="2941"/>
                  </a:lnTo>
                  <a:lnTo>
                    <a:pt x="418" y="3000"/>
                  </a:lnTo>
                  <a:lnTo>
                    <a:pt x="393" y="3058"/>
                  </a:lnTo>
                  <a:lnTo>
                    <a:pt x="377" y="3117"/>
                  </a:lnTo>
                  <a:lnTo>
                    <a:pt x="360" y="3175"/>
                  </a:lnTo>
                  <a:lnTo>
                    <a:pt x="343" y="3233"/>
                  </a:lnTo>
                  <a:lnTo>
                    <a:pt x="326" y="3300"/>
                  </a:lnTo>
                  <a:lnTo>
                    <a:pt x="310" y="3359"/>
                  </a:lnTo>
                  <a:lnTo>
                    <a:pt x="301" y="3417"/>
                  </a:lnTo>
                  <a:lnTo>
                    <a:pt x="285" y="3476"/>
                  </a:lnTo>
                  <a:lnTo>
                    <a:pt x="276" y="3543"/>
                  </a:lnTo>
                  <a:lnTo>
                    <a:pt x="260" y="3601"/>
                  </a:lnTo>
                  <a:lnTo>
                    <a:pt x="251" y="3660"/>
                  </a:lnTo>
                  <a:lnTo>
                    <a:pt x="243" y="3718"/>
                  </a:lnTo>
                  <a:lnTo>
                    <a:pt x="235" y="3785"/>
                  </a:lnTo>
                  <a:lnTo>
                    <a:pt x="226" y="3843"/>
                  </a:lnTo>
                  <a:lnTo>
                    <a:pt x="226" y="3902"/>
                  </a:lnTo>
                  <a:lnTo>
                    <a:pt x="226" y="3960"/>
                  </a:lnTo>
                  <a:lnTo>
                    <a:pt x="226" y="3969"/>
                  </a:lnTo>
                  <a:lnTo>
                    <a:pt x="218" y="4027"/>
                  </a:lnTo>
                  <a:lnTo>
                    <a:pt x="218" y="4052"/>
                  </a:lnTo>
                  <a:lnTo>
                    <a:pt x="218" y="4086"/>
                  </a:lnTo>
                  <a:lnTo>
                    <a:pt x="218" y="4111"/>
                  </a:lnTo>
                  <a:lnTo>
                    <a:pt x="218" y="4144"/>
                  </a:lnTo>
                  <a:lnTo>
                    <a:pt x="218" y="4177"/>
                  </a:lnTo>
                  <a:lnTo>
                    <a:pt x="218" y="4203"/>
                  </a:lnTo>
                  <a:lnTo>
                    <a:pt x="218" y="4503"/>
                  </a:lnTo>
                  <a:lnTo>
                    <a:pt x="218" y="4537"/>
                  </a:lnTo>
                  <a:lnTo>
                    <a:pt x="218" y="4562"/>
                  </a:lnTo>
                  <a:lnTo>
                    <a:pt x="218" y="4595"/>
                  </a:lnTo>
                  <a:lnTo>
                    <a:pt x="218" y="4620"/>
                  </a:lnTo>
                  <a:lnTo>
                    <a:pt x="218" y="4654"/>
                  </a:lnTo>
                  <a:lnTo>
                    <a:pt x="218" y="4679"/>
                  </a:lnTo>
                  <a:lnTo>
                    <a:pt x="218" y="4712"/>
                  </a:lnTo>
                  <a:lnTo>
                    <a:pt x="218" y="4737"/>
                  </a:lnTo>
                  <a:lnTo>
                    <a:pt x="218" y="4771"/>
                  </a:lnTo>
                  <a:lnTo>
                    <a:pt x="218" y="4796"/>
                  </a:lnTo>
                  <a:lnTo>
                    <a:pt x="168" y="4879"/>
                  </a:lnTo>
                  <a:lnTo>
                    <a:pt x="84" y="4829"/>
                  </a:lnTo>
                  <a:lnTo>
                    <a:pt x="76" y="4796"/>
                  </a:lnTo>
                  <a:lnTo>
                    <a:pt x="67" y="4771"/>
                  </a:lnTo>
                  <a:lnTo>
                    <a:pt x="59" y="4737"/>
                  </a:lnTo>
                  <a:lnTo>
                    <a:pt x="51" y="4712"/>
                  </a:lnTo>
                  <a:lnTo>
                    <a:pt x="42" y="4679"/>
                  </a:lnTo>
                  <a:lnTo>
                    <a:pt x="34" y="4645"/>
                  </a:lnTo>
                  <a:lnTo>
                    <a:pt x="26" y="4620"/>
                  </a:lnTo>
                  <a:lnTo>
                    <a:pt x="17" y="4587"/>
                  </a:lnTo>
                  <a:lnTo>
                    <a:pt x="17" y="4553"/>
                  </a:lnTo>
                  <a:lnTo>
                    <a:pt x="9" y="4520"/>
                  </a:lnTo>
                  <a:lnTo>
                    <a:pt x="1" y="4495"/>
                  </a:lnTo>
                  <a:lnTo>
                    <a:pt x="1" y="4462"/>
                  </a:lnTo>
                  <a:lnTo>
                    <a:pt x="1" y="4428"/>
                  </a:lnTo>
                  <a:lnTo>
                    <a:pt x="1" y="4395"/>
                  </a:lnTo>
                  <a:lnTo>
                    <a:pt x="1" y="4370"/>
                  </a:lnTo>
                  <a:lnTo>
                    <a:pt x="1" y="4336"/>
                  </a:lnTo>
                  <a:lnTo>
                    <a:pt x="1" y="4303"/>
                  </a:lnTo>
                  <a:lnTo>
                    <a:pt x="1" y="4269"/>
                  </a:lnTo>
                  <a:lnTo>
                    <a:pt x="1" y="4244"/>
                  </a:lnTo>
                  <a:lnTo>
                    <a:pt x="1" y="4211"/>
                  </a:lnTo>
                  <a:lnTo>
                    <a:pt x="1" y="4177"/>
                  </a:lnTo>
                  <a:lnTo>
                    <a:pt x="1" y="4144"/>
                  </a:lnTo>
                  <a:lnTo>
                    <a:pt x="1" y="4111"/>
                  </a:lnTo>
                  <a:lnTo>
                    <a:pt x="1" y="4086"/>
                  </a:lnTo>
                  <a:lnTo>
                    <a:pt x="1" y="3952"/>
                  </a:lnTo>
                  <a:lnTo>
                    <a:pt x="1" y="3885"/>
                  </a:lnTo>
                  <a:lnTo>
                    <a:pt x="1" y="3827"/>
                  </a:lnTo>
                  <a:lnTo>
                    <a:pt x="9" y="3760"/>
                  </a:lnTo>
                  <a:lnTo>
                    <a:pt x="17" y="3693"/>
                  </a:lnTo>
                  <a:lnTo>
                    <a:pt x="26" y="3626"/>
                  </a:lnTo>
                  <a:lnTo>
                    <a:pt x="34" y="3568"/>
                  </a:lnTo>
                  <a:lnTo>
                    <a:pt x="42" y="3501"/>
                  </a:lnTo>
                  <a:lnTo>
                    <a:pt x="59" y="3434"/>
                  </a:lnTo>
                  <a:lnTo>
                    <a:pt x="67" y="3367"/>
                  </a:lnTo>
                  <a:lnTo>
                    <a:pt x="84" y="3309"/>
                  </a:lnTo>
                  <a:lnTo>
                    <a:pt x="101" y="3242"/>
                  </a:lnTo>
                  <a:lnTo>
                    <a:pt x="118" y="3175"/>
                  </a:lnTo>
                  <a:lnTo>
                    <a:pt x="126" y="3108"/>
                  </a:lnTo>
                  <a:lnTo>
                    <a:pt x="151" y="3050"/>
                  </a:lnTo>
                  <a:lnTo>
                    <a:pt x="168" y="2983"/>
                  </a:lnTo>
                  <a:lnTo>
                    <a:pt x="184" y="2924"/>
                  </a:lnTo>
                  <a:lnTo>
                    <a:pt x="209" y="2858"/>
                  </a:lnTo>
                  <a:lnTo>
                    <a:pt x="226" y="2791"/>
                  </a:lnTo>
                  <a:lnTo>
                    <a:pt x="251" y="2732"/>
                  </a:lnTo>
                  <a:lnTo>
                    <a:pt x="276" y="2665"/>
                  </a:lnTo>
                  <a:lnTo>
                    <a:pt x="301" y="2607"/>
                  </a:lnTo>
                  <a:lnTo>
                    <a:pt x="326" y="2540"/>
                  </a:lnTo>
                  <a:lnTo>
                    <a:pt x="351" y="2482"/>
                  </a:lnTo>
                  <a:lnTo>
                    <a:pt x="377" y="2423"/>
                  </a:lnTo>
                  <a:lnTo>
                    <a:pt x="402" y="2356"/>
                  </a:lnTo>
                  <a:lnTo>
                    <a:pt x="427" y="2298"/>
                  </a:lnTo>
                  <a:lnTo>
                    <a:pt x="460" y="2239"/>
                  </a:lnTo>
                  <a:lnTo>
                    <a:pt x="485" y="2181"/>
                  </a:lnTo>
                  <a:lnTo>
                    <a:pt x="519" y="2122"/>
                  </a:lnTo>
                  <a:lnTo>
                    <a:pt x="552" y="2064"/>
                  </a:lnTo>
                  <a:lnTo>
                    <a:pt x="577" y="2005"/>
                  </a:lnTo>
                  <a:lnTo>
                    <a:pt x="610" y="1947"/>
                  </a:lnTo>
                  <a:lnTo>
                    <a:pt x="644" y="1888"/>
                  </a:lnTo>
                  <a:lnTo>
                    <a:pt x="677" y="1830"/>
                  </a:lnTo>
                  <a:lnTo>
                    <a:pt x="711" y="1772"/>
                  </a:lnTo>
                  <a:lnTo>
                    <a:pt x="752" y="1721"/>
                  </a:lnTo>
                  <a:lnTo>
                    <a:pt x="786" y="1663"/>
                  </a:lnTo>
                  <a:lnTo>
                    <a:pt x="819" y="1613"/>
                  </a:lnTo>
                  <a:lnTo>
                    <a:pt x="861" y="1554"/>
                  </a:lnTo>
                  <a:lnTo>
                    <a:pt x="894" y="1504"/>
                  </a:lnTo>
                  <a:lnTo>
                    <a:pt x="936" y="1446"/>
                  </a:lnTo>
                  <a:lnTo>
                    <a:pt x="970" y="1396"/>
                  </a:lnTo>
                  <a:lnTo>
                    <a:pt x="1011" y="1345"/>
                  </a:lnTo>
                  <a:lnTo>
                    <a:pt x="1053" y="1295"/>
                  </a:lnTo>
                  <a:lnTo>
                    <a:pt x="1087" y="1245"/>
                  </a:lnTo>
                  <a:lnTo>
                    <a:pt x="1128" y="1195"/>
                  </a:lnTo>
                  <a:lnTo>
                    <a:pt x="1170" y="1145"/>
                  </a:lnTo>
                  <a:lnTo>
                    <a:pt x="1212" y="1103"/>
                  </a:lnTo>
                  <a:lnTo>
                    <a:pt x="1254" y="1053"/>
                  </a:lnTo>
                  <a:lnTo>
                    <a:pt x="1295" y="1011"/>
                  </a:lnTo>
                  <a:lnTo>
                    <a:pt x="1354" y="953"/>
                  </a:lnTo>
                  <a:lnTo>
                    <a:pt x="1421" y="886"/>
                  </a:lnTo>
                  <a:lnTo>
                    <a:pt x="1463" y="844"/>
                  </a:lnTo>
                  <a:lnTo>
                    <a:pt x="1504" y="802"/>
                  </a:lnTo>
                  <a:lnTo>
                    <a:pt x="1546" y="761"/>
                  </a:lnTo>
                  <a:lnTo>
                    <a:pt x="1588" y="711"/>
                  </a:lnTo>
                  <a:lnTo>
                    <a:pt x="1638" y="660"/>
                  </a:lnTo>
                  <a:lnTo>
                    <a:pt x="1688" y="619"/>
                  </a:lnTo>
                  <a:lnTo>
                    <a:pt x="1747" y="569"/>
                  </a:lnTo>
                  <a:lnTo>
                    <a:pt x="1797" y="518"/>
                  </a:lnTo>
                  <a:lnTo>
                    <a:pt x="1830" y="493"/>
                  </a:lnTo>
                  <a:lnTo>
                    <a:pt x="1855" y="468"/>
                  </a:lnTo>
                  <a:lnTo>
                    <a:pt x="1889" y="443"/>
                  </a:lnTo>
                  <a:lnTo>
                    <a:pt x="1914" y="418"/>
                  </a:lnTo>
                  <a:lnTo>
                    <a:pt x="1947" y="393"/>
                  </a:lnTo>
                  <a:lnTo>
                    <a:pt x="1972" y="376"/>
                  </a:lnTo>
                  <a:lnTo>
                    <a:pt x="2006" y="351"/>
                  </a:lnTo>
                  <a:lnTo>
                    <a:pt x="2039" y="326"/>
                  </a:lnTo>
                  <a:lnTo>
                    <a:pt x="2064" y="301"/>
                  </a:lnTo>
                  <a:lnTo>
                    <a:pt x="2097" y="276"/>
                  </a:lnTo>
                  <a:lnTo>
                    <a:pt x="2131" y="259"/>
                  </a:lnTo>
                  <a:lnTo>
                    <a:pt x="2164" y="234"/>
                  </a:lnTo>
                  <a:lnTo>
                    <a:pt x="2189" y="218"/>
                  </a:lnTo>
                  <a:lnTo>
                    <a:pt x="2223" y="193"/>
                  </a:lnTo>
                  <a:lnTo>
                    <a:pt x="2256" y="176"/>
                  </a:lnTo>
                  <a:lnTo>
                    <a:pt x="2290" y="151"/>
                  </a:lnTo>
                  <a:lnTo>
                    <a:pt x="2323" y="134"/>
                  </a:lnTo>
                  <a:lnTo>
                    <a:pt x="2356" y="117"/>
                  </a:lnTo>
                  <a:lnTo>
                    <a:pt x="2390" y="101"/>
                  </a:lnTo>
                  <a:lnTo>
                    <a:pt x="2423" y="84"/>
                  </a:lnTo>
                  <a:lnTo>
                    <a:pt x="2448" y="76"/>
                  </a:lnTo>
                  <a:lnTo>
                    <a:pt x="2457" y="76"/>
                  </a:lnTo>
                  <a:lnTo>
                    <a:pt x="2490" y="59"/>
                  </a:lnTo>
                  <a:lnTo>
                    <a:pt x="2524" y="42"/>
                  </a:lnTo>
                  <a:lnTo>
                    <a:pt x="2557" y="34"/>
                  </a:lnTo>
                  <a:lnTo>
                    <a:pt x="2590" y="17"/>
                  </a:lnTo>
                  <a:lnTo>
                    <a:pt x="2624" y="9"/>
                  </a:lnTo>
                  <a:lnTo>
                    <a:pt x="2657" y="0"/>
                  </a:lnTo>
                  <a:lnTo>
                    <a:pt x="2674" y="0"/>
                  </a:lnTo>
                  <a:lnTo>
                    <a:pt x="2699" y="0"/>
                  </a:lnTo>
                  <a:lnTo>
                    <a:pt x="2716" y="0"/>
                  </a:lnTo>
                  <a:lnTo>
                    <a:pt x="2732" y="0"/>
                  </a:lnTo>
                  <a:lnTo>
                    <a:pt x="2749" y="0"/>
                  </a:lnTo>
                  <a:lnTo>
                    <a:pt x="2766" y="0"/>
                  </a:lnTo>
                  <a:lnTo>
                    <a:pt x="2891" y="0"/>
                  </a:lnTo>
                  <a:lnTo>
                    <a:pt x="2908" y="0"/>
                  </a:lnTo>
                  <a:lnTo>
                    <a:pt x="2925" y="0"/>
                  </a:lnTo>
                  <a:lnTo>
                    <a:pt x="2941" y="0"/>
                  </a:lnTo>
                  <a:lnTo>
                    <a:pt x="2958" y="0"/>
                  </a:lnTo>
                  <a:lnTo>
                    <a:pt x="2983" y="0"/>
                  </a:lnTo>
                  <a:lnTo>
                    <a:pt x="3000" y="0"/>
                  </a:lnTo>
                  <a:lnTo>
                    <a:pt x="3016" y="9"/>
                  </a:lnTo>
                  <a:lnTo>
                    <a:pt x="3033" y="17"/>
                  </a:lnTo>
                  <a:lnTo>
                    <a:pt x="3050" y="17"/>
                  </a:lnTo>
                  <a:lnTo>
                    <a:pt x="3067" y="26"/>
                  </a:lnTo>
                  <a:lnTo>
                    <a:pt x="3083" y="34"/>
                  </a:lnTo>
                  <a:lnTo>
                    <a:pt x="3100" y="42"/>
                  </a:lnTo>
                  <a:lnTo>
                    <a:pt x="3117" y="51"/>
                  </a:lnTo>
                  <a:lnTo>
                    <a:pt x="3142" y="67"/>
                  </a:lnTo>
                  <a:lnTo>
                    <a:pt x="3158" y="84"/>
                  </a:lnTo>
                  <a:lnTo>
                    <a:pt x="3184" y="92"/>
                  </a:lnTo>
                  <a:lnTo>
                    <a:pt x="3200" y="109"/>
                  </a:lnTo>
                  <a:lnTo>
                    <a:pt x="3225" y="126"/>
                  </a:lnTo>
                  <a:lnTo>
                    <a:pt x="3242" y="142"/>
                  </a:lnTo>
                  <a:lnTo>
                    <a:pt x="3259" y="159"/>
                  </a:lnTo>
                  <a:lnTo>
                    <a:pt x="3275" y="176"/>
                  </a:lnTo>
                  <a:lnTo>
                    <a:pt x="3292" y="193"/>
                  </a:lnTo>
                  <a:lnTo>
                    <a:pt x="3309" y="218"/>
                  </a:lnTo>
                  <a:lnTo>
                    <a:pt x="3326" y="234"/>
                  </a:lnTo>
                  <a:lnTo>
                    <a:pt x="3342" y="251"/>
                  </a:lnTo>
                  <a:lnTo>
                    <a:pt x="3351" y="276"/>
                  </a:lnTo>
                  <a:lnTo>
                    <a:pt x="3367" y="293"/>
                  </a:lnTo>
                  <a:lnTo>
                    <a:pt x="3376" y="318"/>
                  </a:lnTo>
                  <a:lnTo>
                    <a:pt x="3392" y="335"/>
                  </a:lnTo>
                  <a:lnTo>
                    <a:pt x="3401" y="360"/>
                  </a:lnTo>
                  <a:lnTo>
                    <a:pt x="3409" y="385"/>
                  </a:lnTo>
                  <a:lnTo>
                    <a:pt x="3417" y="401"/>
                  </a:lnTo>
                  <a:lnTo>
                    <a:pt x="3426" y="427"/>
                  </a:lnTo>
                  <a:lnTo>
                    <a:pt x="3434" y="452"/>
                  </a:lnTo>
                  <a:lnTo>
                    <a:pt x="3442" y="477"/>
                  </a:lnTo>
                  <a:lnTo>
                    <a:pt x="3451" y="493"/>
                  </a:lnTo>
                  <a:lnTo>
                    <a:pt x="3459" y="518"/>
                  </a:lnTo>
                  <a:lnTo>
                    <a:pt x="3459" y="543"/>
                  </a:lnTo>
                  <a:lnTo>
                    <a:pt x="3459" y="569"/>
                  </a:lnTo>
                  <a:lnTo>
                    <a:pt x="3459" y="594"/>
                  </a:lnTo>
                  <a:lnTo>
                    <a:pt x="3459" y="619"/>
                  </a:lnTo>
                  <a:lnTo>
                    <a:pt x="3459" y="644"/>
                  </a:lnTo>
                  <a:lnTo>
                    <a:pt x="3459" y="669"/>
                  </a:lnTo>
                  <a:lnTo>
                    <a:pt x="3459" y="694"/>
                  </a:lnTo>
                  <a:lnTo>
                    <a:pt x="3459" y="719"/>
                  </a:lnTo>
                  <a:lnTo>
                    <a:pt x="3459" y="744"/>
                  </a:lnTo>
                  <a:lnTo>
                    <a:pt x="3459" y="970"/>
                  </a:lnTo>
                  <a:lnTo>
                    <a:pt x="3459" y="995"/>
                  </a:lnTo>
                  <a:lnTo>
                    <a:pt x="3459" y="1020"/>
                  </a:lnTo>
                  <a:lnTo>
                    <a:pt x="3459" y="1078"/>
                  </a:lnTo>
                  <a:lnTo>
                    <a:pt x="3451" y="1128"/>
                  </a:lnTo>
                  <a:lnTo>
                    <a:pt x="3442" y="1178"/>
                  </a:lnTo>
                  <a:lnTo>
                    <a:pt x="3434" y="1229"/>
                  </a:lnTo>
                  <a:lnTo>
                    <a:pt x="3426" y="1287"/>
                  </a:lnTo>
                  <a:lnTo>
                    <a:pt x="3409" y="1337"/>
                  </a:lnTo>
                  <a:lnTo>
                    <a:pt x="3401" y="1396"/>
                  </a:lnTo>
                  <a:lnTo>
                    <a:pt x="3384" y="1446"/>
                  </a:lnTo>
                  <a:lnTo>
                    <a:pt x="3376" y="1496"/>
                  </a:lnTo>
                  <a:lnTo>
                    <a:pt x="3359" y="1554"/>
                  </a:lnTo>
                  <a:lnTo>
                    <a:pt x="3342" y="1604"/>
                  </a:lnTo>
                  <a:lnTo>
                    <a:pt x="3326" y="1663"/>
                  </a:lnTo>
                  <a:lnTo>
                    <a:pt x="3309" y="1713"/>
                  </a:lnTo>
                  <a:lnTo>
                    <a:pt x="3292" y="1763"/>
                  </a:lnTo>
                  <a:lnTo>
                    <a:pt x="3275" y="1813"/>
                  </a:lnTo>
                  <a:lnTo>
                    <a:pt x="3259" y="1872"/>
                  </a:lnTo>
                  <a:lnTo>
                    <a:pt x="3242" y="1922"/>
                  </a:lnTo>
                  <a:lnTo>
                    <a:pt x="3217" y="1972"/>
                  </a:lnTo>
                  <a:lnTo>
                    <a:pt x="3200" y="2022"/>
                  </a:lnTo>
                  <a:lnTo>
                    <a:pt x="3184" y="2072"/>
                  </a:lnTo>
                  <a:lnTo>
                    <a:pt x="3167" y="2122"/>
                  </a:lnTo>
                  <a:lnTo>
                    <a:pt x="3142" y="2164"/>
                  </a:lnTo>
                  <a:lnTo>
                    <a:pt x="3125" y="2214"/>
                  </a:lnTo>
                  <a:lnTo>
                    <a:pt x="3100" y="2264"/>
                  </a:lnTo>
                  <a:lnTo>
                    <a:pt x="3083" y="2306"/>
                  </a:lnTo>
                  <a:lnTo>
                    <a:pt x="3067" y="2356"/>
                  </a:lnTo>
                  <a:lnTo>
                    <a:pt x="3041" y="2415"/>
                  </a:lnTo>
                  <a:lnTo>
                    <a:pt x="3025" y="2440"/>
                  </a:lnTo>
                  <a:lnTo>
                    <a:pt x="2991" y="2523"/>
                  </a:lnTo>
                  <a:lnTo>
                    <a:pt x="2950" y="2599"/>
                  </a:lnTo>
                  <a:lnTo>
                    <a:pt x="2916" y="2665"/>
                  </a:lnTo>
                  <a:lnTo>
                    <a:pt x="2891" y="2732"/>
                  </a:lnTo>
                  <a:lnTo>
                    <a:pt x="2858" y="2791"/>
                  </a:lnTo>
                  <a:lnTo>
                    <a:pt x="2833" y="2841"/>
                  </a:lnTo>
                  <a:lnTo>
                    <a:pt x="2808" y="2883"/>
                  </a:lnTo>
                  <a:lnTo>
                    <a:pt x="2791" y="2924"/>
                  </a:lnTo>
                  <a:lnTo>
                    <a:pt x="2766" y="2966"/>
                  </a:lnTo>
                  <a:lnTo>
                    <a:pt x="2749" y="3000"/>
                  </a:lnTo>
                  <a:lnTo>
                    <a:pt x="2724" y="3041"/>
                  </a:lnTo>
                  <a:lnTo>
                    <a:pt x="2682" y="3117"/>
                  </a:lnTo>
                  <a:lnTo>
                    <a:pt x="2640" y="3192"/>
                  </a:lnTo>
                  <a:lnTo>
                    <a:pt x="2549" y="3342"/>
                  </a:lnTo>
                  <a:lnTo>
                    <a:pt x="2507" y="3417"/>
                  </a:lnTo>
                  <a:lnTo>
                    <a:pt x="2482" y="3467"/>
                  </a:lnTo>
                  <a:lnTo>
                    <a:pt x="2524" y="3426"/>
                  </a:lnTo>
                  <a:lnTo>
                    <a:pt x="2532" y="3417"/>
                  </a:lnTo>
                  <a:lnTo>
                    <a:pt x="2657" y="3309"/>
                  </a:lnTo>
                  <a:lnTo>
                    <a:pt x="2732" y="3242"/>
                  </a:lnTo>
                  <a:lnTo>
                    <a:pt x="2799" y="3183"/>
                  </a:lnTo>
                  <a:lnTo>
                    <a:pt x="2866" y="3125"/>
                  </a:lnTo>
                  <a:lnTo>
                    <a:pt x="2941" y="3066"/>
                  </a:lnTo>
                  <a:lnTo>
                    <a:pt x="3008" y="3000"/>
                  </a:lnTo>
                  <a:lnTo>
                    <a:pt x="3083" y="2941"/>
                  </a:lnTo>
                  <a:lnTo>
                    <a:pt x="3150" y="2883"/>
                  </a:lnTo>
                  <a:lnTo>
                    <a:pt x="3225" y="2824"/>
                  </a:lnTo>
                  <a:lnTo>
                    <a:pt x="3300" y="2766"/>
                  </a:lnTo>
                  <a:lnTo>
                    <a:pt x="3367" y="2707"/>
                  </a:lnTo>
                  <a:lnTo>
                    <a:pt x="3442" y="2657"/>
                  </a:lnTo>
                  <a:lnTo>
                    <a:pt x="3518" y="2599"/>
                  </a:lnTo>
                  <a:lnTo>
                    <a:pt x="3593" y="2540"/>
                  </a:lnTo>
                  <a:lnTo>
                    <a:pt x="3635" y="2515"/>
                  </a:lnTo>
                  <a:lnTo>
                    <a:pt x="3668" y="2490"/>
                  </a:lnTo>
                  <a:lnTo>
                    <a:pt x="3710" y="2465"/>
                  </a:lnTo>
                  <a:lnTo>
                    <a:pt x="3743" y="2431"/>
                  </a:lnTo>
                  <a:lnTo>
                    <a:pt x="3752" y="2431"/>
                  </a:lnTo>
                  <a:lnTo>
                    <a:pt x="3785" y="2406"/>
                  </a:lnTo>
                  <a:lnTo>
                    <a:pt x="3827" y="2381"/>
                  </a:lnTo>
                  <a:lnTo>
                    <a:pt x="3860" y="2356"/>
                  </a:lnTo>
                  <a:lnTo>
                    <a:pt x="3902" y="2331"/>
                  </a:lnTo>
                  <a:lnTo>
                    <a:pt x="3944" y="2306"/>
                  </a:lnTo>
                  <a:lnTo>
                    <a:pt x="3977" y="2281"/>
                  </a:lnTo>
                  <a:lnTo>
                    <a:pt x="4019" y="2256"/>
                  </a:lnTo>
                  <a:lnTo>
                    <a:pt x="4061" y="2231"/>
                  </a:lnTo>
                  <a:lnTo>
                    <a:pt x="4102" y="2206"/>
                  </a:lnTo>
                  <a:lnTo>
                    <a:pt x="4144" y="2181"/>
                  </a:lnTo>
                  <a:lnTo>
                    <a:pt x="4178" y="2164"/>
                  </a:lnTo>
                  <a:lnTo>
                    <a:pt x="4219" y="2139"/>
                  </a:lnTo>
                  <a:lnTo>
                    <a:pt x="4261" y="2114"/>
                  </a:lnTo>
                  <a:lnTo>
                    <a:pt x="4303" y="2097"/>
                  </a:lnTo>
                  <a:lnTo>
                    <a:pt x="4345" y="2072"/>
                  </a:lnTo>
                  <a:lnTo>
                    <a:pt x="4386" y="2047"/>
                  </a:lnTo>
                  <a:lnTo>
                    <a:pt x="4428" y="2031"/>
                  </a:lnTo>
                  <a:lnTo>
                    <a:pt x="4478" y="2005"/>
                  </a:lnTo>
                  <a:lnTo>
                    <a:pt x="4520" y="1989"/>
                  </a:lnTo>
                  <a:lnTo>
                    <a:pt x="4562" y="1972"/>
                  </a:lnTo>
                  <a:lnTo>
                    <a:pt x="4604" y="1947"/>
                  </a:lnTo>
                  <a:lnTo>
                    <a:pt x="4645" y="1930"/>
                  </a:lnTo>
                  <a:lnTo>
                    <a:pt x="4696" y="1914"/>
                  </a:lnTo>
                  <a:lnTo>
                    <a:pt x="4737" y="1897"/>
                  </a:lnTo>
                  <a:lnTo>
                    <a:pt x="4779" y="1880"/>
                  </a:lnTo>
                  <a:lnTo>
                    <a:pt x="4829" y="1863"/>
                  </a:lnTo>
                  <a:lnTo>
                    <a:pt x="4863" y="1847"/>
                  </a:lnTo>
                  <a:lnTo>
                    <a:pt x="4913" y="1830"/>
                  </a:lnTo>
                  <a:lnTo>
                    <a:pt x="4971" y="1805"/>
                  </a:lnTo>
                  <a:lnTo>
                    <a:pt x="5013" y="1797"/>
                  </a:lnTo>
                  <a:lnTo>
                    <a:pt x="5046" y="1788"/>
                  </a:lnTo>
                  <a:lnTo>
                    <a:pt x="5088" y="1772"/>
                  </a:lnTo>
                  <a:lnTo>
                    <a:pt x="5130" y="1763"/>
                  </a:lnTo>
                  <a:lnTo>
                    <a:pt x="5147" y="1763"/>
                  </a:lnTo>
                  <a:lnTo>
                    <a:pt x="5180" y="1755"/>
                  </a:lnTo>
                  <a:lnTo>
                    <a:pt x="5222" y="1738"/>
                  </a:lnTo>
                  <a:lnTo>
                    <a:pt x="5272" y="1730"/>
                  </a:lnTo>
                  <a:lnTo>
                    <a:pt x="5322" y="1713"/>
                  </a:lnTo>
                  <a:lnTo>
                    <a:pt x="5364" y="1705"/>
                  </a:lnTo>
                  <a:lnTo>
                    <a:pt x="5414" y="1696"/>
                  </a:lnTo>
                  <a:lnTo>
                    <a:pt x="5464" y="1688"/>
                  </a:lnTo>
                  <a:lnTo>
                    <a:pt x="5489" y="1688"/>
                  </a:lnTo>
                  <a:lnTo>
                    <a:pt x="5514" y="1688"/>
                  </a:lnTo>
                  <a:lnTo>
                    <a:pt x="5539" y="1688"/>
                  </a:lnTo>
                  <a:lnTo>
                    <a:pt x="5564" y="1688"/>
                  </a:lnTo>
                  <a:lnTo>
                    <a:pt x="5589" y="1688"/>
                  </a:lnTo>
                  <a:lnTo>
                    <a:pt x="5615" y="1688"/>
                  </a:lnTo>
                  <a:lnTo>
                    <a:pt x="5640" y="1688"/>
                  </a:lnTo>
                  <a:lnTo>
                    <a:pt x="5782" y="1688"/>
                  </a:lnTo>
                  <a:lnTo>
                    <a:pt x="5798" y="1688"/>
                  </a:lnTo>
                  <a:lnTo>
                    <a:pt x="5823" y="1688"/>
                  </a:lnTo>
                  <a:lnTo>
                    <a:pt x="5848" y="1688"/>
                  </a:lnTo>
                  <a:lnTo>
                    <a:pt x="5865" y="1688"/>
                  </a:lnTo>
                  <a:lnTo>
                    <a:pt x="5890" y="1688"/>
                  </a:lnTo>
                  <a:lnTo>
                    <a:pt x="5907" y="1696"/>
                  </a:lnTo>
                  <a:lnTo>
                    <a:pt x="5932" y="1705"/>
                  </a:lnTo>
                  <a:lnTo>
                    <a:pt x="5949" y="1713"/>
                  </a:lnTo>
                  <a:lnTo>
                    <a:pt x="5974" y="1730"/>
                  </a:lnTo>
                  <a:lnTo>
                    <a:pt x="5982" y="1738"/>
                  </a:lnTo>
                  <a:lnTo>
                    <a:pt x="5990" y="1746"/>
                  </a:lnTo>
                  <a:lnTo>
                    <a:pt x="5999" y="1746"/>
                  </a:lnTo>
                  <a:lnTo>
                    <a:pt x="6007" y="1755"/>
                  </a:lnTo>
                  <a:lnTo>
                    <a:pt x="6016" y="1763"/>
                  </a:lnTo>
                  <a:lnTo>
                    <a:pt x="6024" y="1772"/>
                  </a:lnTo>
                  <a:lnTo>
                    <a:pt x="6032" y="1780"/>
                  </a:lnTo>
                  <a:lnTo>
                    <a:pt x="6041" y="1797"/>
                  </a:lnTo>
                  <a:lnTo>
                    <a:pt x="6049" y="1805"/>
                  </a:lnTo>
                  <a:lnTo>
                    <a:pt x="6057" y="1813"/>
                  </a:lnTo>
                  <a:lnTo>
                    <a:pt x="6066" y="1822"/>
                  </a:lnTo>
                  <a:lnTo>
                    <a:pt x="6066" y="1838"/>
                  </a:lnTo>
                  <a:lnTo>
                    <a:pt x="6074" y="1847"/>
                  </a:lnTo>
                  <a:lnTo>
                    <a:pt x="6074" y="1855"/>
                  </a:lnTo>
                  <a:lnTo>
                    <a:pt x="6074" y="1872"/>
                  </a:lnTo>
                  <a:lnTo>
                    <a:pt x="6074" y="1880"/>
                  </a:lnTo>
                  <a:lnTo>
                    <a:pt x="6082" y="1905"/>
                  </a:lnTo>
                  <a:lnTo>
                    <a:pt x="6091" y="1939"/>
                  </a:lnTo>
                  <a:lnTo>
                    <a:pt x="6091" y="1964"/>
                  </a:lnTo>
                  <a:lnTo>
                    <a:pt x="6099" y="1989"/>
                  </a:lnTo>
                  <a:lnTo>
                    <a:pt x="6099" y="2014"/>
                  </a:lnTo>
                  <a:lnTo>
                    <a:pt x="6099" y="2047"/>
                  </a:lnTo>
                  <a:lnTo>
                    <a:pt x="6099" y="2072"/>
                  </a:lnTo>
                  <a:lnTo>
                    <a:pt x="6099" y="2097"/>
                  </a:lnTo>
                  <a:lnTo>
                    <a:pt x="6099" y="2231"/>
                  </a:lnTo>
                  <a:lnTo>
                    <a:pt x="6099" y="2256"/>
                  </a:lnTo>
                  <a:lnTo>
                    <a:pt x="6099" y="2281"/>
                  </a:lnTo>
                  <a:lnTo>
                    <a:pt x="6099" y="2315"/>
                  </a:lnTo>
                  <a:lnTo>
                    <a:pt x="6099" y="2340"/>
                  </a:lnTo>
                  <a:lnTo>
                    <a:pt x="6099" y="2365"/>
                  </a:lnTo>
                  <a:lnTo>
                    <a:pt x="6099" y="2390"/>
                  </a:lnTo>
                  <a:lnTo>
                    <a:pt x="6091" y="2415"/>
                  </a:lnTo>
                  <a:lnTo>
                    <a:pt x="6091" y="2440"/>
                  </a:lnTo>
                  <a:lnTo>
                    <a:pt x="6082" y="2465"/>
                  </a:lnTo>
                  <a:lnTo>
                    <a:pt x="6074" y="2490"/>
                  </a:lnTo>
                  <a:lnTo>
                    <a:pt x="6066" y="2523"/>
                  </a:lnTo>
                  <a:lnTo>
                    <a:pt x="6057" y="2548"/>
                  </a:lnTo>
                  <a:lnTo>
                    <a:pt x="6049" y="2574"/>
                  </a:lnTo>
                  <a:lnTo>
                    <a:pt x="6041" y="2599"/>
                  </a:lnTo>
                  <a:lnTo>
                    <a:pt x="6032" y="2624"/>
                  </a:lnTo>
                  <a:lnTo>
                    <a:pt x="6016" y="2649"/>
                  </a:lnTo>
                  <a:lnTo>
                    <a:pt x="6007" y="2674"/>
                  </a:lnTo>
                  <a:lnTo>
                    <a:pt x="5999" y="2699"/>
                  </a:lnTo>
                  <a:lnTo>
                    <a:pt x="5982" y="2724"/>
                  </a:lnTo>
                  <a:lnTo>
                    <a:pt x="5974" y="2749"/>
                  </a:lnTo>
                  <a:lnTo>
                    <a:pt x="5957" y="2732"/>
                  </a:lnTo>
                  <a:lnTo>
                    <a:pt x="5940" y="2757"/>
                  </a:lnTo>
                  <a:lnTo>
                    <a:pt x="5932" y="2782"/>
                  </a:lnTo>
                  <a:lnTo>
                    <a:pt x="5915" y="2807"/>
                  </a:lnTo>
                  <a:lnTo>
                    <a:pt x="5899" y="2832"/>
                  </a:lnTo>
                  <a:lnTo>
                    <a:pt x="5882" y="2849"/>
                  </a:lnTo>
                  <a:lnTo>
                    <a:pt x="5874" y="2874"/>
                  </a:lnTo>
                  <a:lnTo>
                    <a:pt x="5857" y="2899"/>
                  </a:lnTo>
                  <a:lnTo>
                    <a:pt x="5840" y="2924"/>
                  </a:lnTo>
                  <a:lnTo>
                    <a:pt x="5823" y="2949"/>
                  </a:lnTo>
                  <a:lnTo>
                    <a:pt x="5807" y="2975"/>
                  </a:lnTo>
                  <a:lnTo>
                    <a:pt x="5790" y="2991"/>
                  </a:lnTo>
                  <a:lnTo>
                    <a:pt x="5773" y="3016"/>
                  </a:lnTo>
                  <a:lnTo>
                    <a:pt x="5748" y="3050"/>
                  </a:lnTo>
                  <a:lnTo>
                    <a:pt x="5731" y="3066"/>
                  </a:lnTo>
                  <a:lnTo>
                    <a:pt x="5706" y="3091"/>
                  </a:lnTo>
                  <a:lnTo>
                    <a:pt x="5690" y="3117"/>
                  </a:lnTo>
                  <a:lnTo>
                    <a:pt x="5673" y="3133"/>
                  </a:lnTo>
                  <a:lnTo>
                    <a:pt x="5656" y="3158"/>
                  </a:lnTo>
                  <a:lnTo>
                    <a:pt x="5615" y="3200"/>
                  </a:lnTo>
                  <a:lnTo>
                    <a:pt x="5606" y="3208"/>
                  </a:lnTo>
                  <a:lnTo>
                    <a:pt x="5573" y="3250"/>
                  </a:lnTo>
                  <a:lnTo>
                    <a:pt x="5531" y="3292"/>
                  </a:lnTo>
                  <a:lnTo>
                    <a:pt x="5489" y="3334"/>
                  </a:lnTo>
                  <a:lnTo>
                    <a:pt x="5447" y="3376"/>
                  </a:lnTo>
                  <a:lnTo>
                    <a:pt x="5406" y="3417"/>
                  </a:lnTo>
                  <a:lnTo>
                    <a:pt x="5364" y="3459"/>
                  </a:lnTo>
                  <a:lnTo>
                    <a:pt x="5314" y="3501"/>
                  </a:lnTo>
                  <a:lnTo>
                    <a:pt x="5272" y="3543"/>
                  </a:lnTo>
                  <a:lnTo>
                    <a:pt x="5222" y="3576"/>
                  </a:lnTo>
                  <a:lnTo>
                    <a:pt x="5180" y="3618"/>
                  </a:lnTo>
                  <a:lnTo>
                    <a:pt x="5130" y="3660"/>
                  </a:lnTo>
                  <a:lnTo>
                    <a:pt x="5080" y="3693"/>
                  </a:lnTo>
                  <a:lnTo>
                    <a:pt x="5038" y="3735"/>
                  </a:lnTo>
                  <a:lnTo>
                    <a:pt x="4988" y="3768"/>
                  </a:lnTo>
                  <a:lnTo>
                    <a:pt x="4938" y="3810"/>
                  </a:lnTo>
                  <a:lnTo>
                    <a:pt x="4888" y="3843"/>
                  </a:lnTo>
                  <a:lnTo>
                    <a:pt x="4846" y="3877"/>
                  </a:lnTo>
                  <a:lnTo>
                    <a:pt x="4796" y="3910"/>
                  </a:lnTo>
                  <a:lnTo>
                    <a:pt x="4746" y="3944"/>
                  </a:lnTo>
                  <a:lnTo>
                    <a:pt x="4696" y="3977"/>
                  </a:lnTo>
                  <a:lnTo>
                    <a:pt x="4654" y="4010"/>
                  </a:lnTo>
                  <a:lnTo>
                    <a:pt x="4604" y="4044"/>
                  </a:lnTo>
                  <a:lnTo>
                    <a:pt x="4554" y="4069"/>
                  </a:lnTo>
                  <a:lnTo>
                    <a:pt x="4512" y="4102"/>
                  </a:lnTo>
                  <a:lnTo>
                    <a:pt x="4495" y="4111"/>
                  </a:lnTo>
                  <a:lnTo>
                    <a:pt x="4462" y="4136"/>
                  </a:lnTo>
                  <a:lnTo>
                    <a:pt x="4420" y="4161"/>
                  </a:lnTo>
                  <a:lnTo>
                    <a:pt x="4378" y="4186"/>
                  </a:lnTo>
                  <a:lnTo>
                    <a:pt x="4286" y="4244"/>
                  </a:lnTo>
                  <a:lnTo>
                    <a:pt x="4203" y="4294"/>
                  </a:lnTo>
                  <a:lnTo>
                    <a:pt x="4128" y="4336"/>
                  </a:lnTo>
                  <a:lnTo>
                    <a:pt x="4052" y="4386"/>
                  </a:lnTo>
                  <a:lnTo>
                    <a:pt x="3977" y="4420"/>
                  </a:lnTo>
                  <a:lnTo>
                    <a:pt x="3894" y="4478"/>
                  </a:lnTo>
                  <a:lnTo>
                    <a:pt x="3802" y="4528"/>
                  </a:lnTo>
                  <a:lnTo>
                    <a:pt x="3710" y="4578"/>
                  </a:lnTo>
                  <a:lnTo>
                    <a:pt x="3618" y="4629"/>
                  </a:lnTo>
                  <a:lnTo>
                    <a:pt x="3434" y="4729"/>
                  </a:lnTo>
                  <a:lnTo>
                    <a:pt x="3334" y="4787"/>
                  </a:lnTo>
                  <a:lnTo>
                    <a:pt x="3351" y="4779"/>
                  </a:lnTo>
                  <a:lnTo>
                    <a:pt x="3417" y="4762"/>
                  </a:lnTo>
                  <a:lnTo>
                    <a:pt x="3526" y="4729"/>
                  </a:lnTo>
                  <a:lnTo>
                    <a:pt x="3568" y="4721"/>
                  </a:lnTo>
                  <a:lnTo>
                    <a:pt x="3593" y="4712"/>
                  </a:lnTo>
                  <a:lnTo>
                    <a:pt x="3668" y="4754"/>
                  </a:lnTo>
                  <a:close/>
                  <a:moveTo>
                    <a:pt x="2674" y="4904"/>
                  </a:moveTo>
                  <a:lnTo>
                    <a:pt x="2666" y="4904"/>
                  </a:lnTo>
                  <a:lnTo>
                    <a:pt x="2674" y="4913"/>
                  </a:lnTo>
                  <a:lnTo>
                    <a:pt x="2666" y="4913"/>
                  </a:lnTo>
                  <a:lnTo>
                    <a:pt x="2674" y="4913"/>
                  </a:lnTo>
                  <a:lnTo>
                    <a:pt x="2666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66" y="4913"/>
                  </a:lnTo>
                  <a:lnTo>
                    <a:pt x="2682" y="4913"/>
                  </a:lnTo>
                  <a:lnTo>
                    <a:pt x="2682" y="4913"/>
                  </a:lnTo>
                  <a:lnTo>
                    <a:pt x="2691" y="4913"/>
                  </a:lnTo>
                  <a:lnTo>
                    <a:pt x="2691" y="4913"/>
                  </a:lnTo>
                  <a:lnTo>
                    <a:pt x="2707" y="4913"/>
                  </a:lnTo>
                  <a:lnTo>
                    <a:pt x="2716" y="4913"/>
                  </a:lnTo>
                  <a:lnTo>
                    <a:pt x="2716" y="4904"/>
                  </a:lnTo>
                  <a:lnTo>
                    <a:pt x="2716" y="4929"/>
                  </a:lnTo>
                  <a:lnTo>
                    <a:pt x="2699" y="4913"/>
                  </a:lnTo>
                  <a:lnTo>
                    <a:pt x="2699" y="4913"/>
                  </a:lnTo>
                  <a:lnTo>
                    <a:pt x="2691" y="4904"/>
                  </a:lnTo>
                  <a:lnTo>
                    <a:pt x="2691" y="4904"/>
                  </a:lnTo>
                  <a:lnTo>
                    <a:pt x="2674" y="4896"/>
                  </a:lnTo>
                  <a:lnTo>
                    <a:pt x="2674" y="4904"/>
                  </a:lnTo>
                  <a:lnTo>
                    <a:pt x="2666" y="4896"/>
                  </a:lnTo>
                  <a:close/>
                  <a:moveTo>
                    <a:pt x="2707" y="4929"/>
                  </a:move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1"/>
            <p:cNvSpPr/>
            <p:nvPr/>
          </p:nvSpPr>
          <p:spPr>
            <a:xfrm>
              <a:off x="5289112" y="9212163"/>
              <a:ext cx="397284" cy="310763"/>
            </a:xfrm>
            <a:custGeom>
              <a:avLst/>
              <a:gdLst/>
              <a:ahLst/>
              <a:cxnLst/>
              <a:rect l="l" t="t" r="r" b="b"/>
              <a:pathLst>
                <a:path w="8054" h="6300" extrusionOk="0">
                  <a:moveTo>
                    <a:pt x="6575" y="3251"/>
                  </a:moveTo>
                  <a:lnTo>
                    <a:pt x="6651" y="3251"/>
                  </a:lnTo>
                  <a:lnTo>
                    <a:pt x="6717" y="3251"/>
                  </a:lnTo>
                  <a:lnTo>
                    <a:pt x="6793" y="3251"/>
                  </a:lnTo>
                  <a:lnTo>
                    <a:pt x="6859" y="3251"/>
                  </a:lnTo>
                  <a:lnTo>
                    <a:pt x="6935" y="3259"/>
                  </a:lnTo>
                  <a:lnTo>
                    <a:pt x="6976" y="3259"/>
                  </a:lnTo>
                  <a:lnTo>
                    <a:pt x="7010" y="3259"/>
                  </a:lnTo>
                  <a:lnTo>
                    <a:pt x="7051" y="3259"/>
                  </a:lnTo>
                  <a:lnTo>
                    <a:pt x="7077" y="3259"/>
                  </a:lnTo>
                  <a:lnTo>
                    <a:pt x="7085" y="3259"/>
                  </a:lnTo>
                  <a:lnTo>
                    <a:pt x="7127" y="3259"/>
                  </a:lnTo>
                  <a:lnTo>
                    <a:pt x="7160" y="3259"/>
                  </a:lnTo>
                  <a:lnTo>
                    <a:pt x="7202" y="3267"/>
                  </a:lnTo>
                  <a:lnTo>
                    <a:pt x="7235" y="3276"/>
                  </a:lnTo>
                  <a:lnTo>
                    <a:pt x="7269" y="3276"/>
                  </a:lnTo>
                  <a:lnTo>
                    <a:pt x="7310" y="3284"/>
                  </a:lnTo>
                  <a:lnTo>
                    <a:pt x="7344" y="3292"/>
                  </a:lnTo>
                  <a:lnTo>
                    <a:pt x="7386" y="3301"/>
                  </a:lnTo>
                  <a:lnTo>
                    <a:pt x="7419" y="3309"/>
                  </a:lnTo>
                  <a:lnTo>
                    <a:pt x="7452" y="3317"/>
                  </a:lnTo>
                  <a:lnTo>
                    <a:pt x="7486" y="3326"/>
                  </a:lnTo>
                  <a:lnTo>
                    <a:pt x="7519" y="3334"/>
                  </a:lnTo>
                  <a:lnTo>
                    <a:pt x="7553" y="3351"/>
                  </a:lnTo>
                  <a:lnTo>
                    <a:pt x="7586" y="3359"/>
                  </a:lnTo>
                  <a:lnTo>
                    <a:pt x="7620" y="3376"/>
                  </a:lnTo>
                  <a:lnTo>
                    <a:pt x="7653" y="3384"/>
                  </a:lnTo>
                  <a:lnTo>
                    <a:pt x="7686" y="3401"/>
                  </a:lnTo>
                  <a:lnTo>
                    <a:pt x="7720" y="3409"/>
                  </a:lnTo>
                  <a:lnTo>
                    <a:pt x="7753" y="3426"/>
                  </a:lnTo>
                  <a:lnTo>
                    <a:pt x="7778" y="3443"/>
                  </a:lnTo>
                  <a:lnTo>
                    <a:pt x="7812" y="3460"/>
                  </a:lnTo>
                  <a:lnTo>
                    <a:pt x="7828" y="3476"/>
                  </a:lnTo>
                  <a:lnTo>
                    <a:pt x="7845" y="3485"/>
                  </a:lnTo>
                  <a:lnTo>
                    <a:pt x="7853" y="3493"/>
                  </a:lnTo>
                  <a:lnTo>
                    <a:pt x="7870" y="3501"/>
                  </a:lnTo>
                  <a:lnTo>
                    <a:pt x="7887" y="3518"/>
                  </a:lnTo>
                  <a:lnTo>
                    <a:pt x="7895" y="3526"/>
                  </a:lnTo>
                  <a:lnTo>
                    <a:pt x="7912" y="3543"/>
                  </a:lnTo>
                  <a:lnTo>
                    <a:pt x="7920" y="3551"/>
                  </a:lnTo>
                  <a:lnTo>
                    <a:pt x="7937" y="3568"/>
                  </a:lnTo>
                  <a:lnTo>
                    <a:pt x="7945" y="3576"/>
                  </a:lnTo>
                  <a:lnTo>
                    <a:pt x="7962" y="3593"/>
                  </a:lnTo>
                  <a:lnTo>
                    <a:pt x="7970" y="3610"/>
                  </a:lnTo>
                  <a:lnTo>
                    <a:pt x="7979" y="3618"/>
                  </a:lnTo>
                  <a:lnTo>
                    <a:pt x="7996" y="3635"/>
                  </a:lnTo>
                  <a:lnTo>
                    <a:pt x="8004" y="3652"/>
                  </a:lnTo>
                  <a:lnTo>
                    <a:pt x="8012" y="3668"/>
                  </a:lnTo>
                  <a:lnTo>
                    <a:pt x="8021" y="3685"/>
                  </a:lnTo>
                  <a:lnTo>
                    <a:pt x="8029" y="3702"/>
                  </a:lnTo>
                  <a:lnTo>
                    <a:pt x="8037" y="3718"/>
                  </a:lnTo>
                  <a:lnTo>
                    <a:pt x="8046" y="3735"/>
                  </a:lnTo>
                  <a:lnTo>
                    <a:pt x="8054" y="3760"/>
                  </a:lnTo>
                  <a:lnTo>
                    <a:pt x="8054" y="3777"/>
                  </a:lnTo>
                  <a:lnTo>
                    <a:pt x="8054" y="3794"/>
                  </a:lnTo>
                  <a:lnTo>
                    <a:pt x="8054" y="3819"/>
                  </a:lnTo>
                  <a:lnTo>
                    <a:pt x="8054" y="3835"/>
                  </a:lnTo>
                  <a:lnTo>
                    <a:pt x="8054" y="3852"/>
                  </a:lnTo>
                  <a:lnTo>
                    <a:pt x="8054" y="3961"/>
                  </a:lnTo>
                  <a:lnTo>
                    <a:pt x="8054" y="3977"/>
                  </a:lnTo>
                  <a:lnTo>
                    <a:pt x="8054" y="4003"/>
                  </a:lnTo>
                  <a:lnTo>
                    <a:pt x="8054" y="4019"/>
                  </a:lnTo>
                  <a:lnTo>
                    <a:pt x="8054" y="4036"/>
                  </a:lnTo>
                  <a:lnTo>
                    <a:pt x="8054" y="4061"/>
                  </a:lnTo>
                  <a:lnTo>
                    <a:pt x="8046" y="4078"/>
                  </a:lnTo>
                  <a:lnTo>
                    <a:pt x="8037" y="4103"/>
                  </a:lnTo>
                  <a:lnTo>
                    <a:pt x="8029" y="4119"/>
                  </a:lnTo>
                  <a:lnTo>
                    <a:pt x="8029" y="4136"/>
                  </a:lnTo>
                  <a:lnTo>
                    <a:pt x="8021" y="4161"/>
                  </a:lnTo>
                  <a:lnTo>
                    <a:pt x="8004" y="4178"/>
                  </a:lnTo>
                  <a:lnTo>
                    <a:pt x="7996" y="4195"/>
                  </a:lnTo>
                  <a:lnTo>
                    <a:pt x="7987" y="4211"/>
                  </a:lnTo>
                  <a:lnTo>
                    <a:pt x="7979" y="4236"/>
                  </a:lnTo>
                  <a:lnTo>
                    <a:pt x="7962" y="4253"/>
                  </a:lnTo>
                  <a:lnTo>
                    <a:pt x="7954" y="4270"/>
                  </a:lnTo>
                  <a:lnTo>
                    <a:pt x="7937" y="4295"/>
                  </a:lnTo>
                  <a:lnTo>
                    <a:pt x="7929" y="4312"/>
                  </a:lnTo>
                  <a:lnTo>
                    <a:pt x="7912" y="4328"/>
                  </a:lnTo>
                  <a:lnTo>
                    <a:pt x="7904" y="4345"/>
                  </a:lnTo>
                  <a:lnTo>
                    <a:pt x="7887" y="4370"/>
                  </a:lnTo>
                  <a:lnTo>
                    <a:pt x="7870" y="4387"/>
                  </a:lnTo>
                  <a:lnTo>
                    <a:pt x="7853" y="4404"/>
                  </a:lnTo>
                  <a:lnTo>
                    <a:pt x="7837" y="4429"/>
                  </a:lnTo>
                  <a:lnTo>
                    <a:pt x="7820" y="4445"/>
                  </a:lnTo>
                  <a:lnTo>
                    <a:pt x="7803" y="4470"/>
                  </a:lnTo>
                  <a:lnTo>
                    <a:pt x="7787" y="4487"/>
                  </a:lnTo>
                  <a:lnTo>
                    <a:pt x="7762" y="4504"/>
                  </a:lnTo>
                  <a:lnTo>
                    <a:pt x="7745" y="4529"/>
                  </a:lnTo>
                  <a:lnTo>
                    <a:pt x="7720" y="4546"/>
                  </a:lnTo>
                  <a:lnTo>
                    <a:pt x="7703" y="4571"/>
                  </a:lnTo>
                  <a:lnTo>
                    <a:pt x="7670" y="4596"/>
                  </a:lnTo>
                  <a:lnTo>
                    <a:pt x="7620" y="4646"/>
                  </a:lnTo>
                  <a:lnTo>
                    <a:pt x="7561" y="4696"/>
                  </a:lnTo>
                  <a:lnTo>
                    <a:pt x="7494" y="4754"/>
                  </a:lnTo>
                  <a:lnTo>
                    <a:pt x="7461" y="4779"/>
                  </a:lnTo>
                  <a:lnTo>
                    <a:pt x="7427" y="4813"/>
                  </a:lnTo>
                  <a:lnTo>
                    <a:pt x="7394" y="4838"/>
                  </a:lnTo>
                  <a:lnTo>
                    <a:pt x="7361" y="4871"/>
                  </a:lnTo>
                  <a:lnTo>
                    <a:pt x="7327" y="4896"/>
                  </a:lnTo>
                  <a:lnTo>
                    <a:pt x="7302" y="4913"/>
                  </a:lnTo>
                  <a:lnTo>
                    <a:pt x="7269" y="4938"/>
                  </a:lnTo>
                  <a:lnTo>
                    <a:pt x="7252" y="4947"/>
                  </a:lnTo>
                  <a:lnTo>
                    <a:pt x="7244" y="4955"/>
                  </a:lnTo>
                  <a:lnTo>
                    <a:pt x="7152" y="5013"/>
                  </a:lnTo>
                  <a:lnTo>
                    <a:pt x="7060" y="5055"/>
                  </a:lnTo>
                  <a:lnTo>
                    <a:pt x="6985" y="5105"/>
                  </a:lnTo>
                  <a:lnTo>
                    <a:pt x="6909" y="5147"/>
                  </a:lnTo>
                  <a:lnTo>
                    <a:pt x="6834" y="5189"/>
                  </a:lnTo>
                  <a:lnTo>
                    <a:pt x="6759" y="5222"/>
                  </a:lnTo>
                  <a:lnTo>
                    <a:pt x="6692" y="5264"/>
                  </a:lnTo>
                  <a:lnTo>
                    <a:pt x="6625" y="5297"/>
                  </a:lnTo>
                  <a:lnTo>
                    <a:pt x="6559" y="5331"/>
                  </a:lnTo>
                  <a:lnTo>
                    <a:pt x="6492" y="5364"/>
                  </a:lnTo>
                  <a:lnTo>
                    <a:pt x="6425" y="5398"/>
                  </a:lnTo>
                  <a:lnTo>
                    <a:pt x="6350" y="5431"/>
                  </a:lnTo>
                  <a:lnTo>
                    <a:pt x="6199" y="5498"/>
                  </a:lnTo>
                  <a:lnTo>
                    <a:pt x="6032" y="5581"/>
                  </a:lnTo>
                  <a:lnTo>
                    <a:pt x="5840" y="5673"/>
                  </a:lnTo>
                  <a:lnTo>
                    <a:pt x="5656" y="5765"/>
                  </a:lnTo>
                  <a:lnTo>
                    <a:pt x="5556" y="5807"/>
                  </a:lnTo>
                  <a:lnTo>
                    <a:pt x="5464" y="5857"/>
                  </a:lnTo>
                  <a:lnTo>
                    <a:pt x="5372" y="5899"/>
                  </a:lnTo>
                  <a:lnTo>
                    <a:pt x="5280" y="5949"/>
                  </a:lnTo>
                  <a:lnTo>
                    <a:pt x="5189" y="5991"/>
                  </a:lnTo>
                  <a:lnTo>
                    <a:pt x="5088" y="6041"/>
                  </a:lnTo>
                  <a:lnTo>
                    <a:pt x="4996" y="6091"/>
                  </a:lnTo>
                  <a:lnTo>
                    <a:pt x="4905" y="6133"/>
                  </a:lnTo>
                  <a:lnTo>
                    <a:pt x="4896" y="6133"/>
                  </a:lnTo>
                  <a:lnTo>
                    <a:pt x="4813" y="6175"/>
                  </a:lnTo>
                  <a:lnTo>
                    <a:pt x="4712" y="6216"/>
                  </a:lnTo>
                  <a:lnTo>
                    <a:pt x="4620" y="6258"/>
                  </a:lnTo>
                  <a:lnTo>
                    <a:pt x="4520" y="6300"/>
                  </a:lnTo>
                  <a:lnTo>
                    <a:pt x="4345" y="6258"/>
                  </a:lnTo>
                  <a:lnTo>
                    <a:pt x="4395" y="6083"/>
                  </a:lnTo>
                  <a:lnTo>
                    <a:pt x="4487" y="6016"/>
                  </a:lnTo>
                  <a:lnTo>
                    <a:pt x="4570" y="5957"/>
                  </a:lnTo>
                  <a:lnTo>
                    <a:pt x="4662" y="5899"/>
                  </a:lnTo>
                  <a:lnTo>
                    <a:pt x="4737" y="5840"/>
                  </a:lnTo>
                  <a:lnTo>
                    <a:pt x="4746" y="5840"/>
                  </a:lnTo>
                  <a:lnTo>
                    <a:pt x="4838" y="5782"/>
                  </a:lnTo>
                  <a:lnTo>
                    <a:pt x="4930" y="5732"/>
                  </a:lnTo>
                  <a:lnTo>
                    <a:pt x="5030" y="5682"/>
                  </a:lnTo>
                  <a:lnTo>
                    <a:pt x="5122" y="5640"/>
                  </a:lnTo>
                  <a:lnTo>
                    <a:pt x="5214" y="5590"/>
                  </a:lnTo>
                  <a:lnTo>
                    <a:pt x="5306" y="5540"/>
                  </a:lnTo>
                  <a:lnTo>
                    <a:pt x="5397" y="5490"/>
                  </a:lnTo>
                  <a:lnTo>
                    <a:pt x="5498" y="5439"/>
                  </a:lnTo>
                  <a:lnTo>
                    <a:pt x="5681" y="5348"/>
                  </a:lnTo>
                  <a:lnTo>
                    <a:pt x="5874" y="5256"/>
                  </a:lnTo>
                  <a:lnTo>
                    <a:pt x="6041" y="5172"/>
                  </a:lnTo>
                  <a:lnTo>
                    <a:pt x="6183" y="5097"/>
                  </a:lnTo>
                  <a:lnTo>
                    <a:pt x="6258" y="5063"/>
                  </a:lnTo>
                  <a:lnTo>
                    <a:pt x="6325" y="5030"/>
                  </a:lnTo>
                  <a:lnTo>
                    <a:pt x="6383" y="4997"/>
                  </a:lnTo>
                  <a:lnTo>
                    <a:pt x="6450" y="4963"/>
                  </a:lnTo>
                  <a:lnTo>
                    <a:pt x="6517" y="4930"/>
                  </a:lnTo>
                  <a:lnTo>
                    <a:pt x="6584" y="4888"/>
                  </a:lnTo>
                  <a:lnTo>
                    <a:pt x="6651" y="4855"/>
                  </a:lnTo>
                  <a:lnTo>
                    <a:pt x="6717" y="4813"/>
                  </a:lnTo>
                  <a:lnTo>
                    <a:pt x="6793" y="4771"/>
                  </a:lnTo>
                  <a:lnTo>
                    <a:pt x="6868" y="4729"/>
                  </a:lnTo>
                  <a:lnTo>
                    <a:pt x="6951" y="4679"/>
                  </a:lnTo>
                  <a:lnTo>
                    <a:pt x="7035" y="4621"/>
                  </a:lnTo>
                  <a:lnTo>
                    <a:pt x="7043" y="4621"/>
                  </a:lnTo>
                  <a:lnTo>
                    <a:pt x="7043" y="4621"/>
                  </a:lnTo>
                  <a:lnTo>
                    <a:pt x="7060" y="4612"/>
                  </a:lnTo>
                  <a:lnTo>
                    <a:pt x="7085" y="4587"/>
                  </a:lnTo>
                  <a:lnTo>
                    <a:pt x="7110" y="4571"/>
                  </a:lnTo>
                  <a:lnTo>
                    <a:pt x="7143" y="4546"/>
                  </a:lnTo>
                  <a:lnTo>
                    <a:pt x="7168" y="4520"/>
                  </a:lnTo>
                  <a:lnTo>
                    <a:pt x="7202" y="4495"/>
                  </a:lnTo>
                  <a:lnTo>
                    <a:pt x="7227" y="4462"/>
                  </a:lnTo>
                  <a:lnTo>
                    <a:pt x="7294" y="4412"/>
                  </a:lnTo>
                  <a:lnTo>
                    <a:pt x="7344" y="4362"/>
                  </a:lnTo>
                  <a:lnTo>
                    <a:pt x="7386" y="4320"/>
                  </a:lnTo>
                  <a:lnTo>
                    <a:pt x="7419" y="4287"/>
                  </a:lnTo>
                  <a:lnTo>
                    <a:pt x="7436" y="4270"/>
                  </a:lnTo>
                  <a:lnTo>
                    <a:pt x="7452" y="4253"/>
                  </a:lnTo>
                  <a:lnTo>
                    <a:pt x="7469" y="4236"/>
                  </a:lnTo>
                  <a:lnTo>
                    <a:pt x="7478" y="4220"/>
                  </a:lnTo>
                  <a:lnTo>
                    <a:pt x="7494" y="4203"/>
                  </a:lnTo>
                  <a:lnTo>
                    <a:pt x="7511" y="4186"/>
                  </a:lnTo>
                  <a:lnTo>
                    <a:pt x="7519" y="4170"/>
                  </a:lnTo>
                  <a:lnTo>
                    <a:pt x="7536" y="4161"/>
                  </a:lnTo>
                  <a:lnTo>
                    <a:pt x="7544" y="4145"/>
                  </a:lnTo>
                  <a:lnTo>
                    <a:pt x="7544" y="4145"/>
                  </a:lnTo>
                  <a:lnTo>
                    <a:pt x="7561" y="4128"/>
                  </a:lnTo>
                  <a:lnTo>
                    <a:pt x="7569" y="4111"/>
                  </a:lnTo>
                  <a:lnTo>
                    <a:pt x="7569" y="4111"/>
                  </a:lnTo>
                  <a:lnTo>
                    <a:pt x="7578" y="4094"/>
                  </a:lnTo>
                  <a:lnTo>
                    <a:pt x="7595" y="4078"/>
                  </a:lnTo>
                  <a:lnTo>
                    <a:pt x="7595" y="4078"/>
                  </a:lnTo>
                  <a:lnTo>
                    <a:pt x="7603" y="4069"/>
                  </a:lnTo>
                  <a:lnTo>
                    <a:pt x="7611" y="4053"/>
                  </a:lnTo>
                  <a:lnTo>
                    <a:pt x="7611" y="4053"/>
                  </a:lnTo>
                  <a:lnTo>
                    <a:pt x="7620" y="4044"/>
                  </a:lnTo>
                  <a:lnTo>
                    <a:pt x="7628" y="4028"/>
                  </a:lnTo>
                  <a:lnTo>
                    <a:pt x="7628" y="4028"/>
                  </a:lnTo>
                  <a:lnTo>
                    <a:pt x="7636" y="4011"/>
                  </a:lnTo>
                  <a:lnTo>
                    <a:pt x="7636" y="4003"/>
                  </a:lnTo>
                  <a:lnTo>
                    <a:pt x="7636" y="4003"/>
                  </a:lnTo>
                  <a:lnTo>
                    <a:pt x="7636" y="3994"/>
                  </a:lnTo>
                  <a:lnTo>
                    <a:pt x="7636" y="3986"/>
                  </a:lnTo>
                  <a:lnTo>
                    <a:pt x="7636" y="3977"/>
                  </a:lnTo>
                  <a:lnTo>
                    <a:pt x="7636" y="3969"/>
                  </a:lnTo>
                  <a:lnTo>
                    <a:pt x="7636" y="3961"/>
                  </a:lnTo>
                  <a:lnTo>
                    <a:pt x="7636" y="3952"/>
                  </a:lnTo>
                  <a:lnTo>
                    <a:pt x="7636" y="3944"/>
                  </a:lnTo>
                  <a:lnTo>
                    <a:pt x="7636" y="3936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28" y="3911"/>
                  </a:lnTo>
                  <a:lnTo>
                    <a:pt x="7620" y="3911"/>
                  </a:lnTo>
                  <a:lnTo>
                    <a:pt x="7620" y="3911"/>
                  </a:lnTo>
                  <a:lnTo>
                    <a:pt x="7611" y="3911"/>
                  </a:lnTo>
                  <a:lnTo>
                    <a:pt x="7595" y="3902"/>
                  </a:lnTo>
                  <a:lnTo>
                    <a:pt x="7578" y="3894"/>
                  </a:lnTo>
                  <a:lnTo>
                    <a:pt x="7561" y="3886"/>
                  </a:lnTo>
                  <a:lnTo>
                    <a:pt x="7536" y="3877"/>
                  </a:lnTo>
                  <a:lnTo>
                    <a:pt x="7519" y="3869"/>
                  </a:lnTo>
                  <a:lnTo>
                    <a:pt x="7494" y="3860"/>
                  </a:lnTo>
                  <a:lnTo>
                    <a:pt x="7469" y="3852"/>
                  </a:lnTo>
                  <a:lnTo>
                    <a:pt x="7469" y="3852"/>
                  </a:lnTo>
                  <a:lnTo>
                    <a:pt x="7444" y="3844"/>
                  </a:lnTo>
                  <a:lnTo>
                    <a:pt x="7419" y="3835"/>
                  </a:lnTo>
                  <a:lnTo>
                    <a:pt x="7394" y="3827"/>
                  </a:lnTo>
                  <a:lnTo>
                    <a:pt x="7361" y="3819"/>
                  </a:lnTo>
                  <a:lnTo>
                    <a:pt x="7336" y="3810"/>
                  </a:lnTo>
                  <a:lnTo>
                    <a:pt x="7302" y="3810"/>
                  </a:lnTo>
                  <a:lnTo>
                    <a:pt x="7277" y="3802"/>
                  </a:lnTo>
                  <a:lnTo>
                    <a:pt x="7244" y="3794"/>
                  </a:lnTo>
                  <a:lnTo>
                    <a:pt x="7219" y="3794"/>
                  </a:lnTo>
                  <a:lnTo>
                    <a:pt x="7185" y="3794"/>
                  </a:lnTo>
                  <a:lnTo>
                    <a:pt x="7152" y="3794"/>
                  </a:lnTo>
                  <a:lnTo>
                    <a:pt x="7118" y="3794"/>
                  </a:lnTo>
                  <a:lnTo>
                    <a:pt x="7085" y="3794"/>
                  </a:lnTo>
                  <a:lnTo>
                    <a:pt x="7051" y="3794"/>
                  </a:lnTo>
                  <a:lnTo>
                    <a:pt x="7043" y="3794"/>
                  </a:lnTo>
                  <a:lnTo>
                    <a:pt x="7018" y="3794"/>
                  </a:lnTo>
                  <a:lnTo>
                    <a:pt x="6985" y="3794"/>
                  </a:lnTo>
                  <a:lnTo>
                    <a:pt x="6951" y="3794"/>
                  </a:lnTo>
                  <a:lnTo>
                    <a:pt x="6918" y="3794"/>
                  </a:lnTo>
                  <a:lnTo>
                    <a:pt x="6851" y="3794"/>
                  </a:lnTo>
                  <a:lnTo>
                    <a:pt x="6784" y="3794"/>
                  </a:lnTo>
                  <a:lnTo>
                    <a:pt x="6717" y="3794"/>
                  </a:lnTo>
                  <a:lnTo>
                    <a:pt x="6366" y="3794"/>
                  </a:lnTo>
                  <a:lnTo>
                    <a:pt x="6300" y="3794"/>
                  </a:lnTo>
                  <a:lnTo>
                    <a:pt x="6241" y="3794"/>
                  </a:lnTo>
                  <a:lnTo>
                    <a:pt x="6174" y="3794"/>
                  </a:lnTo>
                  <a:lnTo>
                    <a:pt x="6107" y="3794"/>
                  </a:lnTo>
                  <a:lnTo>
                    <a:pt x="6041" y="3794"/>
                  </a:lnTo>
                  <a:lnTo>
                    <a:pt x="5982" y="3802"/>
                  </a:lnTo>
                  <a:lnTo>
                    <a:pt x="5915" y="3810"/>
                  </a:lnTo>
                  <a:lnTo>
                    <a:pt x="5857" y="3819"/>
                  </a:lnTo>
                  <a:lnTo>
                    <a:pt x="5790" y="3819"/>
                  </a:lnTo>
                  <a:lnTo>
                    <a:pt x="5723" y="3827"/>
                  </a:lnTo>
                  <a:lnTo>
                    <a:pt x="5665" y="3835"/>
                  </a:lnTo>
                  <a:lnTo>
                    <a:pt x="5598" y="3844"/>
                  </a:lnTo>
                  <a:lnTo>
                    <a:pt x="5539" y="3860"/>
                  </a:lnTo>
                  <a:lnTo>
                    <a:pt x="5473" y="3869"/>
                  </a:lnTo>
                  <a:lnTo>
                    <a:pt x="5414" y="3877"/>
                  </a:lnTo>
                  <a:lnTo>
                    <a:pt x="5347" y="3886"/>
                  </a:lnTo>
                  <a:lnTo>
                    <a:pt x="5289" y="3902"/>
                  </a:lnTo>
                  <a:lnTo>
                    <a:pt x="5230" y="3911"/>
                  </a:lnTo>
                  <a:lnTo>
                    <a:pt x="5163" y="3927"/>
                  </a:lnTo>
                  <a:lnTo>
                    <a:pt x="5105" y="3936"/>
                  </a:lnTo>
                  <a:lnTo>
                    <a:pt x="5047" y="3952"/>
                  </a:lnTo>
                  <a:lnTo>
                    <a:pt x="4980" y="3969"/>
                  </a:lnTo>
                  <a:lnTo>
                    <a:pt x="4921" y="3977"/>
                  </a:lnTo>
                  <a:lnTo>
                    <a:pt x="4863" y="3994"/>
                  </a:lnTo>
                  <a:lnTo>
                    <a:pt x="4796" y="4011"/>
                  </a:lnTo>
                  <a:lnTo>
                    <a:pt x="4737" y="4028"/>
                  </a:lnTo>
                  <a:lnTo>
                    <a:pt x="4679" y="4044"/>
                  </a:lnTo>
                  <a:lnTo>
                    <a:pt x="4620" y="4053"/>
                  </a:lnTo>
                  <a:lnTo>
                    <a:pt x="4554" y="4078"/>
                  </a:lnTo>
                  <a:lnTo>
                    <a:pt x="4495" y="4086"/>
                  </a:lnTo>
                  <a:lnTo>
                    <a:pt x="4370" y="4128"/>
                  </a:lnTo>
                  <a:lnTo>
                    <a:pt x="4253" y="4161"/>
                  </a:lnTo>
                  <a:lnTo>
                    <a:pt x="4128" y="4195"/>
                  </a:lnTo>
                  <a:lnTo>
                    <a:pt x="4002" y="4236"/>
                  </a:lnTo>
                  <a:lnTo>
                    <a:pt x="3885" y="4270"/>
                  </a:lnTo>
                  <a:lnTo>
                    <a:pt x="3635" y="4345"/>
                  </a:lnTo>
                  <a:lnTo>
                    <a:pt x="3384" y="4420"/>
                  </a:lnTo>
                  <a:lnTo>
                    <a:pt x="3259" y="4462"/>
                  </a:lnTo>
                  <a:lnTo>
                    <a:pt x="3125" y="4504"/>
                  </a:lnTo>
                  <a:lnTo>
                    <a:pt x="3000" y="4537"/>
                  </a:lnTo>
                  <a:lnTo>
                    <a:pt x="2866" y="4579"/>
                  </a:lnTo>
                  <a:lnTo>
                    <a:pt x="2741" y="4612"/>
                  </a:lnTo>
                  <a:lnTo>
                    <a:pt x="2607" y="4654"/>
                  </a:lnTo>
                  <a:lnTo>
                    <a:pt x="2582" y="4654"/>
                  </a:lnTo>
                  <a:lnTo>
                    <a:pt x="2549" y="4662"/>
                  </a:lnTo>
                  <a:lnTo>
                    <a:pt x="2524" y="4662"/>
                  </a:lnTo>
                  <a:lnTo>
                    <a:pt x="2473" y="4662"/>
                  </a:lnTo>
                  <a:lnTo>
                    <a:pt x="2432" y="4646"/>
                  </a:lnTo>
                  <a:lnTo>
                    <a:pt x="2398" y="4537"/>
                  </a:lnTo>
                  <a:lnTo>
                    <a:pt x="2365" y="4512"/>
                  </a:lnTo>
                  <a:lnTo>
                    <a:pt x="2365" y="4512"/>
                  </a:lnTo>
                  <a:lnTo>
                    <a:pt x="2331" y="4479"/>
                  </a:lnTo>
                  <a:lnTo>
                    <a:pt x="2306" y="4445"/>
                  </a:lnTo>
                  <a:lnTo>
                    <a:pt x="2290" y="4404"/>
                  </a:lnTo>
                  <a:lnTo>
                    <a:pt x="2281" y="4362"/>
                  </a:lnTo>
                  <a:lnTo>
                    <a:pt x="2281" y="4320"/>
                  </a:lnTo>
                  <a:lnTo>
                    <a:pt x="2281" y="4270"/>
                  </a:lnTo>
                  <a:lnTo>
                    <a:pt x="2290" y="4228"/>
                  </a:lnTo>
                  <a:lnTo>
                    <a:pt x="2290" y="4228"/>
                  </a:lnTo>
                  <a:lnTo>
                    <a:pt x="2306" y="4195"/>
                  </a:lnTo>
                  <a:lnTo>
                    <a:pt x="2323" y="4161"/>
                  </a:lnTo>
                  <a:lnTo>
                    <a:pt x="2348" y="4136"/>
                  </a:lnTo>
                  <a:lnTo>
                    <a:pt x="2373" y="4111"/>
                  </a:lnTo>
                  <a:lnTo>
                    <a:pt x="2390" y="4094"/>
                  </a:lnTo>
                  <a:lnTo>
                    <a:pt x="2432" y="4078"/>
                  </a:lnTo>
                  <a:lnTo>
                    <a:pt x="2448" y="4069"/>
                  </a:lnTo>
                  <a:lnTo>
                    <a:pt x="2465" y="4061"/>
                  </a:lnTo>
                  <a:lnTo>
                    <a:pt x="2499" y="4044"/>
                  </a:lnTo>
                  <a:lnTo>
                    <a:pt x="2582" y="4011"/>
                  </a:lnTo>
                  <a:lnTo>
                    <a:pt x="2616" y="3994"/>
                  </a:lnTo>
                  <a:lnTo>
                    <a:pt x="2624" y="3994"/>
                  </a:lnTo>
                  <a:lnTo>
                    <a:pt x="2624" y="3994"/>
                  </a:lnTo>
                  <a:lnTo>
                    <a:pt x="2624" y="3994"/>
                  </a:lnTo>
                  <a:lnTo>
                    <a:pt x="2632" y="3994"/>
                  </a:lnTo>
                  <a:lnTo>
                    <a:pt x="2824" y="3919"/>
                  </a:lnTo>
                  <a:lnTo>
                    <a:pt x="2925" y="3877"/>
                  </a:lnTo>
                  <a:lnTo>
                    <a:pt x="2966" y="3860"/>
                  </a:lnTo>
                  <a:lnTo>
                    <a:pt x="3016" y="3835"/>
                  </a:lnTo>
                  <a:lnTo>
                    <a:pt x="3092" y="3802"/>
                  </a:lnTo>
                  <a:lnTo>
                    <a:pt x="3167" y="3769"/>
                  </a:lnTo>
                  <a:lnTo>
                    <a:pt x="3242" y="3735"/>
                  </a:lnTo>
                  <a:lnTo>
                    <a:pt x="3317" y="3693"/>
                  </a:lnTo>
                  <a:lnTo>
                    <a:pt x="3392" y="3660"/>
                  </a:lnTo>
                  <a:lnTo>
                    <a:pt x="3451" y="3627"/>
                  </a:lnTo>
                  <a:lnTo>
                    <a:pt x="3459" y="3618"/>
                  </a:lnTo>
                  <a:lnTo>
                    <a:pt x="3534" y="3576"/>
                  </a:lnTo>
                  <a:lnTo>
                    <a:pt x="3601" y="3535"/>
                  </a:lnTo>
                  <a:lnTo>
                    <a:pt x="3668" y="3493"/>
                  </a:lnTo>
                  <a:lnTo>
                    <a:pt x="3735" y="3451"/>
                  </a:lnTo>
                  <a:lnTo>
                    <a:pt x="3810" y="3401"/>
                  </a:lnTo>
                  <a:lnTo>
                    <a:pt x="3877" y="3359"/>
                  </a:lnTo>
                  <a:lnTo>
                    <a:pt x="3944" y="3309"/>
                  </a:lnTo>
                  <a:lnTo>
                    <a:pt x="4011" y="3267"/>
                  </a:lnTo>
                  <a:lnTo>
                    <a:pt x="4077" y="3217"/>
                  </a:lnTo>
                  <a:lnTo>
                    <a:pt x="4144" y="3167"/>
                  </a:lnTo>
                  <a:lnTo>
                    <a:pt x="4169" y="3150"/>
                  </a:lnTo>
                  <a:lnTo>
                    <a:pt x="4194" y="3125"/>
                  </a:lnTo>
                  <a:lnTo>
                    <a:pt x="4219" y="3109"/>
                  </a:lnTo>
                  <a:lnTo>
                    <a:pt x="4245" y="3084"/>
                  </a:lnTo>
                  <a:lnTo>
                    <a:pt x="4278" y="3059"/>
                  </a:lnTo>
                  <a:lnTo>
                    <a:pt x="4311" y="3025"/>
                  </a:lnTo>
                  <a:lnTo>
                    <a:pt x="4345" y="3000"/>
                  </a:lnTo>
                  <a:lnTo>
                    <a:pt x="4378" y="2967"/>
                  </a:lnTo>
                  <a:lnTo>
                    <a:pt x="4412" y="2933"/>
                  </a:lnTo>
                  <a:lnTo>
                    <a:pt x="4453" y="2891"/>
                  </a:lnTo>
                  <a:lnTo>
                    <a:pt x="4495" y="2858"/>
                  </a:lnTo>
                  <a:lnTo>
                    <a:pt x="4529" y="2816"/>
                  </a:lnTo>
                  <a:lnTo>
                    <a:pt x="4570" y="2774"/>
                  </a:lnTo>
                  <a:lnTo>
                    <a:pt x="4612" y="2733"/>
                  </a:lnTo>
                  <a:lnTo>
                    <a:pt x="4654" y="2691"/>
                  </a:lnTo>
                  <a:lnTo>
                    <a:pt x="4696" y="2649"/>
                  </a:lnTo>
                  <a:lnTo>
                    <a:pt x="4746" y="2599"/>
                  </a:lnTo>
                  <a:lnTo>
                    <a:pt x="4788" y="2557"/>
                  </a:lnTo>
                  <a:lnTo>
                    <a:pt x="4829" y="2507"/>
                  </a:lnTo>
                  <a:lnTo>
                    <a:pt x="4871" y="2457"/>
                  </a:lnTo>
                  <a:lnTo>
                    <a:pt x="4921" y="2407"/>
                  </a:lnTo>
                  <a:lnTo>
                    <a:pt x="4963" y="2357"/>
                  </a:lnTo>
                  <a:lnTo>
                    <a:pt x="5005" y="2298"/>
                  </a:lnTo>
                  <a:lnTo>
                    <a:pt x="5047" y="2248"/>
                  </a:lnTo>
                  <a:lnTo>
                    <a:pt x="5088" y="2198"/>
                  </a:lnTo>
                  <a:lnTo>
                    <a:pt x="5130" y="2140"/>
                  </a:lnTo>
                  <a:lnTo>
                    <a:pt x="5172" y="2089"/>
                  </a:lnTo>
                  <a:lnTo>
                    <a:pt x="5214" y="2031"/>
                  </a:lnTo>
                  <a:lnTo>
                    <a:pt x="5255" y="1972"/>
                  </a:lnTo>
                  <a:lnTo>
                    <a:pt x="5289" y="1922"/>
                  </a:lnTo>
                  <a:lnTo>
                    <a:pt x="5306" y="1889"/>
                  </a:lnTo>
                  <a:lnTo>
                    <a:pt x="5331" y="1864"/>
                  </a:lnTo>
                  <a:lnTo>
                    <a:pt x="5347" y="1839"/>
                  </a:lnTo>
                  <a:lnTo>
                    <a:pt x="5364" y="1805"/>
                  </a:lnTo>
                  <a:lnTo>
                    <a:pt x="5381" y="1780"/>
                  </a:lnTo>
                  <a:lnTo>
                    <a:pt x="5397" y="1755"/>
                  </a:lnTo>
                  <a:lnTo>
                    <a:pt x="5414" y="1722"/>
                  </a:lnTo>
                  <a:lnTo>
                    <a:pt x="5431" y="1697"/>
                  </a:lnTo>
                  <a:lnTo>
                    <a:pt x="5448" y="1672"/>
                  </a:lnTo>
                  <a:lnTo>
                    <a:pt x="5464" y="1638"/>
                  </a:lnTo>
                  <a:lnTo>
                    <a:pt x="5481" y="1613"/>
                  </a:lnTo>
                  <a:lnTo>
                    <a:pt x="5489" y="1588"/>
                  </a:lnTo>
                  <a:lnTo>
                    <a:pt x="5506" y="1563"/>
                  </a:lnTo>
                  <a:lnTo>
                    <a:pt x="5523" y="1530"/>
                  </a:lnTo>
                  <a:lnTo>
                    <a:pt x="5531" y="1505"/>
                  </a:lnTo>
                  <a:lnTo>
                    <a:pt x="5548" y="1480"/>
                  </a:lnTo>
                  <a:lnTo>
                    <a:pt x="5556" y="1455"/>
                  </a:lnTo>
                  <a:lnTo>
                    <a:pt x="5573" y="1421"/>
                  </a:lnTo>
                  <a:lnTo>
                    <a:pt x="5581" y="1396"/>
                  </a:lnTo>
                  <a:lnTo>
                    <a:pt x="5590" y="1371"/>
                  </a:lnTo>
                  <a:lnTo>
                    <a:pt x="5606" y="1346"/>
                  </a:lnTo>
                  <a:lnTo>
                    <a:pt x="5615" y="1321"/>
                  </a:lnTo>
                  <a:lnTo>
                    <a:pt x="5623" y="1296"/>
                  </a:lnTo>
                  <a:lnTo>
                    <a:pt x="5631" y="1271"/>
                  </a:lnTo>
                  <a:lnTo>
                    <a:pt x="5640" y="1246"/>
                  </a:lnTo>
                  <a:lnTo>
                    <a:pt x="5648" y="1221"/>
                  </a:lnTo>
                  <a:lnTo>
                    <a:pt x="5656" y="1196"/>
                  </a:lnTo>
                  <a:lnTo>
                    <a:pt x="5656" y="1170"/>
                  </a:lnTo>
                  <a:lnTo>
                    <a:pt x="5665" y="1145"/>
                  </a:lnTo>
                  <a:lnTo>
                    <a:pt x="5665" y="1120"/>
                  </a:lnTo>
                  <a:lnTo>
                    <a:pt x="5665" y="1095"/>
                  </a:lnTo>
                  <a:lnTo>
                    <a:pt x="5665" y="1079"/>
                  </a:lnTo>
                  <a:lnTo>
                    <a:pt x="5665" y="1054"/>
                  </a:lnTo>
                  <a:lnTo>
                    <a:pt x="5665" y="1028"/>
                  </a:lnTo>
                  <a:lnTo>
                    <a:pt x="5665" y="1012"/>
                  </a:lnTo>
                  <a:lnTo>
                    <a:pt x="5665" y="903"/>
                  </a:lnTo>
                  <a:lnTo>
                    <a:pt x="5665" y="886"/>
                  </a:lnTo>
                  <a:lnTo>
                    <a:pt x="5665" y="870"/>
                  </a:lnTo>
                  <a:lnTo>
                    <a:pt x="5665" y="845"/>
                  </a:lnTo>
                  <a:lnTo>
                    <a:pt x="5665" y="828"/>
                  </a:lnTo>
                  <a:lnTo>
                    <a:pt x="5665" y="811"/>
                  </a:lnTo>
                  <a:lnTo>
                    <a:pt x="5665" y="795"/>
                  </a:lnTo>
                  <a:lnTo>
                    <a:pt x="5656" y="778"/>
                  </a:lnTo>
                  <a:lnTo>
                    <a:pt x="5656" y="761"/>
                  </a:lnTo>
                  <a:lnTo>
                    <a:pt x="5648" y="744"/>
                  </a:lnTo>
                  <a:lnTo>
                    <a:pt x="5640" y="728"/>
                  </a:lnTo>
                  <a:lnTo>
                    <a:pt x="5631" y="711"/>
                  </a:lnTo>
                  <a:lnTo>
                    <a:pt x="5623" y="703"/>
                  </a:lnTo>
                  <a:lnTo>
                    <a:pt x="5615" y="686"/>
                  </a:lnTo>
                  <a:lnTo>
                    <a:pt x="5606" y="669"/>
                  </a:lnTo>
                  <a:lnTo>
                    <a:pt x="5598" y="653"/>
                  </a:lnTo>
                  <a:lnTo>
                    <a:pt x="5581" y="636"/>
                  </a:lnTo>
                  <a:lnTo>
                    <a:pt x="5573" y="627"/>
                  </a:lnTo>
                  <a:lnTo>
                    <a:pt x="5556" y="611"/>
                  </a:lnTo>
                  <a:lnTo>
                    <a:pt x="5548" y="594"/>
                  </a:lnTo>
                  <a:lnTo>
                    <a:pt x="5531" y="586"/>
                  </a:lnTo>
                  <a:lnTo>
                    <a:pt x="5514" y="569"/>
                  </a:lnTo>
                  <a:lnTo>
                    <a:pt x="5498" y="552"/>
                  </a:lnTo>
                  <a:lnTo>
                    <a:pt x="5481" y="544"/>
                  </a:lnTo>
                  <a:lnTo>
                    <a:pt x="5456" y="527"/>
                  </a:lnTo>
                  <a:lnTo>
                    <a:pt x="5439" y="511"/>
                  </a:lnTo>
                  <a:lnTo>
                    <a:pt x="5414" y="502"/>
                  </a:lnTo>
                  <a:lnTo>
                    <a:pt x="5397" y="485"/>
                  </a:lnTo>
                  <a:lnTo>
                    <a:pt x="5372" y="477"/>
                  </a:lnTo>
                  <a:lnTo>
                    <a:pt x="5356" y="477"/>
                  </a:lnTo>
                  <a:lnTo>
                    <a:pt x="5347" y="469"/>
                  </a:lnTo>
                  <a:lnTo>
                    <a:pt x="5339" y="469"/>
                  </a:lnTo>
                  <a:lnTo>
                    <a:pt x="5322" y="460"/>
                  </a:lnTo>
                  <a:lnTo>
                    <a:pt x="5314" y="460"/>
                  </a:lnTo>
                  <a:lnTo>
                    <a:pt x="5297" y="460"/>
                  </a:lnTo>
                  <a:lnTo>
                    <a:pt x="5289" y="460"/>
                  </a:lnTo>
                  <a:lnTo>
                    <a:pt x="5280" y="460"/>
                  </a:lnTo>
                  <a:lnTo>
                    <a:pt x="5264" y="460"/>
                  </a:lnTo>
                  <a:lnTo>
                    <a:pt x="5255" y="460"/>
                  </a:lnTo>
                  <a:lnTo>
                    <a:pt x="5239" y="460"/>
                  </a:lnTo>
                  <a:lnTo>
                    <a:pt x="5222" y="460"/>
                  </a:lnTo>
                  <a:lnTo>
                    <a:pt x="5214" y="460"/>
                  </a:lnTo>
                  <a:lnTo>
                    <a:pt x="5197" y="460"/>
                  </a:lnTo>
                  <a:lnTo>
                    <a:pt x="5172" y="460"/>
                  </a:lnTo>
                  <a:lnTo>
                    <a:pt x="5147" y="460"/>
                  </a:lnTo>
                  <a:lnTo>
                    <a:pt x="5113" y="460"/>
                  </a:lnTo>
                  <a:lnTo>
                    <a:pt x="5088" y="460"/>
                  </a:lnTo>
                  <a:lnTo>
                    <a:pt x="5055" y="460"/>
                  </a:lnTo>
                  <a:lnTo>
                    <a:pt x="4896" y="460"/>
                  </a:lnTo>
                  <a:lnTo>
                    <a:pt x="4863" y="460"/>
                  </a:lnTo>
                  <a:lnTo>
                    <a:pt x="4829" y="460"/>
                  </a:lnTo>
                  <a:lnTo>
                    <a:pt x="4796" y="460"/>
                  </a:lnTo>
                  <a:lnTo>
                    <a:pt x="4762" y="460"/>
                  </a:lnTo>
                  <a:lnTo>
                    <a:pt x="4721" y="460"/>
                  </a:lnTo>
                  <a:lnTo>
                    <a:pt x="4687" y="469"/>
                  </a:lnTo>
                  <a:lnTo>
                    <a:pt x="4654" y="477"/>
                  </a:lnTo>
                  <a:lnTo>
                    <a:pt x="4620" y="485"/>
                  </a:lnTo>
                  <a:lnTo>
                    <a:pt x="4579" y="494"/>
                  </a:lnTo>
                  <a:lnTo>
                    <a:pt x="4545" y="502"/>
                  </a:lnTo>
                  <a:lnTo>
                    <a:pt x="4504" y="511"/>
                  </a:lnTo>
                  <a:lnTo>
                    <a:pt x="4470" y="519"/>
                  </a:lnTo>
                  <a:lnTo>
                    <a:pt x="4437" y="527"/>
                  </a:lnTo>
                  <a:lnTo>
                    <a:pt x="4395" y="544"/>
                  </a:lnTo>
                  <a:lnTo>
                    <a:pt x="4361" y="552"/>
                  </a:lnTo>
                  <a:lnTo>
                    <a:pt x="4328" y="569"/>
                  </a:lnTo>
                  <a:lnTo>
                    <a:pt x="4286" y="577"/>
                  </a:lnTo>
                  <a:lnTo>
                    <a:pt x="4253" y="594"/>
                  </a:lnTo>
                  <a:lnTo>
                    <a:pt x="4211" y="602"/>
                  </a:lnTo>
                  <a:lnTo>
                    <a:pt x="4178" y="569"/>
                  </a:lnTo>
                  <a:lnTo>
                    <a:pt x="4161" y="577"/>
                  </a:lnTo>
                  <a:lnTo>
                    <a:pt x="4136" y="586"/>
                  </a:lnTo>
                  <a:lnTo>
                    <a:pt x="4103" y="594"/>
                  </a:lnTo>
                  <a:lnTo>
                    <a:pt x="4069" y="611"/>
                  </a:lnTo>
                  <a:lnTo>
                    <a:pt x="4036" y="627"/>
                  </a:lnTo>
                  <a:lnTo>
                    <a:pt x="3994" y="644"/>
                  </a:lnTo>
                  <a:lnTo>
                    <a:pt x="3961" y="661"/>
                  </a:lnTo>
                  <a:lnTo>
                    <a:pt x="3927" y="678"/>
                  </a:lnTo>
                  <a:lnTo>
                    <a:pt x="3894" y="694"/>
                  </a:lnTo>
                  <a:lnTo>
                    <a:pt x="3860" y="711"/>
                  </a:lnTo>
                  <a:lnTo>
                    <a:pt x="3827" y="728"/>
                  </a:lnTo>
                  <a:lnTo>
                    <a:pt x="3793" y="744"/>
                  </a:lnTo>
                  <a:lnTo>
                    <a:pt x="3760" y="761"/>
                  </a:lnTo>
                  <a:lnTo>
                    <a:pt x="3727" y="778"/>
                  </a:lnTo>
                  <a:lnTo>
                    <a:pt x="3693" y="795"/>
                  </a:lnTo>
                  <a:lnTo>
                    <a:pt x="3668" y="811"/>
                  </a:lnTo>
                  <a:lnTo>
                    <a:pt x="3635" y="836"/>
                  </a:lnTo>
                  <a:lnTo>
                    <a:pt x="3601" y="853"/>
                  </a:lnTo>
                  <a:lnTo>
                    <a:pt x="3576" y="870"/>
                  </a:lnTo>
                  <a:lnTo>
                    <a:pt x="3551" y="886"/>
                  </a:lnTo>
                  <a:lnTo>
                    <a:pt x="3518" y="903"/>
                  </a:lnTo>
                  <a:lnTo>
                    <a:pt x="3493" y="920"/>
                  </a:lnTo>
                  <a:lnTo>
                    <a:pt x="3468" y="937"/>
                  </a:lnTo>
                  <a:lnTo>
                    <a:pt x="3443" y="953"/>
                  </a:lnTo>
                  <a:lnTo>
                    <a:pt x="3417" y="978"/>
                  </a:lnTo>
                  <a:lnTo>
                    <a:pt x="3392" y="995"/>
                  </a:lnTo>
                  <a:lnTo>
                    <a:pt x="3367" y="1012"/>
                  </a:lnTo>
                  <a:lnTo>
                    <a:pt x="3351" y="1028"/>
                  </a:lnTo>
                  <a:lnTo>
                    <a:pt x="3292" y="1070"/>
                  </a:lnTo>
                  <a:lnTo>
                    <a:pt x="3242" y="1112"/>
                  </a:lnTo>
                  <a:lnTo>
                    <a:pt x="3184" y="1154"/>
                  </a:lnTo>
                  <a:lnTo>
                    <a:pt x="3133" y="1196"/>
                  </a:lnTo>
                  <a:lnTo>
                    <a:pt x="3083" y="1237"/>
                  </a:lnTo>
                  <a:lnTo>
                    <a:pt x="3025" y="1287"/>
                  </a:lnTo>
                  <a:lnTo>
                    <a:pt x="2975" y="1329"/>
                  </a:lnTo>
                  <a:lnTo>
                    <a:pt x="2925" y="1379"/>
                  </a:lnTo>
                  <a:lnTo>
                    <a:pt x="2874" y="1429"/>
                  </a:lnTo>
                  <a:lnTo>
                    <a:pt x="2824" y="1471"/>
                  </a:lnTo>
                  <a:lnTo>
                    <a:pt x="2774" y="1521"/>
                  </a:lnTo>
                  <a:lnTo>
                    <a:pt x="2724" y="1571"/>
                  </a:lnTo>
                  <a:lnTo>
                    <a:pt x="2674" y="1613"/>
                  </a:lnTo>
                  <a:lnTo>
                    <a:pt x="2624" y="1663"/>
                  </a:lnTo>
                  <a:lnTo>
                    <a:pt x="2574" y="1714"/>
                  </a:lnTo>
                  <a:lnTo>
                    <a:pt x="2532" y="1764"/>
                  </a:lnTo>
                  <a:lnTo>
                    <a:pt x="2482" y="1814"/>
                  </a:lnTo>
                  <a:lnTo>
                    <a:pt x="2432" y="1864"/>
                  </a:lnTo>
                  <a:lnTo>
                    <a:pt x="2390" y="1914"/>
                  </a:lnTo>
                  <a:lnTo>
                    <a:pt x="2340" y="1972"/>
                  </a:lnTo>
                  <a:lnTo>
                    <a:pt x="2298" y="2023"/>
                  </a:lnTo>
                  <a:lnTo>
                    <a:pt x="2248" y="2073"/>
                  </a:lnTo>
                  <a:lnTo>
                    <a:pt x="2206" y="2123"/>
                  </a:lnTo>
                  <a:lnTo>
                    <a:pt x="2164" y="2181"/>
                  </a:lnTo>
                  <a:lnTo>
                    <a:pt x="2123" y="2231"/>
                  </a:lnTo>
                  <a:lnTo>
                    <a:pt x="2072" y="2290"/>
                  </a:lnTo>
                  <a:lnTo>
                    <a:pt x="2031" y="2340"/>
                  </a:lnTo>
                  <a:lnTo>
                    <a:pt x="1989" y="2399"/>
                  </a:lnTo>
                  <a:lnTo>
                    <a:pt x="1947" y="2449"/>
                  </a:lnTo>
                  <a:lnTo>
                    <a:pt x="1905" y="2507"/>
                  </a:lnTo>
                  <a:lnTo>
                    <a:pt x="1864" y="2566"/>
                  </a:lnTo>
                  <a:lnTo>
                    <a:pt x="1822" y="2616"/>
                  </a:lnTo>
                  <a:lnTo>
                    <a:pt x="1780" y="2674"/>
                  </a:lnTo>
                  <a:lnTo>
                    <a:pt x="1738" y="2733"/>
                  </a:lnTo>
                  <a:lnTo>
                    <a:pt x="1705" y="2791"/>
                  </a:lnTo>
                  <a:lnTo>
                    <a:pt x="1663" y="2841"/>
                  </a:lnTo>
                  <a:lnTo>
                    <a:pt x="1621" y="2900"/>
                  </a:lnTo>
                  <a:lnTo>
                    <a:pt x="1580" y="2958"/>
                  </a:lnTo>
                  <a:lnTo>
                    <a:pt x="1546" y="3017"/>
                  </a:lnTo>
                  <a:lnTo>
                    <a:pt x="1504" y="3075"/>
                  </a:lnTo>
                  <a:lnTo>
                    <a:pt x="1471" y="3134"/>
                  </a:lnTo>
                  <a:lnTo>
                    <a:pt x="1429" y="3192"/>
                  </a:lnTo>
                  <a:lnTo>
                    <a:pt x="1396" y="3251"/>
                  </a:lnTo>
                  <a:lnTo>
                    <a:pt x="1362" y="3317"/>
                  </a:lnTo>
                  <a:lnTo>
                    <a:pt x="1321" y="3376"/>
                  </a:lnTo>
                  <a:lnTo>
                    <a:pt x="1287" y="3434"/>
                  </a:lnTo>
                  <a:lnTo>
                    <a:pt x="1254" y="3493"/>
                  </a:lnTo>
                  <a:lnTo>
                    <a:pt x="1212" y="3560"/>
                  </a:lnTo>
                  <a:lnTo>
                    <a:pt x="1179" y="3618"/>
                  </a:lnTo>
                  <a:lnTo>
                    <a:pt x="1145" y="3677"/>
                  </a:lnTo>
                  <a:lnTo>
                    <a:pt x="1112" y="3735"/>
                  </a:lnTo>
                  <a:lnTo>
                    <a:pt x="1078" y="3802"/>
                  </a:lnTo>
                  <a:lnTo>
                    <a:pt x="1045" y="3860"/>
                  </a:lnTo>
                  <a:lnTo>
                    <a:pt x="1012" y="3927"/>
                  </a:lnTo>
                  <a:lnTo>
                    <a:pt x="978" y="3986"/>
                  </a:lnTo>
                  <a:lnTo>
                    <a:pt x="953" y="4044"/>
                  </a:lnTo>
                  <a:lnTo>
                    <a:pt x="920" y="4111"/>
                  </a:lnTo>
                  <a:lnTo>
                    <a:pt x="886" y="4170"/>
                  </a:lnTo>
                  <a:lnTo>
                    <a:pt x="853" y="4236"/>
                  </a:lnTo>
                  <a:lnTo>
                    <a:pt x="828" y="4295"/>
                  </a:lnTo>
                  <a:lnTo>
                    <a:pt x="794" y="4362"/>
                  </a:lnTo>
                  <a:lnTo>
                    <a:pt x="769" y="4429"/>
                  </a:lnTo>
                  <a:lnTo>
                    <a:pt x="736" y="4487"/>
                  </a:lnTo>
                  <a:lnTo>
                    <a:pt x="711" y="4554"/>
                  </a:lnTo>
                  <a:lnTo>
                    <a:pt x="669" y="4646"/>
                  </a:lnTo>
                  <a:lnTo>
                    <a:pt x="619" y="4746"/>
                  </a:lnTo>
                  <a:lnTo>
                    <a:pt x="577" y="4846"/>
                  </a:lnTo>
                  <a:lnTo>
                    <a:pt x="552" y="4896"/>
                  </a:lnTo>
                  <a:lnTo>
                    <a:pt x="527" y="4955"/>
                  </a:lnTo>
                  <a:lnTo>
                    <a:pt x="510" y="5005"/>
                  </a:lnTo>
                  <a:lnTo>
                    <a:pt x="502" y="5022"/>
                  </a:lnTo>
                  <a:lnTo>
                    <a:pt x="485" y="5055"/>
                  </a:lnTo>
                  <a:lnTo>
                    <a:pt x="460" y="5114"/>
                  </a:lnTo>
                  <a:lnTo>
                    <a:pt x="435" y="5164"/>
                  </a:lnTo>
                  <a:lnTo>
                    <a:pt x="410" y="5214"/>
                  </a:lnTo>
                  <a:lnTo>
                    <a:pt x="393" y="5272"/>
                  </a:lnTo>
                  <a:lnTo>
                    <a:pt x="368" y="5322"/>
                  </a:lnTo>
                  <a:lnTo>
                    <a:pt x="352" y="5381"/>
                  </a:lnTo>
                  <a:lnTo>
                    <a:pt x="326" y="5431"/>
                  </a:lnTo>
                  <a:lnTo>
                    <a:pt x="310" y="5490"/>
                  </a:lnTo>
                  <a:lnTo>
                    <a:pt x="293" y="5540"/>
                  </a:lnTo>
                  <a:lnTo>
                    <a:pt x="276" y="5598"/>
                  </a:lnTo>
                  <a:lnTo>
                    <a:pt x="268" y="5623"/>
                  </a:lnTo>
                  <a:lnTo>
                    <a:pt x="260" y="5648"/>
                  </a:lnTo>
                  <a:lnTo>
                    <a:pt x="251" y="5682"/>
                  </a:lnTo>
                  <a:lnTo>
                    <a:pt x="243" y="5707"/>
                  </a:lnTo>
                  <a:lnTo>
                    <a:pt x="235" y="5732"/>
                  </a:lnTo>
                  <a:lnTo>
                    <a:pt x="226" y="5757"/>
                  </a:lnTo>
                  <a:lnTo>
                    <a:pt x="226" y="5790"/>
                  </a:lnTo>
                  <a:lnTo>
                    <a:pt x="218" y="5815"/>
                  </a:lnTo>
                  <a:lnTo>
                    <a:pt x="218" y="5832"/>
                  </a:lnTo>
                  <a:lnTo>
                    <a:pt x="218" y="5840"/>
                  </a:lnTo>
                  <a:lnTo>
                    <a:pt x="210" y="5865"/>
                  </a:lnTo>
                  <a:lnTo>
                    <a:pt x="201" y="5891"/>
                  </a:lnTo>
                  <a:lnTo>
                    <a:pt x="193" y="5916"/>
                  </a:lnTo>
                  <a:lnTo>
                    <a:pt x="184" y="5941"/>
                  </a:lnTo>
                  <a:lnTo>
                    <a:pt x="176" y="5974"/>
                  </a:lnTo>
                  <a:lnTo>
                    <a:pt x="168" y="5999"/>
                  </a:lnTo>
                  <a:lnTo>
                    <a:pt x="159" y="6024"/>
                  </a:lnTo>
                  <a:lnTo>
                    <a:pt x="159" y="6049"/>
                  </a:lnTo>
                  <a:lnTo>
                    <a:pt x="159" y="6074"/>
                  </a:lnTo>
                  <a:lnTo>
                    <a:pt x="159" y="6099"/>
                  </a:lnTo>
                  <a:lnTo>
                    <a:pt x="159" y="6124"/>
                  </a:lnTo>
                  <a:lnTo>
                    <a:pt x="159" y="6150"/>
                  </a:lnTo>
                  <a:lnTo>
                    <a:pt x="159" y="6175"/>
                  </a:lnTo>
                  <a:lnTo>
                    <a:pt x="159" y="6175"/>
                  </a:lnTo>
                  <a:lnTo>
                    <a:pt x="159" y="6208"/>
                  </a:lnTo>
                  <a:lnTo>
                    <a:pt x="159" y="6233"/>
                  </a:lnTo>
                  <a:lnTo>
                    <a:pt x="93" y="6300"/>
                  </a:lnTo>
                  <a:lnTo>
                    <a:pt x="26" y="6241"/>
                  </a:lnTo>
                  <a:lnTo>
                    <a:pt x="17" y="6216"/>
                  </a:lnTo>
                  <a:lnTo>
                    <a:pt x="9" y="6191"/>
                  </a:lnTo>
                  <a:lnTo>
                    <a:pt x="9" y="6158"/>
                  </a:lnTo>
                  <a:lnTo>
                    <a:pt x="1" y="6133"/>
                  </a:lnTo>
                  <a:lnTo>
                    <a:pt x="1" y="6099"/>
                  </a:lnTo>
                  <a:lnTo>
                    <a:pt x="1" y="6074"/>
                  </a:lnTo>
                  <a:lnTo>
                    <a:pt x="1" y="6041"/>
                  </a:lnTo>
                  <a:lnTo>
                    <a:pt x="1" y="6016"/>
                  </a:lnTo>
                  <a:lnTo>
                    <a:pt x="1" y="5982"/>
                  </a:lnTo>
                  <a:lnTo>
                    <a:pt x="1" y="5957"/>
                  </a:lnTo>
                  <a:lnTo>
                    <a:pt x="1" y="5924"/>
                  </a:lnTo>
                  <a:lnTo>
                    <a:pt x="1" y="5899"/>
                  </a:lnTo>
                  <a:lnTo>
                    <a:pt x="1" y="5865"/>
                  </a:lnTo>
                  <a:lnTo>
                    <a:pt x="1" y="5832"/>
                  </a:lnTo>
                  <a:lnTo>
                    <a:pt x="1" y="5790"/>
                  </a:lnTo>
                  <a:lnTo>
                    <a:pt x="1" y="5765"/>
                  </a:lnTo>
                  <a:lnTo>
                    <a:pt x="1" y="5740"/>
                  </a:lnTo>
                  <a:lnTo>
                    <a:pt x="1" y="5707"/>
                  </a:lnTo>
                  <a:lnTo>
                    <a:pt x="1" y="5673"/>
                  </a:lnTo>
                  <a:lnTo>
                    <a:pt x="1" y="5648"/>
                  </a:lnTo>
                  <a:lnTo>
                    <a:pt x="9" y="5615"/>
                  </a:lnTo>
                  <a:lnTo>
                    <a:pt x="9" y="5590"/>
                  </a:lnTo>
                  <a:lnTo>
                    <a:pt x="17" y="5556"/>
                  </a:lnTo>
                  <a:lnTo>
                    <a:pt x="26" y="5523"/>
                  </a:lnTo>
                  <a:lnTo>
                    <a:pt x="34" y="5464"/>
                  </a:lnTo>
                  <a:lnTo>
                    <a:pt x="51" y="5406"/>
                  </a:lnTo>
                  <a:lnTo>
                    <a:pt x="68" y="5348"/>
                  </a:lnTo>
                  <a:lnTo>
                    <a:pt x="84" y="5281"/>
                  </a:lnTo>
                  <a:lnTo>
                    <a:pt x="101" y="5222"/>
                  </a:lnTo>
                  <a:lnTo>
                    <a:pt x="126" y="5164"/>
                  </a:lnTo>
                  <a:lnTo>
                    <a:pt x="143" y="5105"/>
                  </a:lnTo>
                  <a:lnTo>
                    <a:pt x="159" y="5047"/>
                  </a:lnTo>
                  <a:lnTo>
                    <a:pt x="184" y="4988"/>
                  </a:lnTo>
                  <a:lnTo>
                    <a:pt x="201" y="4930"/>
                  </a:lnTo>
                  <a:lnTo>
                    <a:pt x="218" y="4896"/>
                  </a:lnTo>
                  <a:lnTo>
                    <a:pt x="226" y="4871"/>
                  </a:lnTo>
                  <a:lnTo>
                    <a:pt x="243" y="4813"/>
                  </a:lnTo>
                  <a:lnTo>
                    <a:pt x="268" y="4763"/>
                  </a:lnTo>
                  <a:lnTo>
                    <a:pt x="293" y="4704"/>
                  </a:lnTo>
                  <a:lnTo>
                    <a:pt x="335" y="4604"/>
                  </a:lnTo>
                  <a:lnTo>
                    <a:pt x="385" y="4495"/>
                  </a:lnTo>
                  <a:lnTo>
                    <a:pt x="427" y="4404"/>
                  </a:lnTo>
                  <a:lnTo>
                    <a:pt x="452" y="4337"/>
                  </a:lnTo>
                  <a:lnTo>
                    <a:pt x="485" y="4270"/>
                  </a:lnTo>
                  <a:lnTo>
                    <a:pt x="519" y="4211"/>
                  </a:lnTo>
                  <a:lnTo>
                    <a:pt x="544" y="4145"/>
                  </a:lnTo>
                  <a:lnTo>
                    <a:pt x="577" y="4078"/>
                  </a:lnTo>
                  <a:lnTo>
                    <a:pt x="611" y="4011"/>
                  </a:lnTo>
                  <a:lnTo>
                    <a:pt x="636" y="3952"/>
                  </a:lnTo>
                  <a:lnTo>
                    <a:pt x="669" y="3886"/>
                  </a:lnTo>
                  <a:lnTo>
                    <a:pt x="702" y="3819"/>
                  </a:lnTo>
                  <a:lnTo>
                    <a:pt x="736" y="3760"/>
                  </a:lnTo>
                  <a:lnTo>
                    <a:pt x="769" y="3693"/>
                  </a:lnTo>
                  <a:lnTo>
                    <a:pt x="803" y="3627"/>
                  </a:lnTo>
                  <a:lnTo>
                    <a:pt x="836" y="3568"/>
                  </a:lnTo>
                  <a:lnTo>
                    <a:pt x="870" y="3501"/>
                  </a:lnTo>
                  <a:lnTo>
                    <a:pt x="911" y="3434"/>
                  </a:lnTo>
                  <a:lnTo>
                    <a:pt x="945" y="3376"/>
                  </a:lnTo>
                  <a:lnTo>
                    <a:pt x="978" y="3309"/>
                  </a:lnTo>
                  <a:lnTo>
                    <a:pt x="1012" y="3251"/>
                  </a:lnTo>
                  <a:lnTo>
                    <a:pt x="1053" y="3184"/>
                  </a:lnTo>
                  <a:lnTo>
                    <a:pt x="1087" y="3125"/>
                  </a:lnTo>
                  <a:lnTo>
                    <a:pt x="1128" y="3059"/>
                  </a:lnTo>
                  <a:lnTo>
                    <a:pt x="1162" y="3000"/>
                  </a:lnTo>
                  <a:lnTo>
                    <a:pt x="1204" y="2942"/>
                  </a:lnTo>
                  <a:lnTo>
                    <a:pt x="1245" y="2875"/>
                  </a:lnTo>
                  <a:lnTo>
                    <a:pt x="1279" y="2816"/>
                  </a:lnTo>
                  <a:lnTo>
                    <a:pt x="1321" y="2758"/>
                  </a:lnTo>
                  <a:lnTo>
                    <a:pt x="1362" y="2699"/>
                  </a:lnTo>
                  <a:lnTo>
                    <a:pt x="1396" y="2632"/>
                  </a:lnTo>
                  <a:lnTo>
                    <a:pt x="1438" y="2574"/>
                  </a:lnTo>
                  <a:lnTo>
                    <a:pt x="1479" y="2515"/>
                  </a:lnTo>
                  <a:lnTo>
                    <a:pt x="1521" y="2457"/>
                  </a:lnTo>
                  <a:lnTo>
                    <a:pt x="1563" y="2399"/>
                  </a:lnTo>
                  <a:lnTo>
                    <a:pt x="1605" y="2340"/>
                  </a:lnTo>
                  <a:lnTo>
                    <a:pt x="1646" y="2282"/>
                  </a:lnTo>
                  <a:lnTo>
                    <a:pt x="1697" y="2223"/>
                  </a:lnTo>
                  <a:lnTo>
                    <a:pt x="1738" y="2165"/>
                  </a:lnTo>
                  <a:lnTo>
                    <a:pt x="1780" y="2106"/>
                  </a:lnTo>
                  <a:lnTo>
                    <a:pt x="1830" y="2056"/>
                  </a:lnTo>
                  <a:lnTo>
                    <a:pt x="1872" y="1998"/>
                  </a:lnTo>
                  <a:lnTo>
                    <a:pt x="1922" y="1939"/>
                  </a:lnTo>
                  <a:lnTo>
                    <a:pt x="1964" y="1881"/>
                  </a:lnTo>
                  <a:lnTo>
                    <a:pt x="2014" y="1830"/>
                  </a:lnTo>
                  <a:lnTo>
                    <a:pt x="2056" y="1772"/>
                  </a:lnTo>
                  <a:lnTo>
                    <a:pt x="2106" y="1722"/>
                  </a:lnTo>
                  <a:lnTo>
                    <a:pt x="2156" y="1663"/>
                  </a:lnTo>
                  <a:lnTo>
                    <a:pt x="2198" y="1613"/>
                  </a:lnTo>
                  <a:lnTo>
                    <a:pt x="2248" y="1555"/>
                  </a:lnTo>
                  <a:lnTo>
                    <a:pt x="2298" y="1505"/>
                  </a:lnTo>
                  <a:lnTo>
                    <a:pt x="2348" y="1455"/>
                  </a:lnTo>
                  <a:lnTo>
                    <a:pt x="2398" y="1396"/>
                  </a:lnTo>
                  <a:lnTo>
                    <a:pt x="2448" y="1346"/>
                  </a:lnTo>
                  <a:lnTo>
                    <a:pt x="2507" y="1296"/>
                  </a:lnTo>
                  <a:lnTo>
                    <a:pt x="2557" y="1246"/>
                  </a:lnTo>
                  <a:lnTo>
                    <a:pt x="2607" y="1196"/>
                  </a:lnTo>
                  <a:lnTo>
                    <a:pt x="2657" y="1145"/>
                  </a:lnTo>
                  <a:lnTo>
                    <a:pt x="2716" y="1095"/>
                  </a:lnTo>
                  <a:lnTo>
                    <a:pt x="2766" y="1045"/>
                  </a:lnTo>
                  <a:lnTo>
                    <a:pt x="2824" y="995"/>
                  </a:lnTo>
                  <a:lnTo>
                    <a:pt x="2874" y="945"/>
                  </a:lnTo>
                  <a:lnTo>
                    <a:pt x="2933" y="903"/>
                  </a:lnTo>
                  <a:lnTo>
                    <a:pt x="2983" y="853"/>
                  </a:lnTo>
                  <a:lnTo>
                    <a:pt x="3042" y="811"/>
                  </a:lnTo>
                  <a:lnTo>
                    <a:pt x="3100" y="761"/>
                  </a:lnTo>
                  <a:lnTo>
                    <a:pt x="3159" y="719"/>
                  </a:lnTo>
                  <a:lnTo>
                    <a:pt x="3184" y="694"/>
                  </a:lnTo>
                  <a:lnTo>
                    <a:pt x="3209" y="678"/>
                  </a:lnTo>
                  <a:lnTo>
                    <a:pt x="3234" y="661"/>
                  </a:lnTo>
                  <a:lnTo>
                    <a:pt x="3267" y="636"/>
                  </a:lnTo>
                  <a:lnTo>
                    <a:pt x="3292" y="619"/>
                  </a:lnTo>
                  <a:lnTo>
                    <a:pt x="3326" y="594"/>
                  </a:lnTo>
                  <a:lnTo>
                    <a:pt x="3351" y="577"/>
                  </a:lnTo>
                  <a:lnTo>
                    <a:pt x="3384" y="552"/>
                  </a:lnTo>
                  <a:lnTo>
                    <a:pt x="3417" y="536"/>
                  </a:lnTo>
                  <a:lnTo>
                    <a:pt x="3451" y="519"/>
                  </a:lnTo>
                  <a:lnTo>
                    <a:pt x="3484" y="494"/>
                  </a:lnTo>
                  <a:lnTo>
                    <a:pt x="3518" y="477"/>
                  </a:lnTo>
                  <a:lnTo>
                    <a:pt x="3551" y="452"/>
                  </a:lnTo>
                  <a:lnTo>
                    <a:pt x="3585" y="435"/>
                  </a:lnTo>
                  <a:lnTo>
                    <a:pt x="3618" y="419"/>
                  </a:lnTo>
                  <a:lnTo>
                    <a:pt x="3660" y="394"/>
                  </a:lnTo>
                  <a:lnTo>
                    <a:pt x="3693" y="377"/>
                  </a:lnTo>
                  <a:lnTo>
                    <a:pt x="3727" y="360"/>
                  </a:lnTo>
                  <a:lnTo>
                    <a:pt x="3768" y="335"/>
                  </a:lnTo>
                  <a:lnTo>
                    <a:pt x="3802" y="318"/>
                  </a:lnTo>
                  <a:lnTo>
                    <a:pt x="3844" y="302"/>
                  </a:lnTo>
                  <a:lnTo>
                    <a:pt x="3877" y="285"/>
                  </a:lnTo>
                  <a:lnTo>
                    <a:pt x="3919" y="268"/>
                  </a:lnTo>
                  <a:lnTo>
                    <a:pt x="3961" y="252"/>
                  </a:lnTo>
                  <a:lnTo>
                    <a:pt x="4002" y="235"/>
                  </a:lnTo>
                  <a:lnTo>
                    <a:pt x="4036" y="218"/>
                  </a:lnTo>
                  <a:lnTo>
                    <a:pt x="4061" y="201"/>
                  </a:lnTo>
                  <a:lnTo>
                    <a:pt x="4077" y="201"/>
                  </a:lnTo>
                  <a:lnTo>
                    <a:pt x="4119" y="185"/>
                  </a:lnTo>
                  <a:lnTo>
                    <a:pt x="4161" y="168"/>
                  </a:lnTo>
                  <a:lnTo>
                    <a:pt x="4203" y="151"/>
                  </a:lnTo>
                  <a:lnTo>
                    <a:pt x="4245" y="135"/>
                  </a:lnTo>
                  <a:lnTo>
                    <a:pt x="4286" y="126"/>
                  </a:lnTo>
                  <a:lnTo>
                    <a:pt x="4328" y="110"/>
                  </a:lnTo>
                  <a:lnTo>
                    <a:pt x="4370" y="101"/>
                  </a:lnTo>
                  <a:lnTo>
                    <a:pt x="4412" y="84"/>
                  </a:lnTo>
                  <a:lnTo>
                    <a:pt x="4453" y="76"/>
                  </a:lnTo>
                  <a:lnTo>
                    <a:pt x="4495" y="59"/>
                  </a:lnTo>
                  <a:lnTo>
                    <a:pt x="4537" y="51"/>
                  </a:lnTo>
                  <a:lnTo>
                    <a:pt x="4579" y="43"/>
                  </a:lnTo>
                  <a:lnTo>
                    <a:pt x="4620" y="34"/>
                  </a:lnTo>
                  <a:lnTo>
                    <a:pt x="4662" y="26"/>
                  </a:lnTo>
                  <a:lnTo>
                    <a:pt x="4704" y="18"/>
                  </a:lnTo>
                  <a:lnTo>
                    <a:pt x="4746" y="9"/>
                  </a:lnTo>
                  <a:lnTo>
                    <a:pt x="4788" y="1"/>
                  </a:lnTo>
                  <a:lnTo>
                    <a:pt x="4829" y="1"/>
                  </a:lnTo>
                  <a:lnTo>
                    <a:pt x="4871" y="1"/>
                  </a:lnTo>
                  <a:lnTo>
                    <a:pt x="4913" y="1"/>
                  </a:lnTo>
                  <a:lnTo>
                    <a:pt x="4955" y="1"/>
                  </a:lnTo>
                  <a:lnTo>
                    <a:pt x="4996" y="1"/>
                  </a:lnTo>
                  <a:lnTo>
                    <a:pt x="5122" y="1"/>
                  </a:lnTo>
                  <a:lnTo>
                    <a:pt x="5163" y="1"/>
                  </a:lnTo>
                  <a:lnTo>
                    <a:pt x="5205" y="1"/>
                  </a:lnTo>
                  <a:lnTo>
                    <a:pt x="5247" y="1"/>
                  </a:lnTo>
                  <a:lnTo>
                    <a:pt x="5289" y="9"/>
                  </a:lnTo>
                  <a:lnTo>
                    <a:pt x="5322" y="9"/>
                  </a:lnTo>
                  <a:lnTo>
                    <a:pt x="5347" y="9"/>
                  </a:lnTo>
                  <a:lnTo>
                    <a:pt x="5364" y="9"/>
                  </a:lnTo>
                  <a:lnTo>
                    <a:pt x="5389" y="9"/>
                  </a:lnTo>
                  <a:lnTo>
                    <a:pt x="5406" y="9"/>
                  </a:lnTo>
                  <a:lnTo>
                    <a:pt x="5422" y="18"/>
                  </a:lnTo>
                  <a:lnTo>
                    <a:pt x="5448" y="26"/>
                  </a:lnTo>
                  <a:lnTo>
                    <a:pt x="5464" y="34"/>
                  </a:lnTo>
                  <a:lnTo>
                    <a:pt x="5489" y="34"/>
                  </a:lnTo>
                  <a:lnTo>
                    <a:pt x="5506" y="43"/>
                  </a:lnTo>
                  <a:lnTo>
                    <a:pt x="5523" y="51"/>
                  </a:lnTo>
                  <a:lnTo>
                    <a:pt x="5548" y="59"/>
                  </a:lnTo>
                  <a:lnTo>
                    <a:pt x="5564" y="68"/>
                  </a:lnTo>
                  <a:lnTo>
                    <a:pt x="5581" y="76"/>
                  </a:lnTo>
                  <a:lnTo>
                    <a:pt x="5598" y="84"/>
                  </a:lnTo>
                  <a:lnTo>
                    <a:pt x="5631" y="101"/>
                  </a:lnTo>
                  <a:lnTo>
                    <a:pt x="5665" y="126"/>
                  </a:lnTo>
                  <a:lnTo>
                    <a:pt x="5698" y="143"/>
                  </a:lnTo>
                  <a:lnTo>
                    <a:pt x="5732" y="168"/>
                  </a:lnTo>
                  <a:lnTo>
                    <a:pt x="5765" y="185"/>
                  </a:lnTo>
                  <a:lnTo>
                    <a:pt x="5790" y="210"/>
                  </a:lnTo>
                  <a:lnTo>
                    <a:pt x="5823" y="226"/>
                  </a:lnTo>
                  <a:lnTo>
                    <a:pt x="5849" y="252"/>
                  </a:lnTo>
                  <a:lnTo>
                    <a:pt x="5874" y="277"/>
                  </a:lnTo>
                  <a:lnTo>
                    <a:pt x="5899" y="302"/>
                  </a:lnTo>
                  <a:lnTo>
                    <a:pt x="5924" y="327"/>
                  </a:lnTo>
                  <a:lnTo>
                    <a:pt x="5949" y="352"/>
                  </a:lnTo>
                  <a:lnTo>
                    <a:pt x="5965" y="385"/>
                  </a:lnTo>
                  <a:lnTo>
                    <a:pt x="5991" y="410"/>
                  </a:lnTo>
                  <a:lnTo>
                    <a:pt x="6007" y="435"/>
                  </a:lnTo>
                  <a:lnTo>
                    <a:pt x="6024" y="469"/>
                  </a:lnTo>
                  <a:lnTo>
                    <a:pt x="6041" y="494"/>
                  </a:lnTo>
                  <a:lnTo>
                    <a:pt x="6057" y="527"/>
                  </a:lnTo>
                  <a:lnTo>
                    <a:pt x="6066" y="561"/>
                  </a:lnTo>
                  <a:lnTo>
                    <a:pt x="6082" y="586"/>
                  </a:lnTo>
                  <a:lnTo>
                    <a:pt x="6091" y="619"/>
                  </a:lnTo>
                  <a:lnTo>
                    <a:pt x="6107" y="653"/>
                  </a:lnTo>
                  <a:lnTo>
                    <a:pt x="6116" y="678"/>
                  </a:lnTo>
                  <a:lnTo>
                    <a:pt x="6124" y="711"/>
                  </a:lnTo>
                  <a:lnTo>
                    <a:pt x="6124" y="744"/>
                  </a:lnTo>
                  <a:lnTo>
                    <a:pt x="6133" y="778"/>
                  </a:lnTo>
                  <a:lnTo>
                    <a:pt x="6133" y="811"/>
                  </a:lnTo>
                  <a:lnTo>
                    <a:pt x="6133" y="845"/>
                  </a:lnTo>
                  <a:lnTo>
                    <a:pt x="6133" y="870"/>
                  </a:lnTo>
                  <a:lnTo>
                    <a:pt x="6133" y="987"/>
                  </a:lnTo>
                  <a:lnTo>
                    <a:pt x="6133" y="1020"/>
                  </a:lnTo>
                  <a:lnTo>
                    <a:pt x="6133" y="1054"/>
                  </a:lnTo>
                  <a:lnTo>
                    <a:pt x="6133" y="1087"/>
                  </a:lnTo>
                  <a:lnTo>
                    <a:pt x="6133" y="1112"/>
                  </a:lnTo>
                  <a:lnTo>
                    <a:pt x="6133" y="1145"/>
                  </a:lnTo>
                  <a:lnTo>
                    <a:pt x="6124" y="1179"/>
                  </a:lnTo>
                  <a:lnTo>
                    <a:pt x="6124" y="1212"/>
                  </a:lnTo>
                  <a:lnTo>
                    <a:pt x="6116" y="1246"/>
                  </a:lnTo>
                  <a:lnTo>
                    <a:pt x="6107" y="1279"/>
                  </a:lnTo>
                  <a:lnTo>
                    <a:pt x="6099" y="1313"/>
                  </a:lnTo>
                  <a:lnTo>
                    <a:pt x="6091" y="1346"/>
                  </a:lnTo>
                  <a:lnTo>
                    <a:pt x="6074" y="1371"/>
                  </a:lnTo>
                  <a:lnTo>
                    <a:pt x="6066" y="1404"/>
                  </a:lnTo>
                  <a:lnTo>
                    <a:pt x="6057" y="1438"/>
                  </a:lnTo>
                  <a:lnTo>
                    <a:pt x="6041" y="1471"/>
                  </a:lnTo>
                  <a:lnTo>
                    <a:pt x="6032" y="1505"/>
                  </a:lnTo>
                  <a:lnTo>
                    <a:pt x="6016" y="1538"/>
                  </a:lnTo>
                  <a:lnTo>
                    <a:pt x="6007" y="1571"/>
                  </a:lnTo>
                  <a:lnTo>
                    <a:pt x="5991" y="1597"/>
                  </a:lnTo>
                  <a:lnTo>
                    <a:pt x="5974" y="1630"/>
                  </a:lnTo>
                  <a:lnTo>
                    <a:pt x="5965" y="1663"/>
                  </a:lnTo>
                  <a:lnTo>
                    <a:pt x="5949" y="1697"/>
                  </a:lnTo>
                  <a:lnTo>
                    <a:pt x="5932" y="1730"/>
                  </a:lnTo>
                  <a:lnTo>
                    <a:pt x="5915" y="1755"/>
                  </a:lnTo>
                  <a:lnTo>
                    <a:pt x="5899" y="1789"/>
                  </a:lnTo>
                  <a:lnTo>
                    <a:pt x="5882" y="1822"/>
                  </a:lnTo>
                  <a:lnTo>
                    <a:pt x="5865" y="1856"/>
                  </a:lnTo>
                  <a:lnTo>
                    <a:pt x="5849" y="1881"/>
                  </a:lnTo>
                  <a:lnTo>
                    <a:pt x="5832" y="1914"/>
                  </a:lnTo>
                  <a:lnTo>
                    <a:pt x="5807" y="1947"/>
                  </a:lnTo>
                  <a:lnTo>
                    <a:pt x="5790" y="1981"/>
                  </a:lnTo>
                  <a:lnTo>
                    <a:pt x="5773" y="2006"/>
                  </a:lnTo>
                  <a:lnTo>
                    <a:pt x="5757" y="2039"/>
                  </a:lnTo>
                  <a:lnTo>
                    <a:pt x="5732" y="2073"/>
                  </a:lnTo>
                  <a:lnTo>
                    <a:pt x="5715" y="2106"/>
                  </a:lnTo>
                  <a:lnTo>
                    <a:pt x="5690" y="2131"/>
                  </a:lnTo>
                  <a:lnTo>
                    <a:pt x="5648" y="2198"/>
                  </a:lnTo>
                  <a:lnTo>
                    <a:pt x="5606" y="2257"/>
                  </a:lnTo>
                  <a:lnTo>
                    <a:pt x="5564" y="2315"/>
                  </a:lnTo>
                  <a:lnTo>
                    <a:pt x="5523" y="2373"/>
                  </a:lnTo>
                  <a:lnTo>
                    <a:pt x="5473" y="2432"/>
                  </a:lnTo>
                  <a:lnTo>
                    <a:pt x="5431" y="2490"/>
                  </a:lnTo>
                  <a:lnTo>
                    <a:pt x="5322" y="2557"/>
                  </a:lnTo>
                  <a:lnTo>
                    <a:pt x="5280" y="2607"/>
                  </a:lnTo>
                  <a:lnTo>
                    <a:pt x="5230" y="2666"/>
                  </a:lnTo>
                  <a:lnTo>
                    <a:pt x="5189" y="2716"/>
                  </a:lnTo>
                  <a:lnTo>
                    <a:pt x="5138" y="2774"/>
                  </a:lnTo>
                  <a:lnTo>
                    <a:pt x="5097" y="2825"/>
                  </a:lnTo>
                  <a:lnTo>
                    <a:pt x="5047" y="2875"/>
                  </a:lnTo>
                  <a:lnTo>
                    <a:pt x="5005" y="2925"/>
                  </a:lnTo>
                  <a:lnTo>
                    <a:pt x="4955" y="2975"/>
                  </a:lnTo>
                  <a:lnTo>
                    <a:pt x="4913" y="3017"/>
                  </a:lnTo>
                  <a:lnTo>
                    <a:pt x="4871" y="3067"/>
                  </a:lnTo>
                  <a:lnTo>
                    <a:pt x="4829" y="3109"/>
                  </a:lnTo>
                  <a:lnTo>
                    <a:pt x="4779" y="3150"/>
                  </a:lnTo>
                  <a:lnTo>
                    <a:pt x="4737" y="3192"/>
                  </a:lnTo>
                  <a:lnTo>
                    <a:pt x="4704" y="3234"/>
                  </a:lnTo>
                  <a:lnTo>
                    <a:pt x="4662" y="3267"/>
                  </a:lnTo>
                  <a:lnTo>
                    <a:pt x="4620" y="3301"/>
                  </a:lnTo>
                  <a:lnTo>
                    <a:pt x="4587" y="3334"/>
                  </a:lnTo>
                  <a:lnTo>
                    <a:pt x="4554" y="3368"/>
                  </a:lnTo>
                  <a:lnTo>
                    <a:pt x="4520" y="3401"/>
                  </a:lnTo>
                  <a:lnTo>
                    <a:pt x="4487" y="3426"/>
                  </a:lnTo>
                  <a:lnTo>
                    <a:pt x="4453" y="3451"/>
                  </a:lnTo>
                  <a:lnTo>
                    <a:pt x="4428" y="3476"/>
                  </a:lnTo>
                  <a:lnTo>
                    <a:pt x="4395" y="3493"/>
                  </a:lnTo>
                  <a:lnTo>
                    <a:pt x="4328" y="3551"/>
                  </a:lnTo>
                  <a:lnTo>
                    <a:pt x="4328" y="3551"/>
                  </a:lnTo>
                  <a:lnTo>
                    <a:pt x="4378" y="3535"/>
                  </a:lnTo>
                  <a:lnTo>
                    <a:pt x="4445" y="3518"/>
                  </a:lnTo>
                  <a:lnTo>
                    <a:pt x="4504" y="3501"/>
                  </a:lnTo>
                  <a:lnTo>
                    <a:pt x="4570" y="3493"/>
                  </a:lnTo>
                  <a:lnTo>
                    <a:pt x="4629" y="3476"/>
                  </a:lnTo>
                  <a:lnTo>
                    <a:pt x="4696" y="3460"/>
                  </a:lnTo>
                  <a:lnTo>
                    <a:pt x="4762" y="3443"/>
                  </a:lnTo>
                  <a:lnTo>
                    <a:pt x="4821" y="3434"/>
                  </a:lnTo>
                  <a:lnTo>
                    <a:pt x="4888" y="3418"/>
                  </a:lnTo>
                  <a:lnTo>
                    <a:pt x="4955" y="3401"/>
                  </a:lnTo>
                  <a:lnTo>
                    <a:pt x="5021" y="3393"/>
                  </a:lnTo>
                  <a:lnTo>
                    <a:pt x="5080" y="3376"/>
                  </a:lnTo>
                  <a:lnTo>
                    <a:pt x="5147" y="3368"/>
                  </a:lnTo>
                  <a:lnTo>
                    <a:pt x="5214" y="3351"/>
                  </a:lnTo>
                  <a:lnTo>
                    <a:pt x="5280" y="3343"/>
                  </a:lnTo>
                  <a:lnTo>
                    <a:pt x="5347" y="3334"/>
                  </a:lnTo>
                  <a:lnTo>
                    <a:pt x="5414" y="3326"/>
                  </a:lnTo>
                  <a:lnTo>
                    <a:pt x="5481" y="3309"/>
                  </a:lnTo>
                  <a:lnTo>
                    <a:pt x="5548" y="3301"/>
                  </a:lnTo>
                  <a:lnTo>
                    <a:pt x="5615" y="3292"/>
                  </a:lnTo>
                  <a:lnTo>
                    <a:pt x="5681" y="3284"/>
                  </a:lnTo>
                  <a:lnTo>
                    <a:pt x="5740" y="3284"/>
                  </a:lnTo>
                  <a:lnTo>
                    <a:pt x="5807" y="3276"/>
                  </a:lnTo>
                  <a:lnTo>
                    <a:pt x="5882" y="3276"/>
                  </a:lnTo>
                  <a:lnTo>
                    <a:pt x="5949" y="3267"/>
                  </a:lnTo>
                  <a:lnTo>
                    <a:pt x="6016" y="3267"/>
                  </a:lnTo>
                  <a:lnTo>
                    <a:pt x="6082" y="3267"/>
                  </a:lnTo>
                  <a:lnTo>
                    <a:pt x="6149" y="3267"/>
                  </a:lnTo>
                  <a:lnTo>
                    <a:pt x="6224" y="3267"/>
                  </a:lnTo>
                  <a:lnTo>
                    <a:pt x="6291" y="3267"/>
                  </a:lnTo>
                  <a:lnTo>
                    <a:pt x="6575" y="3267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31"/>
            <p:cNvSpPr/>
            <p:nvPr/>
          </p:nvSpPr>
          <p:spPr>
            <a:xfrm>
              <a:off x="5720975" y="9255028"/>
              <a:ext cx="129041" cy="137673"/>
            </a:xfrm>
            <a:custGeom>
              <a:avLst/>
              <a:gdLst/>
              <a:ahLst/>
              <a:cxnLst/>
              <a:rect l="l" t="t" r="r" b="b"/>
              <a:pathLst>
                <a:path w="2616" h="2791" extrusionOk="0">
                  <a:moveTo>
                    <a:pt x="2365" y="661"/>
                  </a:moveTo>
                  <a:lnTo>
                    <a:pt x="2365" y="627"/>
                  </a:lnTo>
                  <a:lnTo>
                    <a:pt x="2365" y="627"/>
                  </a:lnTo>
                  <a:lnTo>
                    <a:pt x="2365" y="602"/>
                  </a:lnTo>
                  <a:lnTo>
                    <a:pt x="2365" y="577"/>
                  </a:lnTo>
                  <a:lnTo>
                    <a:pt x="2365" y="552"/>
                  </a:lnTo>
                  <a:lnTo>
                    <a:pt x="2365" y="527"/>
                  </a:lnTo>
                  <a:lnTo>
                    <a:pt x="2357" y="502"/>
                  </a:lnTo>
                  <a:lnTo>
                    <a:pt x="2348" y="477"/>
                  </a:lnTo>
                  <a:lnTo>
                    <a:pt x="2340" y="460"/>
                  </a:lnTo>
                  <a:lnTo>
                    <a:pt x="2331" y="435"/>
                  </a:lnTo>
                  <a:lnTo>
                    <a:pt x="2331" y="427"/>
                  </a:lnTo>
                  <a:lnTo>
                    <a:pt x="2331" y="427"/>
                  </a:lnTo>
                  <a:lnTo>
                    <a:pt x="2331" y="410"/>
                  </a:lnTo>
                  <a:lnTo>
                    <a:pt x="2331" y="410"/>
                  </a:lnTo>
                  <a:lnTo>
                    <a:pt x="2323" y="402"/>
                  </a:lnTo>
                  <a:lnTo>
                    <a:pt x="2323" y="402"/>
                  </a:lnTo>
                  <a:lnTo>
                    <a:pt x="2315" y="385"/>
                  </a:lnTo>
                  <a:lnTo>
                    <a:pt x="2315" y="385"/>
                  </a:lnTo>
                  <a:lnTo>
                    <a:pt x="2315" y="377"/>
                  </a:lnTo>
                  <a:lnTo>
                    <a:pt x="2315" y="377"/>
                  </a:lnTo>
                  <a:lnTo>
                    <a:pt x="2306" y="360"/>
                  </a:lnTo>
                  <a:lnTo>
                    <a:pt x="2306" y="360"/>
                  </a:lnTo>
                  <a:lnTo>
                    <a:pt x="2298" y="352"/>
                  </a:lnTo>
                  <a:lnTo>
                    <a:pt x="2298" y="352"/>
                  </a:lnTo>
                  <a:lnTo>
                    <a:pt x="2298" y="352"/>
                  </a:lnTo>
                  <a:lnTo>
                    <a:pt x="2290" y="343"/>
                  </a:lnTo>
                  <a:lnTo>
                    <a:pt x="2290" y="343"/>
                  </a:lnTo>
                  <a:lnTo>
                    <a:pt x="2281" y="327"/>
                  </a:lnTo>
                  <a:lnTo>
                    <a:pt x="2281" y="327"/>
                  </a:lnTo>
                  <a:lnTo>
                    <a:pt x="2273" y="318"/>
                  </a:lnTo>
                  <a:lnTo>
                    <a:pt x="2273" y="318"/>
                  </a:lnTo>
                  <a:lnTo>
                    <a:pt x="2273" y="310"/>
                  </a:lnTo>
                  <a:lnTo>
                    <a:pt x="2273" y="310"/>
                  </a:lnTo>
                  <a:lnTo>
                    <a:pt x="2265" y="293"/>
                  </a:lnTo>
                  <a:lnTo>
                    <a:pt x="2265" y="293"/>
                  </a:lnTo>
                  <a:lnTo>
                    <a:pt x="2256" y="285"/>
                  </a:lnTo>
                  <a:lnTo>
                    <a:pt x="2256" y="285"/>
                  </a:lnTo>
                  <a:lnTo>
                    <a:pt x="2248" y="276"/>
                  </a:lnTo>
                  <a:lnTo>
                    <a:pt x="2248" y="276"/>
                  </a:lnTo>
                  <a:lnTo>
                    <a:pt x="2231" y="268"/>
                  </a:lnTo>
                  <a:lnTo>
                    <a:pt x="2231" y="268"/>
                  </a:lnTo>
                  <a:lnTo>
                    <a:pt x="2223" y="260"/>
                  </a:lnTo>
                  <a:lnTo>
                    <a:pt x="2223" y="260"/>
                  </a:lnTo>
                  <a:lnTo>
                    <a:pt x="2215" y="251"/>
                  </a:lnTo>
                  <a:lnTo>
                    <a:pt x="2215" y="251"/>
                  </a:lnTo>
                  <a:lnTo>
                    <a:pt x="2206" y="243"/>
                  </a:lnTo>
                  <a:lnTo>
                    <a:pt x="2206" y="243"/>
                  </a:lnTo>
                  <a:lnTo>
                    <a:pt x="2198" y="235"/>
                  </a:lnTo>
                  <a:lnTo>
                    <a:pt x="2198" y="235"/>
                  </a:lnTo>
                  <a:lnTo>
                    <a:pt x="2189" y="226"/>
                  </a:lnTo>
                  <a:lnTo>
                    <a:pt x="2189" y="226"/>
                  </a:lnTo>
                  <a:lnTo>
                    <a:pt x="2181" y="218"/>
                  </a:lnTo>
                  <a:lnTo>
                    <a:pt x="2181" y="218"/>
                  </a:lnTo>
                  <a:lnTo>
                    <a:pt x="2164" y="210"/>
                  </a:lnTo>
                  <a:lnTo>
                    <a:pt x="2164" y="210"/>
                  </a:lnTo>
                  <a:lnTo>
                    <a:pt x="2156" y="201"/>
                  </a:lnTo>
                  <a:lnTo>
                    <a:pt x="2156" y="201"/>
                  </a:lnTo>
                  <a:lnTo>
                    <a:pt x="2148" y="193"/>
                  </a:lnTo>
                  <a:lnTo>
                    <a:pt x="2148" y="193"/>
                  </a:lnTo>
                  <a:lnTo>
                    <a:pt x="2131" y="185"/>
                  </a:lnTo>
                  <a:lnTo>
                    <a:pt x="2131" y="185"/>
                  </a:lnTo>
                  <a:lnTo>
                    <a:pt x="2123" y="176"/>
                  </a:lnTo>
                  <a:lnTo>
                    <a:pt x="2123" y="176"/>
                  </a:lnTo>
                  <a:lnTo>
                    <a:pt x="2106" y="176"/>
                  </a:lnTo>
                  <a:lnTo>
                    <a:pt x="2106" y="176"/>
                  </a:lnTo>
                  <a:lnTo>
                    <a:pt x="2098" y="168"/>
                  </a:lnTo>
                  <a:lnTo>
                    <a:pt x="2098" y="168"/>
                  </a:lnTo>
                  <a:lnTo>
                    <a:pt x="2081" y="159"/>
                  </a:lnTo>
                  <a:lnTo>
                    <a:pt x="2081" y="159"/>
                  </a:lnTo>
                  <a:lnTo>
                    <a:pt x="2073" y="159"/>
                  </a:lnTo>
                  <a:lnTo>
                    <a:pt x="2073" y="159"/>
                  </a:lnTo>
                  <a:lnTo>
                    <a:pt x="2056" y="159"/>
                  </a:lnTo>
                  <a:lnTo>
                    <a:pt x="2056" y="159"/>
                  </a:lnTo>
                  <a:lnTo>
                    <a:pt x="2047" y="159"/>
                  </a:lnTo>
                  <a:lnTo>
                    <a:pt x="2047" y="159"/>
                  </a:lnTo>
                  <a:lnTo>
                    <a:pt x="2031" y="159"/>
                  </a:lnTo>
                  <a:lnTo>
                    <a:pt x="2031" y="159"/>
                  </a:lnTo>
                  <a:lnTo>
                    <a:pt x="2014" y="159"/>
                  </a:lnTo>
                  <a:lnTo>
                    <a:pt x="2014" y="159"/>
                  </a:lnTo>
                  <a:lnTo>
                    <a:pt x="1997" y="159"/>
                  </a:lnTo>
                  <a:lnTo>
                    <a:pt x="1997" y="159"/>
                  </a:lnTo>
                  <a:lnTo>
                    <a:pt x="1989" y="159"/>
                  </a:lnTo>
                  <a:lnTo>
                    <a:pt x="1989" y="159"/>
                  </a:lnTo>
                  <a:lnTo>
                    <a:pt x="1972" y="159"/>
                  </a:lnTo>
                  <a:lnTo>
                    <a:pt x="1972" y="159"/>
                  </a:lnTo>
                  <a:lnTo>
                    <a:pt x="1956" y="159"/>
                  </a:lnTo>
                  <a:lnTo>
                    <a:pt x="1956" y="159"/>
                  </a:lnTo>
                  <a:lnTo>
                    <a:pt x="1939" y="159"/>
                  </a:lnTo>
                  <a:lnTo>
                    <a:pt x="1805" y="159"/>
                  </a:lnTo>
                  <a:lnTo>
                    <a:pt x="1788" y="159"/>
                  </a:lnTo>
                  <a:lnTo>
                    <a:pt x="1788" y="159"/>
                  </a:lnTo>
                  <a:lnTo>
                    <a:pt x="1772" y="159"/>
                  </a:lnTo>
                  <a:lnTo>
                    <a:pt x="1755" y="159"/>
                  </a:lnTo>
                  <a:lnTo>
                    <a:pt x="1755" y="159"/>
                  </a:lnTo>
                  <a:lnTo>
                    <a:pt x="1738" y="159"/>
                  </a:lnTo>
                  <a:lnTo>
                    <a:pt x="1788" y="226"/>
                  </a:lnTo>
                  <a:lnTo>
                    <a:pt x="1755" y="226"/>
                  </a:lnTo>
                  <a:lnTo>
                    <a:pt x="1755" y="226"/>
                  </a:lnTo>
                  <a:lnTo>
                    <a:pt x="1722" y="235"/>
                  </a:lnTo>
                  <a:lnTo>
                    <a:pt x="1688" y="251"/>
                  </a:lnTo>
                  <a:lnTo>
                    <a:pt x="1655" y="260"/>
                  </a:lnTo>
                  <a:lnTo>
                    <a:pt x="1621" y="268"/>
                  </a:lnTo>
                  <a:lnTo>
                    <a:pt x="1588" y="285"/>
                  </a:lnTo>
                  <a:lnTo>
                    <a:pt x="1555" y="293"/>
                  </a:lnTo>
                  <a:lnTo>
                    <a:pt x="1521" y="310"/>
                  </a:lnTo>
                  <a:lnTo>
                    <a:pt x="1488" y="327"/>
                  </a:lnTo>
                  <a:lnTo>
                    <a:pt x="1463" y="335"/>
                  </a:lnTo>
                  <a:lnTo>
                    <a:pt x="1454" y="335"/>
                  </a:lnTo>
                  <a:lnTo>
                    <a:pt x="1421" y="352"/>
                  </a:lnTo>
                  <a:lnTo>
                    <a:pt x="1387" y="368"/>
                  </a:lnTo>
                  <a:lnTo>
                    <a:pt x="1354" y="385"/>
                  </a:lnTo>
                  <a:lnTo>
                    <a:pt x="1321" y="410"/>
                  </a:lnTo>
                  <a:lnTo>
                    <a:pt x="1287" y="427"/>
                  </a:lnTo>
                  <a:lnTo>
                    <a:pt x="1254" y="452"/>
                  </a:lnTo>
                  <a:lnTo>
                    <a:pt x="1220" y="469"/>
                  </a:lnTo>
                  <a:lnTo>
                    <a:pt x="1187" y="494"/>
                  </a:lnTo>
                  <a:lnTo>
                    <a:pt x="1154" y="519"/>
                  </a:lnTo>
                  <a:lnTo>
                    <a:pt x="1120" y="544"/>
                  </a:lnTo>
                  <a:lnTo>
                    <a:pt x="1087" y="560"/>
                  </a:lnTo>
                  <a:lnTo>
                    <a:pt x="1053" y="586"/>
                  </a:lnTo>
                  <a:lnTo>
                    <a:pt x="1020" y="611"/>
                  </a:lnTo>
                  <a:lnTo>
                    <a:pt x="986" y="644"/>
                  </a:lnTo>
                  <a:lnTo>
                    <a:pt x="953" y="669"/>
                  </a:lnTo>
                  <a:lnTo>
                    <a:pt x="928" y="694"/>
                  </a:lnTo>
                  <a:lnTo>
                    <a:pt x="895" y="719"/>
                  </a:lnTo>
                  <a:lnTo>
                    <a:pt x="861" y="753"/>
                  </a:lnTo>
                  <a:lnTo>
                    <a:pt x="828" y="778"/>
                  </a:lnTo>
                  <a:lnTo>
                    <a:pt x="803" y="803"/>
                  </a:lnTo>
                  <a:lnTo>
                    <a:pt x="769" y="836"/>
                  </a:lnTo>
                  <a:lnTo>
                    <a:pt x="744" y="861"/>
                  </a:lnTo>
                  <a:lnTo>
                    <a:pt x="711" y="895"/>
                  </a:lnTo>
                  <a:lnTo>
                    <a:pt x="686" y="928"/>
                  </a:lnTo>
                  <a:lnTo>
                    <a:pt x="652" y="953"/>
                  </a:lnTo>
                  <a:lnTo>
                    <a:pt x="627" y="987"/>
                  </a:lnTo>
                  <a:lnTo>
                    <a:pt x="594" y="1012"/>
                  </a:lnTo>
                  <a:lnTo>
                    <a:pt x="569" y="1045"/>
                  </a:lnTo>
                  <a:lnTo>
                    <a:pt x="544" y="1078"/>
                  </a:lnTo>
                  <a:lnTo>
                    <a:pt x="519" y="1112"/>
                  </a:lnTo>
                  <a:lnTo>
                    <a:pt x="494" y="1137"/>
                  </a:lnTo>
                  <a:lnTo>
                    <a:pt x="469" y="1170"/>
                  </a:lnTo>
                  <a:lnTo>
                    <a:pt x="443" y="1204"/>
                  </a:lnTo>
                  <a:lnTo>
                    <a:pt x="418" y="1237"/>
                  </a:lnTo>
                  <a:lnTo>
                    <a:pt x="393" y="1262"/>
                  </a:lnTo>
                  <a:lnTo>
                    <a:pt x="368" y="1296"/>
                  </a:lnTo>
                  <a:lnTo>
                    <a:pt x="343" y="1329"/>
                  </a:lnTo>
                  <a:lnTo>
                    <a:pt x="327" y="1362"/>
                  </a:lnTo>
                  <a:lnTo>
                    <a:pt x="301" y="1388"/>
                  </a:lnTo>
                  <a:lnTo>
                    <a:pt x="285" y="1421"/>
                  </a:lnTo>
                  <a:lnTo>
                    <a:pt x="260" y="1454"/>
                  </a:lnTo>
                  <a:lnTo>
                    <a:pt x="243" y="1479"/>
                  </a:lnTo>
                  <a:lnTo>
                    <a:pt x="218" y="1513"/>
                  </a:lnTo>
                  <a:lnTo>
                    <a:pt x="201" y="1546"/>
                  </a:lnTo>
                  <a:lnTo>
                    <a:pt x="185" y="1571"/>
                  </a:lnTo>
                  <a:lnTo>
                    <a:pt x="168" y="1605"/>
                  </a:lnTo>
                  <a:lnTo>
                    <a:pt x="151" y="1630"/>
                  </a:lnTo>
                  <a:lnTo>
                    <a:pt x="134" y="1663"/>
                  </a:lnTo>
                  <a:lnTo>
                    <a:pt x="134" y="1663"/>
                  </a:lnTo>
                  <a:lnTo>
                    <a:pt x="126" y="1688"/>
                  </a:lnTo>
                  <a:lnTo>
                    <a:pt x="34" y="1713"/>
                  </a:lnTo>
                  <a:lnTo>
                    <a:pt x="1" y="1630"/>
                  </a:lnTo>
                  <a:lnTo>
                    <a:pt x="17" y="1605"/>
                  </a:lnTo>
                  <a:lnTo>
                    <a:pt x="17" y="1605"/>
                  </a:lnTo>
                  <a:lnTo>
                    <a:pt x="34" y="1571"/>
                  </a:lnTo>
                  <a:lnTo>
                    <a:pt x="51" y="1538"/>
                  </a:lnTo>
                  <a:lnTo>
                    <a:pt x="68" y="1504"/>
                  </a:lnTo>
                  <a:lnTo>
                    <a:pt x="84" y="1471"/>
                  </a:lnTo>
                  <a:lnTo>
                    <a:pt x="101" y="1446"/>
                  </a:lnTo>
                  <a:lnTo>
                    <a:pt x="118" y="1413"/>
                  </a:lnTo>
                  <a:lnTo>
                    <a:pt x="143" y="1379"/>
                  </a:lnTo>
                  <a:lnTo>
                    <a:pt x="159" y="1346"/>
                  </a:lnTo>
                  <a:lnTo>
                    <a:pt x="176" y="1312"/>
                  </a:lnTo>
                  <a:lnTo>
                    <a:pt x="201" y="1279"/>
                  </a:lnTo>
                  <a:lnTo>
                    <a:pt x="226" y="1246"/>
                  </a:lnTo>
                  <a:lnTo>
                    <a:pt x="243" y="1212"/>
                  </a:lnTo>
                  <a:lnTo>
                    <a:pt x="268" y="1179"/>
                  </a:lnTo>
                  <a:lnTo>
                    <a:pt x="293" y="1145"/>
                  </a:lnTo>
                  <a:lnTo>
                    <a:pt x="318" y="1112"/>
                  </a:lnTo>
                  <a:lnTo>
                    <a:pt x="343" y="1078"/>
                  </a:lnTo>
                  <a:lnTo>
                    <a:pt x="368" y="1045"/>
                  </a:lnTo>
                  <a:lnTo>
                    <a:pt x="393" y="1012"/>
                  </a:lnTo>
                  <a:lnTo>
                    <a:pt x="418" y="978"/>
                  </a:lnTo>
                  <a:lnTo>
                    <a:pt x="443" y="945"/>
                  </a:lnTo>
                  <a:lnTo>
                    <a:pt x="469" y="911"/>
                  </a:lnTo>
                  <a:lnTo>
                    <a:pt x="502" y="878"/>
                  </a:lnTo>
                  <a:lnTo>
                    <a:pt x="527" y="845"/>
                  </a:lnTo>
                  <a:lnTo>
                    <a:pt x="552" y="811"/>
                  </a:lnTo>
                  <a:lnTo>
                    <a:pt x="586" y="778"/>
                  </a:lnTo>
                  <a:lnTo>
                    <a:pt x="619" y="744"/>
                  </a:lnTo>
                  <a:lnTo>
                    <a:pt x="644" y="711"/>
                  </a:lnTo>
                  <a:lnTo>
                    <a:pt x="677" y="677"/>
                  </a:lnTo>
                  <a:lnTo>
                    <a:pt x="711" y="652"/>
                  </a:lnTo>
                  <a:lnTo>
                    <a:pt x="736" y="619"/>
                  </a:lnTo>
                  <a:lnTo>
                    <a:pt x="769" y="586"/>
                  </a:lnTo>
                  <a:lnTo>
                    <a:pt x="803" y="560"/>
                  </a:lnTo>
                  <a:lnTo>
                    <a:pt x="836" y="527"/>
                  </a:lnTo>
                  <a:lnTo>
                    <a:pt x="870" y="502"/>
                  </a:lnTo>
                  <a:lnTo>
                    <a:pt x="903" y="469"/>
                  </a:lnTo>
                  <a:lnTo>
                    <a:pt x="936" y="444"/>
                  </a:lnTo>
                  <a:lnTo>
                    <a:pt x="970" y="410"/>
                  </a:lnTo>
                  <a:lnTo>
                    <a:pt x="1003" y="385"/>
                  </a:lnTo>
                  <a:lnTo>
                    <a:pt x="1037" y="360"/>
                  </a:lnTo>
                  <a:lnTo>
                    <a:pt x="1070" y="335"/>
                  </a:lnTo>
                  <a:lnTo>
                    <a:pt x="1103" y="310"/>
                  </a:lnTo>
                  <a:lnTo>
                    <a:pt x="1137" y="285"/>
                  </a:lnTo>
                  <a:lnTo>
                    <a:pt x="1179" y="260"/>
                  </a:lnTo>
                  <a:lnTo>
                    <a:pt x="1212" y="235"/>
                  </a:lnTo>
                  <a:lnTo>
                    <a:pt x="1245" y="218"/>
                  </a:lnTo>
                  <a:lnTo>
                    <a:pt x="1287" y="193"/>
                  </a:lnTo>
                  <a:lnTo>
                    <a:pt x="1321" y="176"/>
                  </a:lnTo>
                  <a:lnTo>
                    <a:pt x="1354" y="151"/>
                  </a:lnTo>
                  <a:lnTo>
                    <a:pt x="1362" y="151"/>
                  </a:lnTo>
                  <a:lnTo>
                    <a:pt x="1396" y="134"/>
                  </a:lnTo>
                  <a:lnTo>
                    <a:pt x="1429" y="118"/>
                  </a:lnTo>
                  <a:lnTo>
                    <a:pt x="1471" y="101"/>
                  </a:lnTo>
                  <a:lnTo>
                    <a:pt x="1504" y="84"/>
                  </a:lnTo>
                  <a:lnTo>
                    <a:pt x="1546" y="68"/>
                  </a:lnTo>
                  <a:lnTo>
                    <a:pt x="1580" y="51"/>
                  </a:lnTo>
                  <a:lnTo>
                    <a:pt x="1621" y="43"/>
                  </a:lnTo>
                  <a:lnTo>
                    <a:pt x="1663" y="26"/>
                  </a:lnTo>
                  <a:lnTo>
                    <a:pt x="1697" y="17"/>
                  </a:lnTo>
                  <a:lnTo>
                    <a:pt x="1738" y="9"/>
                  </a:lnTo>
                  <a:lnTo>
                    <a:pt x="1780" y="1"/>
                  </a:lnTo>
                  <a:lnTo>
                    <a:pt x="1797" y="1"/>
                  </a:lnTo>
                  <a:lnTo>
                    <a:pt x="1814" y="1"/>
                  </a:lnTo>
                  <a:lnTo>
                    <a:pt x="1839" y="1"/>
                  </a:lnTo>
                  <a:lnTo>
                    <a:pt x="1855" y="1"/>
                  </a:lnTo>
                  <a:lnTo>
                    <a:pt x="1880" y="1"/>
                  </a:lnTo>
                  <a:lnTo>
                    <a:pt x="1897" y="1"/>
                  </a:lnTo>
                  <a:lnTo>
                    <a:pt x="1914" y="1"/>
                  </a:lnTo>
                  <a:lnTo>
                    <a:pt x="2056" y="1"/>
                  </a:lnTo>
                  <a:lnTo>
                    <a:pt x="2073" y="1"/>
                  </a:lnTo>
                  <a:lnTo>
                    <a:pt x="2089" y="1"/>
                  </a:lnTo>
                  <a:lnTo>
                    <a:pt x="2114" y="1"/>
                  </a:lnTo>
                  <a:lnTo>
                    <a:pt x="2131" y="1"/>
                  </a:lnTo>
                  <a:lnTo>
                    <a:pt x="2148" y="1"/>
                  </a:lnTo>
                  <a:lnTo>
                    <a:pt x="2164" y="1"/>
                  </a:lnTo>
                  <a:lnTo>
                    <a:pt x="2181" y="1"/>
                  </a:lnTo>
                  <a:lnTo>
                    <a:pt x="2198" y="1"/>
                  </a:lnTo>
                  <a:lnTo>
                    <a:pt x="2215" y="9"/>
                  </a:lnTo>
                  <a:lnTo>
                    <a:pt x="2231" y="17"/>
                  </a:lnTo>
                  <a:lnTo>
                    <a:pt x="2248" y="26"/>
                  </a:lnTo>
                  <a:lnTo>
                    <a:pt x="2265" y="34"/>
                  </a:lnTo>
                  <a:lnTo>
                    <a:pt x="2281" y="34"/>
                  </a:lnTo>
                  <a:lnTo>
                    <a:pt x="2290" y="43"/>
                  </a:lnTo>
                  <a:lnTo>
                    <a:pt x="2306" y="51"/>
                  </a:lnTo>
                  <a:lnTo>
                    <a:pt x="2323" y="68"/>
                  </a:lnTo>
                  <a:lnTo>
                    <a:pt x="2340" y="76"/>
                  </a:lnTo>
                  <a:lnTo>
                    <a:pt x="2348" y="84"/>
                  </a:lnTo>
                  <a:lnTo>
                    <a:pt x="2365" y="93"/>
                  </a:lnTo>
                  <a:lnTo>
                    <a:pt x="2373" y="101"/>
                  </a:lnTo>
                  <a:lnTo>
                    <a:pt x="2390" y="118"/>
                  </a:lnTo>
                  <a:lnTo>
                    <a:pt x="2398" y="126"/>
                  </a:lnTo>
                  <a:lnTo>
                    <a:pt x="2415" y="134"/>
                  </a:lnTo>
                  <a:lnTo>
                    <a:pt x="2423" y="151"/>
                  </a:lnTo>
                  <a:lnTo>
                    <a:pt x="2440" y="159"/>
                  </a:lnTo>
                  <a:lnTo>
                    <a:pt x="2448" y="176"/>
                  </a:lnTo>
                  <a:lnTo>
                    <a:pt x="2457" y="185"/>
                  </a:lnTo>
                  <a:lnTo>
                    <a:pt x="2465" y="201"/>
                  </a:lnTo>
                  <a:lnTo>
                    <a:pt x="2474" y="218"/>
                  </a:lnTo>
                  <a:lnTo>
                    <a:pt x="2482" y="226"/>
                  </a:lnTo>
                  <a:lnTo>
                    <a:pt x="2490" y="243"/>
                  </a:lnTo>
                  <a:lnTo>
                    <a:pt x="2507" y="251"/>
                  </a:lnTo>
                  <a:lnTo>
                    <a:pt x="2515" y="268"/>
                  </a:lnTo>
                  <a:lnTo>
                    <a:pt x="2515" y="285"/>
                  </a:lnTo>
                  <a:lnTo>
                    <a:pt x="2524" y="301"/>
                  </a:lnTo>
                  <a:lnTo>
                    <a:pt x="2532" y="310"/>
                  </a:lnTo>
                  <a:lnTo>
                    <a:pt x="2540" y="327"/>
                  </a:lnTo>
                  <a:lnTo>
                    <a:pt x="2549" y="343"/>
                  </a:lnTo>
                  <a:lnTo>
                    <a:pt x="2557" y="377"/>
                  </a:lnTo>
                  <a:lnTo>
                    <a:pt x="2574" y="402"/>
                  </a:lnTo>
                  <a:lnTo>
                    <a:pt x="2582" y="435"/>
                  </a:lnTo>
                  <a:lnTo>
                    <a:pt x="2590" y="469"/>
                  </a:lnTo>
                  <a:lnTo>
                    <a:pt x="2599" y="502"/>
                  </a:lnTo>
                  <a:lnTo>
                    <a:pt x="2607" y="535"/>
                  </a:lnTo>
                  <a:lnTo>
                    <a:pt x="2607" y="569"/>
                  </a:lnTo>
                  <a:lnTo>
                    <a:pt x="2616" y="602"/>
                  </a:lnTo>
                  <a:lnTo>
                    <a:pt x="2616" y="636"/>
                  </a:lnTo>
                  <a:lnTo>
                    <a:pt x="2616" y="669"/>
                  </a:lnTo>
                  <a:lnTo>
                    <a:pt x="2616" y="702"/>
                  </a:lnTo>
                  <a:lnTo>
                    <a:pt x="2616" y="736"/>
                  </a:lnTo>
                  <a:lnTo>
                    <a:pt x="2616" y="911"/>
                  </a:lnTo>
                  <a:lnTo>
                    <a:pt x="2616" y="945"/>
                  </a:lnTo>
                  <a:lnTo>
                    <a:pt x="2616" y="978"/>
                  </a:lnTo>
                  <a:lnTo>
                    <a:pt x="2616" y="1012"/>
                  </a:lnTo>
                  <a:lnTo>
                    <a:pt x="2616" y="1045"/>
                  </a:lnTo>
                  <a:lnTo>
                    <a:pt x="2616" y="1078"/>
                  </a:lnTo>
                  <a:lnTo>
                    <a:pt x="2616" y="1112"/>
                  </a:lnTo>
                  <a:lnTo>
                    <a:pt x="2616" y="1145"/>
                  </a:lnTo>
                  <a:lnTo>
                    <a:pt x="2607" y="1179"/>
                  </a:lnTo>
                  <a:lnTo>
                    <a:pt x="2607" y="1195"/>
                  </a:lnTo>
                  <a:lnTo>
                    <a:pt x="2607" y="1212"/>
                  </a:lnTo>
                  <a:lnTo>
                    <a:pt x="2599" y="1246"/>
                  </a:lnTo>
                  <a:lnTo>
                    <a:pt x="2599" y="1279"/>
                  </a:lnTo>
                  <a:lnTo>
                    <a:pt x="2590" y="1304"/>
                  </a:lnTo>
                  <a:lnTo>
                    <a:pt x="2582" y="1337"/>
                  </a:lnTo>
                  <a:lnTo>
                    <a:pt x="2574" y="1371"/>
                  </a:lnTo>
                  <a:lnTo>
                    <a:pt x="2565" y="1396"/>
                  </a:lnTo>
                  <a:lnTo>
                    <a:pt x="2557" y="1421"/>
                  </a:lnTo>
                  <a:lnTo>
                    <a:pt x="2549" y="1454"/>
                  </a:lnTo>
                  <a:lnTo>
                    <a:pt x="2524" y="1479"/>
                  </a:lnTo>
                  <a:lnTo>
                    <a:pt x="2515" y="1504"/>
                  </a:lnTo>
                  <a:lnTo>
                    <a:pt x="2507" y="1530"/>
                  </a:lnTo>
                  <a:lnTo>
                    <a:pt x="2490" y="1555"/>
                  </a:lnTo>
                  <a:lnTo>
                    <a:pt x="2482" y="1580"/>
                  </a:lnTo>
                  <a:lnTo>
                    <a:pt x="2474" y="1596"/>
                  </a:lnTo>
                  <a:lnTo>
                    <a:pt x="2465" y="1621"/>
                  </a:lnTo>
                  <a:lnTo>
                    <a:pt x="2457" y="1646"/>
                  </a:lnTo>
                  <a:lnTo>
                    <a:pt x="2440" y="1688"/>
                  </a:lnTo>
                  <a:lnTo>
                    <a:pt x="2415" y="1722"/>
                  </a:lnTo>
                  <a:lnTo>
                    <a:pt x="2415" y="1730"/>
                  </a:lnTo>
                  <a:lnTo>
                    <a:pt x="2398" y="1763"/>
                  </a:lnTo>
                  <a:lnTo>
                    <a:pt x="2373" y="1805"/>
                  </a:lnTo>
                  <a:lnTo>
                    <a:pt x="2357" y="1847"/>
                  </a:lnTo>
                  <a:lnTo>
                    <a:pt x="2331" y="1880"/>
                  </a:lnTo>
                  <a:lnTo>
                    <a:pt x="2306" y="1922"/>
                  </a:lnTo>
                  <a:lnTo>
                    <a:pt x="2281" y="1964"/>
                  </a:lnTo>
                  <a:lnTo>
                    <a:pt x="2265" y="1997"/>
                  </a:lnTo>
                  <a:lnTo>
                    <a:pt x="2240" y="2039"/>
                  </a:lnTo>
                  <a:lnTo>
                    <a:pt x="2215" y="2073"/>
                  </a:lnTo>
                  <a:lnTo>
                    <a:pt x="2189" y="2114"/>
                  </a:lnTo>
                  <a:lnTo>
                    <a:pt x="2156" y="2148"/>
                  </a:lnTo>
                  <a:lnTo>
                    <a:pt x="2131" y="2181"/>
                  </a:lnTo>
                  <a:lnTo>
                    <a:pt x="2106" y="2223"/>
                  </a:lnTo>
                  <a:lnTo>
                    <a:pt x="2081" y="2256"/>
                  </a:lnTo>
                  <a:lnTo>
                    <a:pt x="2081" y="2256"/>
                  </a:lnTo>
                  <a:lnTo>
                    <a:pt x="2056" y="2290"/>
                  </a:lnTo>
                  <a:lnTo>
                    <a:pt x="2022" y="2323"/>
                  </a:lnTo>
                  <a:lnTo>
                    <a:pt x="1997" y="2357"/>
                  </a:lnTo>
                  <a:lnTo>
                    <a:pt x="1964" y="2390"/>
                  </a:lnTo>
                  <a:lnTo>
                    <a:pt x="1939" y="2423"/>
                  </a:lnTo>
                  <a:lnTo>
                    <a:pt x="1905" y="2457"/>
                  </a:lnTo>
                  <a:lnTo>
                    <a:pt x="1880" y="2490"/>
                  </a:lnTo>
                  <a:lnTo>
                    <a:pt x="1847" y="2524"/>
                  </a:lnTo>
                  <a:lnTo>
                    <a:pt x="1822" y="2557"/>
                  </a:lnTo>
                  <a:lnTo>
                    <a:pt x="1788" y="2591"/>
                  </a:lnTo>
                  <a:lnTo>
                    <a:pt x="1755" y="2624"/>
                  </a:lnTo>
                  <a:lnTo>
                    <a:pt x="1730" y="2657"/>
                  </a:lnTo>
                  <a:lnTo>
                    <a:pt x="1672" y="2724"/>
                  </a:lnTo>
                  <a:lnTo>
                    <a:pt x="1605" y="2783"/>
                  </a:lnTo>
                  <a:lnTo>
                    <a:pt x="1471" y="2791"/>
                  </a:lnTo>
                  <a:lnTo>
                    <a:pt x="1471" y="2649"/>
                  </a:lnTo>
                  <a:lnTo>
                    <a:pt x="1530" y="2591"/>
                  </a:lnTo>
                  <a:lnTo>
                    <a:pt x="1580" y="2524"/>
                  </a:lnTo>
                  <a:lnTo>
                    <a:pt x="1613" y="2490"/>
                  </a:lnTo>
                  <a:lnTo>
                    <a:pt x="1638" y="2457"/>
                  </a:lnTo>
                  <a:lnTo>
                    <a:pt x="1663" y="2423"/>
                  </a:lnTo>
                  <a:lnTo>
                    <a:pt x="1688" y="2390"/>
                  </a:lnTo>
                  <a:lnTo>
                    <a:pt x="1713" y="2357"/>
                  </a:lnTo>
                  <a:lnTo>
                    <a:pt x="1747" y="2323"/>
                  </a:lnTo>
                  <a:lnTo>
                    <a:pt x="1772" y="2290"/>
                  </a:lnTo>
                  <a:lnTo>
                    <a:pt x="1797" y="2256"/>
                  </a:lnTo>
                  <a:lnTo>
                    <a:pt x="1822" y="2223"/>
                  </a:lnTo>
                  <a:lnTo>
                    <a:pt x="1847" y="2190"/>
                  </a:lnTo>
                  <a:lnTo>
                    <a:pt x="1872" y="2148"/>
                  </a:lnTo>
                  <a:lnTo>
                    <a:pt x="1897" y="2114"/>
                  </a:lnTo>
                  <a:lnTo>
                    <a:pt x="1897" y="2114"/>
                  </a:lnTo>
                  <a:lnTo>
                    <a:pt x="1922" y="2081"/>
                  </a:lnTo>
                  <a:lnTo>
                    <a:pt x="1939" y="2047"/>
                  </a:lnTo>
                  <a:lnTo>
                    <a:pt x="1964" y="2014"/>
                  </a:lnTo>
                  <a:lnTo>
                    <a:pt x="1989" y="1972"/>
                  </a:lnTo>
                  <a:lnTo>
                    <a:pt x="2014" y="1939"/>
                  </a:lnTo>
                  <a:lnTo>
                    <a:pt x="2031" y="1905"/>
                  </a:lnTo>
                  <a:lnTo>
                    <a:pt x="2056" y="1864"/>
                  </a:lnTo>
                  <a:lnTo>
                    <a:pt x="2073" y="1830"/>
                  </a:lnTo>
                  <a:lnTo>
                    <a:pt x="2098" y="1797"/>
                  </a:lnTo>
                  <a:lnTo>
                    <a:pt x="2114" y="1755"/>
                  </a:lnTo>
                  <a:lnTo>
                    <a:pt x="2139" y="1722"/>
                  </a:lnTo>
                  <a:lnTo>
                    <a:pt x="2156" y="1688"/>
                  </a:lnTo>
                  <a:lnTo>
                    <a:pt x="2173" y="1646"/>
                  </a:lnTo>
                  <a:lnTo>
                    <a:pt x="2189" y="1613"/>
                  </a:lnTo>
                  <a:lnTo>
                    <a:pt x="2189" y="1613"/>
                  </a:lnTo>
                  <a:lnTo>
                    <a:pt x="2206" y="1580"/>
                  </a:lnTo>
                  <a:lnTo>
                    <a:pt x="2223" y="1538"/>
                  </a:lnTo>
                  <a:lnTo>
                    <a:pt x="2223" y="1538"/>
                  </a:lnTo>
                  <a:lnTo>
                    <a:pt x="2231" y="1521"/>
                  </a:lnTo>
                  <a:lnTo>
                    <a:pt x="2240" y="1504"/>
                  </a:lnTo>
                  <a:lnTo>
                    <a:pt x="2240" y="1504"/>
                  </a:lnTo>
                  <a:lnTo>
                    <a:pt x="2248" y="1488"/>
                  </a:lnTo>
                  <a:lnTo>
                    <a:pt x="2256" y="1463"/>
                  </a:lnTo>
                  <a:lnTo>
                    <a:pt x="2265" y="1446"/>
                  </a:lnTo>
                  <a:lnTo>
                    <a:pt x="2273" y="1421"/>
                  </a:lnTo>
                  <a:lnTo>
                    <a:pt x="2281" y="1396"/>
                  </a:lnTo>
                  <a:lnTo>
                    <a:pt x="2281" y="1379"/>
                  </a:lnTo>
                  <a:lnTo>
                    <a:pt x="2290" y="1354"/>
                  </a:lnTo>
                  <a:lnTo>
                    <a:pt x="2298" y="1329"/>
                  </a:lnTo>
                  <a:lnTo>
                    <a:pt x="2306" y="1296"/>
                  </a:lnTo>
                  <a:lnTo>
                    <a:pt x="2315" y="1271"/>
                  </a:lnTo>
                  <a:lnTo>
                    <a:pt x="2315" y="1246"/>
                  </a:lnTo>
                  <a:lnTo>
                    <a:pt x="2323" y="1220"/>
                  </a:lnTo>
                  <a:lnTo>
                    <a:pt x="2331" y="1187"/>
                  </a:lnTo>
                  <a:lnTo>
                    <a:pt x="2331" y="1162"/>
                  </a:lnTo>
                  <a:lnTo>
                    <a:pt x="2331" y="1145"/>
                  </a:lnTo>
                  <a:lnTo>
                    <a:pt x="2331" y="1129"/>
                  </a:lnTo>
                  <a:lnTo>
                    <a:pt x="2340" y="1103"/>
                  </a:lnTo>
                  <a:lnTo>
                    <a:pt x="2340" y="1070"/>
                  </a:lnTo>
                  <a:lnTo>
                    <a:pt x="2340" y="1045"/>
                  </a:lnTo>
                  <a:lnTo>
                    <a:pt x="2340" y="1012"/>
                  </a:lnTo>
                  <a:lnTo>
                    <a:pt x="2340" y="987"/>
                  </a:lnTo>
                  <a:lnTo>
                    <a:pt x="2340" y="953"/>
                  </a:lnTo>
                  <a:lnTo>
                    <a:pt x="2340" y="928"/>
                  </a:lnTo>
                  <a:lnTo>
                    <a:pt x="2340" y="895"/>
                  </a:lnTo>
                  <a:lnTo>
                    <a:pt x="2340" y="861"/>
                  </a:lnTo>
                  <a:lnTo>
                    <a:pt x="2340" y="694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31"/>
            <p:cNvSpPr/>
            <p:nvPr/>
          </p:nvSpPr>
          <p:spPr>
            <a:xfrm>
              <a:off x="3378708" y="9182517"/>
              <a:ext cx="115032" cy="73399"/>
            </a:xfrm>
            <a:custGeom>
              <a:avLst/>
              <a:gdLst/>
              <a:ahLst/>
              <a:cxnLst/>
              <a:rect l="l" t="t" r="r" b="b"/>
              <a:pathLst>
                <a:path w="2332" h="1488" extrusionOk="0">
                  <a:moveTo>
                    <a:pt x="535" y="602"/>
                  </a:moveTo>
                  <a:lnTo>
                    <a:pt x="535" y="602"/>
                  </a:lnTo>
                  <a:lnTo>
                    <a:pt x="518" y="619"/>
                  </a:lnTo>
                  <a:lnTo>
                    <a:pt x="510" y="627"/>
                  </a:lnTo>
                  <a:lnTo>
                    <a:pt x="510" y="627"/>
                  </a:lnTo>
                  <a:lnTo>
                    <a:pt x="502" y="635"/>
                  </a:lnTo>
                  <a:lnTo>
                    <a:pt x="485" y="652"/>
                  </a:lnTo>
                  <a:lnTo>
                    <a:pt x="485" y="652"/>
                  </a:lnTo>
                  <a:lnTo>
                    <a:pt x="477" y="660"/>
                  </a:lnTo>
                  <a:lnTo>
                    <a:pt x="468" y="669"/>
                  </a:lnTo>
                  <a:lnTo>
                    <a:pt x="468" y="669"/>
                  </a:lnTo>
                  <a:lnTo>
                    <a:pt x="460" y="677"/>
                  </a:lnTo>
                  <a:lnTo>
                    <a:pt x="451" y="694"/>
                  </a:lnTo>
                  <a:lnTo>
                    <a:pt x="451" y="694"/>
                  </a:lnTo>
                  <a:lnTo>
                    <a:pt x="443" y="702"/>
                  </a:lnTo>
                  <a:lnTo>
                    <a:pt x="443" y="702"/>
                  </a:lnTo>
                  <a:lnTo>
                    <a:pt x="426" y="711"/>
                  </a:lnTo>
                  <a:lnTo>
                    <a:pt x="426" y="711"/>
                  </a:lnTo>
                  <a:lnTo>
                    <a:pt x="418" y="727"/>
                  </a:lnTo>
                  <a:lnTo>
                    <a:pt x="418" y="727"/>
                  </a:lnTo>
                  <a:lnTo>
                    <a:pt x="410" y="736"/>
                  </a:lnTo>
                  <a:lnTo>
                    <a:pt x="410" y="736"/>
                  </a:lnTo>
                  <a:lnTo>
                    <a:pt x="410" y="744"/>
                  </a:lnTo>
                  <a:lnTo>
                    <a:pt x="410" y="744"/>
                  </a:lnTo>
                  <a:lnTo>
                    <a:pt x="401" y="752"/>
                  </a:lnTo>
                  <a:lnTo>
                    <a:pt x="401" y="752"/>
                  </a:lnTo>
                  <a:lnTo>
                    <a:pt x="393" y="761"/>
                  </a:lnTo>
                  <a:lnTo>
                    <a:pt x="393" y="752"/>
                  </a:lnTo>
                  <a:lnTo>
                    <a:pt x="385" y="769"/>
                  </a:lnTo>
                  <a:lnTo>
                    <a:pt x="385" y="761"/>
                  </a:lnTo>
                  <a:lnTo>
                    <a:pt x="385" y="769"/>
                  </a:lnTo>
                  <a:lnTo>
                    <a:pt x="385" y="769"/>
                  </a:lnTo>
                  <a:lnTo>
                    <a:pt x="385" y="777"/>
                  </a:lnTo>
                  <a:lnTo>
                    <a:pt x="385" y="769"/>
                  </a:lnTo>
                  <a:lnTo>
                    <a:pt x="385" y="777"/>
                  </a:lnTo>
                  <a:lnTo>
                    <a:pt x="385" y="769"/>
                  </a:lnTo>
                  <a:lnTo>
                    <a:pt x="385" y="786"/>
                  </a:lnTo>
                  <a:lnTo>
                    <a:pt x="385" y="777"/>
                  </a:lnTo>
                  <a:lnTo>
                    <a:pt x="385" y="786"/>
                  </a:lnTo>
                  <a:lnTo>
                    <a:pt x="385" y="777"/>
                  </a:lnTo>
                  <a:lnTo>
                    <a:pt x="385" y="786"/>
                  </a:lnTo>
                  <a:lnTo>
                    <a:pt x="385" y="777"/>
                  </a:lnTo>
                  <a:lnTo>
                    <a:pt x="385" y="794"/>
                  </a:lnTo>
                  <a:lnTo>
                    <a:pt x="385" y="786"/>
                  </a:lnTo>
                  <a:lnTo>
                    <a:pt x="385" y="794"/>
                  </a:lnTo>
                  <a:lnTo>
                    <a:pt x="385" y="786"/>
                  </a:lnTo>
                  <a:lnTo>
                    <a:pt x="385" y="794"/>
                  </a:lnTo>
                  <a:lnTo>
                    <a:pt x="385" y="786"/>
                  </a:lnTo>
                  <a:lnTo>
                    <a:pt x="385" y="786"/>
                  </a:lnTo>
                  <a:lnTo>
                    <a:pt x="385" y="786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93" y="802"/>
                  </a:lnTo>
                  <a:lnTo>
                    <a:pt x="410" y="811"/>
                  </a:lnTo>
                  <a:lnTo>
                    <a:pt x="426" y="827"/>
                  </a:lnTo>
                  <a:lnTo>
                    <a:pt x="435" y="836"/>
                  </a:lnTo>
                  <a:lnTo>
                    <a:pt x="451" y="844"/>
                  </a:lnTo>
                  <a:lnTo>
                    <a:pt x="468" y="853"/>
                  </a:lnTo>
                  <a:lnTo>
                    <a:pt x="493" y="869"/>
                  </a:lnTo>
                  <a:lnTo>
                    <a:pt x="510" y="878"/>
                  </a:lnTo>
                  <a:lnTo>
                    <a:pt x="535" y="886"/>
                  </a:lnTo>
                  <a:lnTo>
                    <a:pt x="560" y="894"/>
                  </a:lnTo>
                  <a:lnTo>
                    <a:pt x="560" y="894"/>
                  </a:lnTo>
                  <a:lnTo>
                    <a:pt x="585" y="911"/>
                  </a:lnTo>
                  <a:lnTo>
                    <a:pt x="610" y="919"/>
                  </a:lnTo>
                  <a:lnTo>
                    <a:pt x="635" y="928"/>
                  </a:lnTo>
                  <a:lnTo>
                    <a:pt x="635" y="928"/>
                  </a:lnTo>
                  <a:lnTo>
                    <a:pt x="669" y="936"/>
                  </a:lnTo>
                  <a:lnTo>
                    <a:pt x="694" y="944"/>
                  </a:lnTo>
                  <a:lnTo>
                    <a:pt x="719" y="953"/>
                  </a:lnTo>
                  <a:lnTo>
                    <a:pt x="752" y="961"/>
                  </a:lnTo>
                  <a:lnTo>
                    <a:pt x="786" y="970"/>
                  </a:lnTo>
                  <a:lnTo>
                    <a:pt x="811" y="978"/>
                  </a:lnTo>
                  <a:lnTo>
                    <a:pt x="844" y="986"/>
                  </a:lnTo>
                  <a:lnTo>
                    <a:pt x="878" y="995"/>
                  </a:lnTo>
                  <a:lnTo>
                    <a:pt x="911" y="1003"/>
                  </a:lnTo>
                  <a:lnTo>
                    <a:pt x="944" y="1011"/>
                  </a:lnTo>
                  <a:lnTo>
                    <a:pt x="978" y="1011"/>
                  </a:lnTo>
                  <a:lnTo>
                    <a:pt x="1011" y="1020"/>
                  </a:lnTo>
                  <a:lnTo>
                    <a:pt x="1045" y="1020"/>
                  </a:lnTo>
                  <a:lnTo>
                    <a:pt x="1078" y="1020"/>
                  </a:lnTo>
                  <a:lnTo>
                    <a:pt x="1120" y="1020"/>
                  </a:lnTo>
                  <a:lnTo>
                    <a:pt x="1153" y="1020"/>
                  </a:lnTo>
                  <a:lnTo>
                    <a:pt x="1187" y="1020"/>
                  </a:lnTo>
                  <a:lnTo>
                    <a:pt x="1228" y="1020"/>
                  </a:lnTo>
                  <a:lnTo>
                    <a:pt x="1287" y="1020"/>
                  </a:lnTo>
                  <a:lnTo>
                    <a:pt x="1387" y="1028"/>
                  </a:lnTo>
                  <a:lnTo>
                    <a:pt x="1487" y="1036"/>
                  </a:lnTo>
                  <a:lnTo>
                    <a:pt x="1596" y="1045"/>
                  </a:lnTo>
                  <a:lnTo>
                    <a:pt x="1796" y="1053"/>
                  </a:lnTo>
                  <a:lnTo>
                    <a:pt x="1897" y="1061"/>
                  </a:lnTo>
                  <a:lnTo>
                    <a:pt x="2005" y="1070"/>
                  </a:lnTo>
                  <a:lnTo>
                    <a:pt x="2189" y="1270"/>
                  </a:lnTo>
                  <a:lnTo>
                    <a:pt x="2055" y="1487"/>
                  </a:lnTo>
                  <a:lnTo>
                    <a:pt x="1237" y="1487"/>
                  </a:lnTo>
                  <a:lnTo>
                    <a:pt x="1195" y="1487"/>
                  </a:lnTo>
                  <a:lnTo>
                    <a:pt x="1153" y="1487"/>
                  </a:lnTo>
                  <a:lnTo>
                    <a:pt x="1111" y="1487"/>
                  </a:lnTo>
                  <a:lnTo>
                    <a:pt x="1070" y="1487"/>
                  </a:lnTo>
                  <a:lnTo>
                    <a:pt x="1028" y="1487"/>
                  </a:lnTo>
                  <a:lnTo>
                    <a:pt x="986" y="1479"/>
                  </a:lnTo>
                  <a:lnTo>
                    <a:pt x="944" y="1471"/>
                  </a:lnTo>
                  <a:lnTo>
                    <a:pt x="911" y="1471"/>
                  </a:lnTo>
                  <a:lnTo>
                    <a:pt x="869" y="1462"/>
                  </a:lnTo>
                  <a:lnTo>
                    <a:pt x="827" y="1454"/>
                  </a:lnTo>
                  <a:lnTo>
                    <a:pt x="786" y="1446"/>
                  </a:lnTo>
                  <a:lnTo>
                    <a:pt x="752" y="1437"/>
                  </a:lnTo>
                  <a:lnTo>
                    <a:pt x="710" y="1429"/>
                  </a:lnTo>
                  <a:lnTo>
                    <a:pt x="677" y="1412"/>
                  </a:lnTo>
                  <a:lnTo>
                    <a:pt x="635" y="1404"/>
                  </a:lnTo>
                  <a:lnTo>
                    <a:pt x="602" y="1396"/>
                  </a:lnTo>
                  <a:lnTo>
                    <a:pt x="560" y="1387"/>
                  </a:lnTo>
                  <a:lnTo>
                    <a:pt x="560" y="1387"/>
                  </a:lnTo>
                  <a:lnTo>
                    <a:pt x="535" y="1371"/>
                  </a:lnTo>
                  <a:lnTo>
                    <a:pt x="502" y="1354"/>
                  </a:lnTo>
                  <a:lnTo>
                    <a:pt x="468" y="1345"/>
                  </a:lnTo>
                  <a:lnTo>
                    <a:pt x="435" y="1329"/>
                  </a:lnTo>
                  <a:lnTo>
                    <a:pt x="401" y="1312"/>
                  </a:lnTo>
                  <a:lnTo>
                    <a:pt x="368" y="1295"/>
                  </a:lnTo>
                  <a:lnTo>
                    <a:pt x="335" y="1279"/>
                  </a:lnTo>
                  <a:lnTo>
                    <a:pt x="309" y="1262"/>
                  </a:lnTo>
                  <a:lnTo>
                    <a:pt x="276" y="1245"/>
                  </a:lnTo>
                  <a:lnTo>
                    <a:pt x="251" y="1220"/>
                  </a:lnTo>
                  <a:lnTo>
                    <a:pt x="218" y="1203"/>
                  </a:lnTo>
                  <a:lnTo>
                    <a:pt x="192" y="1178"/>
                  </a:lnTo>
                  <a:lnTo>
                    <a:pt x="167" y="1153"/>
                  </a:lnTo>
                  <a:lnTo>
                    <a:pt x="151" y="1145"/>
                  </a:lnTo>
                  <a:lnTo>
                    <a:pt x="142" y="1128"/>
                  </a:lnTo>
                  <a:lnTo>
                    <a:pt x="126" y="1120"/>
                  </a:lnTo>
                  <a:lnTo>
                    <a:pt x="117" y="1103"/>
                  </a:lnTo>
                  <a:lnTo>
                    <a:pt x="109" y="1095"/>
                  </a:lnTo>
                  <a:lnTo>
                    <a:pt x="92" y="1078"/>
                  </a:lnTo>
                  <a:lnTo>
                    <a:pt x="84" y="1070"/>
                  </a:lnTo>
                  <a:lnTo>
                    <a:pt x="76" y="1053"/>
                  </a:lnTo>
                  <a:lnTo>
                    <a:pt x="67" y="1036"/>
                  </a:lnTo>
                  <a:lnTo>
                    <a:pt x="59" y="1020"/>
                  </a:lnTo>
                  <a:lnTo>
                    <a:pt x="42" y="1003"/>
                  </a:lnTo>
                  <a:lnTo>
                    <a:pt x="34" y="986"/>
                  </a:lnTo>
                  <a:lnTo>
                    <a:pt x="25" y="970"/>
                  </a:lnTo>
                  <a:lnTo>
                    <a:pt x="25" y="953"/>
                  </a:lnTo>
                  <a:lnTo>
                    <a:pt x="17" y="936"/>
                  </a:lnTo>
                  <a:lnTo>
                    <a:pt x="9" y="919"/>
                  </a:lnTo>
                  <a:lnTo>
                    <a:pt x="0" y="903"/>
                  </a:lnTo>
                  <a:lnTo>
                    <a:pt x="0" y="886"/>
                  </a:lnTo>
                  <a:lnTo>
                    <a:pt x="0" y="861"/>
                  </a:lnTo>
                  <a:lnTo>
                    <a:pt x="0" y="844"/>
                  </a:lnTo>
                  <a:lnTo>
                    <a:pt x="0" y="827"/>
                  </a:lnTo>
                  <a:lnTo>
                    <a:pt x="0" y="761"/>
                  </a:lnTo>
                  <a:lnTo>
                    <a:pt x="0" y="744"/>
                  </a:lnTo>
                  <a:lnTo>
                    <a:pt x="0" y="727"/>
                  </a:lnTo>
                  <a:lnTo>
                    <a:pt x="0" y="702"/>
                  </a:lnTo>
                  <a:lnTo>
                    <a:pt x="0" y="685"/>
                  </a:lnTo>
                  <a:lnTo>
                    <a:pt x="9" y="669"/>
                  </a:lnTo>
                  <a:lnTo>
                    <a:pt x="17" y="644"/>
                  </a:lnTo>
                  <a:lnTo>
                    <a:pt x="25" y="627"/>
                  </a:lnTo>
                  <a:lnTo>
                    <a:pt x="34" y="610"/>
                  </a:lnTo>
                  <a:lnTo>
                    <a:pt x="42" y="594"/>
                  </a:lnTo>
                  <a:lnTo>
                    <a:pt x="50" y="577"/>
                  </a:lnTo>
                  <a:lnTo>
                    <a:pt x="59" y="560"/>
                  </a:lnTo>
                  <a:lnTo>
                    <a:pt x="67" y="543"/>
                  </a:lnTo>
                  <a:lnTo>
                    <a:pt x="76" y="527"/>
                  </a:lnTo>
                  <a:lnTo>
                    <a:pt x="92" y="510"/>
                  </a:lnTo>
                  <a:lnTo>
                    <a:pt x="101" y="493"/>
                  </a:lnTo>
                  <a:lnTo>
                    <a:pt x="117" y="477"/>
                  </a:lnTo>
                  <a:lnTo>
                    <a:pt x="126" y="468"/>
                  </a:lnTo>
                  <a:lnTo>
                    <a:pt x="142" y="452"/>
                  </a:lnTo>
                  <a:lnTo>
                    <a:pt x="151" y="435"/>
                  </a:lnTo>
                  <a:lnTo>
                    <a:pt x="167" y="418"/>
                  </a:lnTo>
                  <a:lnTo>
                    <a:pt x="184" y="410"/>
                  </a:lnTo>
                  <a:lnTo>
                    <a:pt x="184" y="410"/>
                  </a:lnTo>
                  <a:lnTo>
                    <a:pt x="201" y="393"/>
                  </a:lnTo>
                  <a:lnTo>
                    <a:pt x="218" y="376"/>
                  </a:lnTo>
                  <a:lnTo>
                    <a:pt x="234" y="368"/>
                  </a:lnTo>
                  <a:lnTo>
                    <a:pt x="251" y="351"/>
                  </a:lnTo>
                  <a:lnTo>
                    <a:pt x="268" y="343"/>
                  </a:lnTo>
                  <a:lnTo>
                    <a:pt x="284" y="326"/>
                  </a:lnTo>
                  <a:lnTo>
                    <a:pt x="301" y="318"/>
                  </a:lnTo>
                  <a:lnTo>
                    <a:pt x="318" y="301"/>
                  </a:lnTo>
                  <a:lnTo>
                    <a:pt x="335" y="293"/>
                  </a:lnTo>
                  <a:lnTo>
                    <a:pt x="360" y="276"/>
                  </a:lnTo>
                  <a:lnTo>
                    <a:pt x="376" y="268"/>
                  </a:lnTo>
                  <a:lnTo>
                    <a:pt x="401" y="251"/>
                  </a:lnTo>
                  <a:lnTo>
                    <a:pt x="418" y="243"/>
                  </a:lnTo>
                  <a:lnTo>
                    <a:pt x="443" y="226"/>
                  </a:lnTo>
                  <a:lnTo>
                    <a:pt x="468" y="218"/>
                  </a:lnTo>
                  <a:lnTo>
                    <a:pt x="485" y="201"/>
                  </a:lnTo>
                  <a:lnTo>
                    <a:pt x="485" y="201"/>
                  </a:lnTo>
                  <a:lnTo>
                    <a:pt x="510" y="193"/>
                  </a:lnTo>
                  <a:lnTo>
                    <a:pt x="560" y="176"/>
                  </a:lnTo>
                  <a:lnTo>
                    <a:pt x="610" y="126"/>
                  </a:lnTo>
                  <a:lnTo>
                    <a:pt x="669" y="101"/>
                  </a:lnTo>
                  <a:lnTo>
                    <a:pt x="694" y="92"/>
                  </a:lnTo>
                  <a:lnTo>
                    <a:pt x="719" y="84"/>
                  </a:lnTo>
                  <a:lnTo>
                    <a:pt x="744" y="76"/>
                  </a:lnTo>
                  <a:lnTo>
                    <a:pt x="769" y="67"/>
                  </a:lnTo>
                  <a:lnTo>
                    <a:pt x="794" y="59"/>
                  </a:lnTo>
                  <a:lnTo>
                    <a:pt x="827" y="51"/>
                  </a:lnTo>
                  <a:lnTo>
                    <a:pt x="852" y="42"/>
                  </a:lnTo>
                  <a:lnTo>
                    <a:pt x="878" y="34"/>
                  </a:lnTo>
                  <a:lnTo>
                    <a:pt x="903" y="26"/>
                  </a:lnTo>
                  <a:lnTo>
                    <a:pt x="928" y="26"/>
                  </a:lnTo>
                  <a:lnTo>
                    <a:pt x="953" y="17"/>
                  </a:lnTo>
                  <a:lnTo>
                    <a:pt x="978" y="9"/>
                  </a:lnTo>
                  <a:lnTo>
                    <a:pt x="1003" y="0"/>
                  </a:lnTo>
                  <a:lnTo>
                    <a:pt x="1028" y="0"/>
                  </a:lnTo>
                  <a:lnTo>
                    <a:pt x="1053" y="0"/>
                  </a:lnTo>
                  <a:lnTo>
                    <a:pt x="1078" y="0"/>
                  </a:lnTo>
                  <a:lnTo>
                    <a:pt x="1111" y="0"/>
                  </a:lnTo>
                  <a:lnTo>
                    <a:pt x="1136" y="0"/>
                  </a:lnTo>
                  <a:lnTo>
                    <a:pt x="1153" y="0"/>
                  </a:lnTo>
                  <a:lnTo>
                    <a:pt x="1162" y="0"/>
                  </a:lnTo>
                  <a:lnTo>
                    <a:pt x="1187" y="0"/>
                  </a:lnTo>
                  <a:lnTo>
                    <a:pt x="1212" y="0"/>
                  </a:lnTo>
                  <a:lnTo>
                    <a:pt x="1237" y="0"/>
                  </a:lnTo>
                  <a:lnTo>
                    <a:pt x="1287" y="0"/>
                  </a:lnTo>
                  <a:lnTo>
                    <a:pt x="1337" y="0"/>
                  </a:lnTo>
                  <a:lnTo>
                    <a:pt x="1537" y="0"/>
                  </a:lnTo>
                  <a:lnTo>
                    <a:pt x="1588" y="0"/>
                  </a:lnTo>
                  <a:lnTo>
                    <a:pt x="1638" y="0"/>
                  </a:lnTo>
                  <a:lnTo>
                    <a:pt x="1688" y="0"/>
                  </a:lnTo>
                  <a:lnTo>
                    <a:pt x="1738" y="0"/>
                  </a:lnTo>
                  <a:lnTo>
                    <a:pt x="1788" y="0"/>
                  </a:lnTo>
                  <a:lnTo>
                    <a:pt x="1830" y="9"/>
                  </a:lnTo>
                  <a:lnTo>
                    <a:pt x="1880" y="17"/>
                  </a:lnTo>
                  <a:lnTo>
                    <a:pt x="1930" y="26"/>
                  </a:lnTo>
                  <a:lnTo>
                    <a:pt x="1980" y="34"/>
                  </a:lnTo>
                  <a:lnTo>
                    <a:pt x="2030" y="42"/>
                  </a:lnTo>
                  <a:lnTo>
                    <a:pt x="2081" y="51"/>
                  </a:lnTo>
                  <a:lnTo>
                    <a:pt x="2131" y="59"/>
                  </a:lnTo>
                  <a:lnTo>
                    <a:pt x="2181" y="67"/>
                  </a:lnTo>
                  <a:lnTo>
                    <a:pt x="2231" y="84"/>
                  </a:lnTo>
                  <a:lnTo>
                    <a:pt x="2256" y="84"/>
                  </a:lnTo>
                  <a:lnTo>
                    <a:pt x="2273" y="84"/>
                  </a:lnTo>
                  <a:lnTo>
                    <a:pt x="2331" y="159"/>
                  </a:lnTo>
                  <a:lnTo>
                    <a:pt x="2256" y="218"/>
                  </a:lnTo>
                  <a:lnTo>
                    <a:pt x="2239" y="218"/>
                  </a:lnTo>
                  <a:lnTo>
                    <a:pt x="2206" y="218"/>
                  </a:lnTo>
                  <a:lnTo>
                    <a:pt x="2156" y="218"/>
                  </a:lnTo>
                  <a:lnTo>
                    <a:pt x="2106" y="218"/>
                  </a:lnTo>
                  <a:lnTo>
                    <a:pt x="2064" y="218"/>
                  </a:lnTo>
                  <a:lnTo>
                    <a:pt x="2014" y="218"/>
                  </a:lnTo>
                  <a:lnTo>
                    <a:pt x="1964" y="218"/>
                  </a:lnTo>
                  <a:lnTo>
                    <a:pt x="1913" y="218"/>
                  </a:lnTo>
                  <a:lnTo>
                    <a:pt x="1680" y="218"/>
                  </a:lnTo>
                  <a:lnTo>
                    <a:pt x="1629" y="218"/>
                  </a:lnTo>
                  <a:lnTo>
                    <a:pt x="1588" y="218"/>
                  </a:lnTo>
                  <a:lnTo>
                    <a:pt x="1537" y="218"/>
                  </a:lnTo>
                  <a:lnTo>
                    <a:pt x="1496" y="226"/>
                  </a:lnTo>
                  <a:lnTo>
                    <a:pt x="1454" y="226"/>
                  </a:lnTo>
                  <a:lnTo>
                    <a:pt x="1404" y="234"/>
                  </a:lnTo>
                  <a:lnTo>
                    <a:pt x="1362" y="243"/>
                  </a:lnTo>
                  <a:lnTo>
                    <a:pt x="1320" y="251"/>
                  </a:lnTo>
                  <a:lnTo>
                    <a:pt x="1279" y="268"/>
                  </a:lnTo>
                  <a:lnTo>
                    <a:pt x="1253" y="268"/>
                  </a:lnTo>
                  <a:lnTo>
                    <a:pt x="1228" y="276"/>
                  </a:lnTo>
                  <a:lnTo>
                    <a:pt x="1212" y="284"/>
                  </a:lnTo>
                  <a:lnTo>
                    <a:pt x="1212" y="284"/>
                  </a:lnTo>
                  <a:lnTo>
                    <a:pt x="1195" y="284"/>
                  </a:lnTo>
                  <a:lnTo>
                    <a:pt x="1170" y="284"/>
                  </a:lnTo>
                  <a:lnTo>
                    <a:pt x="1153" y="293"/>
                  </a:lnTo>
                  <a:lnTo>
                    <a:pt x="1128" y="301"/>
                  </a:lnTo>
                  <a:lnTo>
                    <a:pt x="1111" y="310"/>
                  </a:lnTo>
                  <a:lnTo>
                    <a:pt x="1086" y="318"/>
                  </a:lnTo>
                  <a:lnTo>
                    <a:pt x="1070" y="326"/>
                  </a:lnTo>
                  <a:lnTo>
                    <a:pt x="1045" y="335"/>
                  </a:lnTo>
                  <a:lnTo>
                    <a:pt x="1028" y="343"/>
                  </a:lnTo>
                  <a:lnTo>
                    <a:pt x="1003" y="351"/>
                  </a:lnTo>
                  <a:lnTo>
                    <a:pt x="986" y="360"/>
                  </a:lnTo>
                  <a:lnTo>
                    <a:pt x="961" y="368"/>
                  </a:lnTo>
                  <a:lnTo>
                    <a:pt x="944" y="376"/>
                  </a:lnTo>
                  <a:lnTo>
                    <a:pt x="919" y="385"/>
                  </a:lnTo>
                  <a:lnTo>
                    <a:pt x="903" y="393"/>
                  </a:lnTo>
                  <a:lnTo>
                    <a:pt x="878" y="401"/>
                  </a:lnTo>
                  <a:lnTo>
                    <a:pt x="861" y="418"/>
                  </a:lnTo>
                  <a:lnTo>
                    <a:pt x="836" y="426"/>
                  </a:lnTo>
                  <a:lnTo>
                    <a:pt x="819" y="435"/>
                  </a:lnTo>
                  <a:lnTo>
                    <a:pt x="769" y="468"/>
                  </a:lnTo>
                  <a:lnTo>
                    <a:pt x="727" y="493"/>
                  </a:lnTo>
                  <a:lnTo>
                    <a:pt x="694" y="518"/>
                  </a:lnTo>
                  <a:lnTo>
                    <a:pt x="677" y="527"/>
                  </a:lnTo>
                  <a:lnTo>
                    <a:pt x="677" y="527"/>
                  </a:lnTo>
                  <a:lnTo>
                    <a:pt x="660" y="535"/>
                  </a:lnTo>
                  <a:lnTo>
                    <a:pt x="644" y="552"/>
                  </a:lnTo>
                  <a:lnTo>
                    <a:pt x="627" y="560"/>
                  </a:lnTo>
                  <a:lnTo>
                    <a:pt x="610" y="569"/>
                  </a:lnTo>
                  <a:lnTo>
                    <a:pt x="593" y="585"/>
                  </a:lnTo>
                  <a:lnTo>
                    <a:pt x="585" y="594"/>
                  </a:lnTo>
                  <a:lnTo>
                    <a:pt x="568" y="602"/>
                  </a:lnTo>
                  <a:lnTo>
                    <a:pt x="568" y="602"/>
                  </a:lnTo>
                  <a:lnTo>
                    <a:pt x="552" y="619"/>
                  </a:lnTo>
                  <a:close/>
                  <a:moveTo>
                    <a:pt x="426" y="761"/>
                  </a:moveTo>
                  <a:lnTo>
                    <a:pt x="426" y="752"/>
                  </a:lnTo>
                  <a:lnTo>
                    <a:pt x="426" y="752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31"/>
            <p:cNvSpPr/>
            <p:nvPr/>
          </p:nvSpPr>
          <p:spPr>
            <a:xfrm>
              <a:off x="3480470" y="8886207"/>
              <a:ext cx="342086" cy="236624"/>
            </a:xfrm>
            <a:custGeom>
              <a:avLst/>
              <a:gdLst/>
              <a:ahLst/>
              <a:cxnLst/>
              <a:rect l="l" t="t" r="r" b="b"/>
              <a:pathLst>
                <a:path w="6935" h="4797" extrusionOk="0">
                  <a:moveTo>
                    <a:pt x="2332" y="4771"/>
                  </a:moveTo>
                  <a:cubicBezTo>
                    <a:pt x="6935" y="4562"/>
                    <a:pt x="6926" y="569"/>
                    <a:pt x="6717" y="477"/>
                  </a:cubicBezTo>
                  <a:cubicBezTo>
                    <a:pt x="6007" y="160"/>
                    <a:pt x="5331" y="1"/>
                    <a:pt x="4570" y="68"/>
                  </a:cubicBezTo>
                  <a:cubicBezTo>
                    <a:pt x="2507" y="260"/>
                    <a:pt x="569" y="2415"/>
                    <a:pt x="34" y="4345"/>
                  </a:cubicBezTo>
                  <a:cubicBezTo>
                    <a:pt x="1" y="4454"/>
                    <a:pt x="427" y="4487"/>
                    <a:pt x="485" y="4495"/>
                  </a:cubicBezTo>
                  <a:cubicBezTo>
                    <a:pt x="1095" y="4579"/>
                    <a:pt x="1722" y="4796"/>
                    <a:pt x="2332" y="477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1"/>
            <p:cNvSpPr/>
            <p:nvPr/>
          </p:nvSpPr>
          <p:spPr>
            <a:xfrm>
              <a:off x="3447914" y="8617569"/>
              <a:ext cx="332615" cy="325562"/>
            </a:xfrm>
            <a:custGeom>
              <a:avLst/>
              <a:gdLst/>
              <a:ahLst/>
              <a:cxnLst/>
              <a:rect l="l" t="t" r="r" b="b"/>
              <a:pathLst>
                <a:path w="6743" h="6600" extrusionOk="0">
                  <a:moveTo>
                    <a:pt x="853" y="2665"/>
                  </a:moveTo>
                  <a:cubicBezTo>
                    <a:pt x="3242" y="6600"/>
                    <a:pt x="6743" y="4678"/>
                    <a:pt x="6726" y="4453"/>
                  </a:cubicBezTo>
                  <a:cubicBezTo>
                    <a:pt x="6667" y="3684"/>
                    <a:pt x="6484" y="3008"/>
                    <a:pt x="6049" y="2373"/>
                  </a:cubicBezTo>
                  <a:cubicBezTo>
                    <a:pt x="4888" y="660"/>
                    <a:pt x="2064" y="0"/>
                    <a:pt x="118" y="451"/>
                  </a:cubicBezTo>
                  <a:cubicBezTo>
                    <a:pt x="1" y="476"/>
                    <a:pt x="176" y="869"/>
                    <a:pt x="201" y="919"/>
                  </a:cubicBezTo>
                  <a:cubicBezTo>
                    <a:pt x="419" y="1495"/>
                    <a:pt x="535" y="2147"/>
                    <a:pt x="853" y="2665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1"/>
            <p:cNvSpPr/>
            <p:nvPr/>
          </p:nvSpPr>
          <p:spPr>
            <a:xfrm>
              <a:off x="4435303" y="7982527"/>
              <a:ext cx="295916" cy="391118"/>
            </a:xfrm>
            <a:custGeom>
              <a:avLst/>
              <a:gdLst/>
              <a:ahLst/>
              <a:cxnLst/>
              <a:rect l="l" t="t" r="r" b="b"/>
              <a:pathLst>
                <a:path w="5999" h="7929" extrusionOk="0">
                  <a:moveTo>
                    <a:pt x="2297" y="1797"/>
                  </a:moveTo>
                  <a:cubicBezTo>
                    <a:pt x="0" y="5781"/>
                    <a:pt x="3367" y="7928"/>
                    <a:pt x="3559" y="7803"/>
                  </a:cubicBezTo>
                  <a:cubicBezTo>
                    <a:pt x="4202" y="7377"/>
                    <a:pt x="4703" y="6893"/>
                    <a:pt x="5046" y="6216"/>
                  </a:cubicBezTo>
                  <a:cubicBezTo>
                    <a:pt x="5998" y="4370"/>
                    <a:pt x="5221" y="1579"/>
                    <a:pt x="3885" y="84"/>
                  </a:cubicBezTo>
                  <a:cubicBezTo>
                    <a:pt x="3810" y="0"/>
                    <a:pt x="3551" y="343"/>
                    <a:pt x="3509" y="385"/>
                  </a:cubicBezTo>
                  <a:cubicBezTo>
                    <a:pt x="3108" y="853"/>
                    <a:pt x="2598" y="1270"/>
                    <a:pt x="2297" y="1797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31"/>
            <p:cNvSpPr/>
            <p:nvPr/>
          </p:nvSpPr>
          <p:spPr>
            <a:xfrm>
              <a:off x="4750111" y="8367429"/>
              <a:ext cx="391956" cy="293005"/>
            </a:xfrm>
            <a:custGeom>
              <a:avLst/>
              <a:gdLst/>
              <a:ahLst/>
              <a:cxnLst/>
              <a:rect l="l" t="t" r="r" b="b"/>
              <a:pathLst>
                <a:path w="7946" h="5940" extrusionOk="0">
                  <a:moveTo>
                    <a:pt x="6082" y="2130"/>
                  </a:moveTo>
                  <a:cubicBezTo>
                    <a:pt x="1997" y="0"/>
                    <a:pt x="1" y="3467"/>
                    <a:pt x="134" y="3651"/>
                  </a:cubicBezTo>
                  <a:cubicBezTo>
                    <a:pt x="585" y="4277"/>
                    <a:pt x="1095" y="4754"/>
                    <a:pt x="1788" y="5079"/>
                  </a:cubicBezTo>
                  <a:cubicBezTo>
                    <a:pt x="3668" y="5940"/>
                    <a:pt x="6425" y="5038"/>
                    <a:pt x="7853" y="3643"/>
                  </a:cubicBezTo>
                  <a:cubicBezTo>
                    <a:pt x="7945" y="3559"/>
                    <a:pt x="7586" y="3317"/>
                    <a:pt x="7544" y="3283"/>
                  </a:cubicBezTo>
                  <a:cubicBezTo>
                    <a:pt x="7060" y="2899"/>
                    <a:pt x="6625" y="2406"/>
                    <a:pt x="6082" y="2130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31"/>
            <p:cNvSpPr/>
            <p:nvPr/>
          </p:nvSpPr>
          <p:spPr>
            <a:xfrm>
              <a:off x="5031968" y="9103396"/>
              <a:ext cx="346230" cy="232875"/>
            </a:xfrm>
            <a:custGeom>
              <a:avLst/>
              <a:gdLst/>
              <a:ahLst/>
              <a:cxnLst/>
              <a:rect l="l" t="t" r="r" b="b"/>
              <a:pathLst>
                <a:path w="7019" h="4721" extrusionOk="0">
                  <a:moveTo>
                    <a:pt x="2315" y="4704"/>
                  </a:moveTo>
                  <a:cubicBezTo>
                    <a:pt x="6926" y="4612"/>
                    <a:pt x="7018" y="610"/>
                    <a:pt x="6809" y="510"/>
                  </a:cubicBezTo>
                  <a:cubicBezTo>
                    <a:pt x="6108" y="184"/>
                    <a:pt x="5439" y="0"/>
                    <a:pt x="4671" y="59"/>
                  </a:cubicBezTo>
                  <a:cubicBezTo>
                    <a:pt x="2607" y="201"/>
                    <a:pt x="619" y="2315"/>
                    <a:pt x="34" y="4228"/>
                  </a:cubicBezTo>
                  <a:cubicBezTo>
                    <a:pt x="1" y="4336"/>
                    <a:pt x="427" y="4386"/>
                    <a:pt x="485" y="4395"/>
                  </a:cubicBezTo>
                  <a:cubicBezTo>
                    <a:pt x="1087" y="4495"/>
                    <a:pt x="1705" y="4720"/>
                    <a:pt x="2315" y="4704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31"/>
            <p:cNvSpPr/>
            <p:nvPr/>
          </p:nvSpPr>
          <p:spPr>
            <a:xfrm>
              <a:off x="3310290" y="9292961"/>
              <a:ext cx="347019" cy="320629"/>
            </a:xfrm>
            <a:custGeom>
              <a:avLst/>
              <a:gdLst/>
              <a:ahLst/>
              <a:cxnLst/>
              <a:rect l="l" t="t" r="r" b="b"/>
              <a:pathLst>
                <a:path w="7035" h="6500" extrusionOk="0">
                  <a:moveTo>
                    <a:pt x="6024" y="3751"/>
                  </a:moveTo>
                  <a:cubicBezTo>
                    <a:pt x="3351" y="0"/>
                    <a:pt x="1" y="2181"/>
                    <a:pt x="34" y="2415"/>
                  </a:cubicBezTo>
                  <a:cubicBezTo>
                    <a:pt x="151" y="3175"/>
                    <a:pt x="385" y="3826"/>
                    <a:pt x="869" y="4428"/>
                  </a:cubicBezTo>
                  <a:cubicBezTo>
                    <a:pt x="2156" y="6057"/>
                    <a:pt x="5021" y="6500"/>
                    <a:pt x="6926" y="5907"/>
                  </a:cubicBezTo>
                  <a:cubicBezTo>
                    <a:pt x="7035" y="5865"/>
                    <a:pt x="6834" y="5489"/>
                    <a:pt x="6809" y="5439"/>
                  </a:cubicBezTo>
                  <a:cubicBezTo>
                    <a:pt x="6542" y="4887"/>
                    <a:pt x="6383" y="4244"/>
                    <a:pt x="6024" y="375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31"/>
            <p:cNvSpPr/>
            <p:nvPr/>
          </p:nvSpPr>
          <p:spPr>
            <a:xfrm>
              <a:off x="3799422" y="9310670"/>
              <a:ext cx="341692" cy="239880"/>
            </a:xfrm>
            <a:custGeom>
              <a:avLst/>
              <a:gdLst/>
              <a:ahLst/>
              <a:cxnLst/>
              <a:rect l="l" t="t" r="r" b="b"/>
              <a:pathLst>
                <a:path w="6927" h="4863" extrusionOk="0">
                  <a:moveTo>
                    <a:pt x="2332" y="4821"/>
                  </a:moveTo>
                  <a:cubicBezTo>
                    <a:pt x="6926" y="4537"/>
                    <a:pt x="6859" y="544"/>
                    <a:pt x="6651" y="452"/>
                  </a:cubicBezTo>
                  <a:cubicBezTo>
                    <a:pt x="5941" y="151"/>
                    <a:pt x="5264" y="1"/>
                    <a:pt x="4495" y="84"/>
                  </a:cubicBezTo>
                  <a:cubicBezTo>
                    <a:pt x="2432" y="318"/>
                    <a:pt x="535" y="2507"/>
                    <a:pt x="34" y="4437"/>
                  </a:cubicBezTo>
                  <a:cubicBezTo>
                    <a:pt x="1" y="4553"/>
                    <a:pt x="435" y="4579"/>
                    <a:pt x="485" y="4587"/>
                  </a:cubicBezTo>
                  <a:cubicBezTo>
                    <a:pt x="1104" y="4662"/>
                    <a:pt x="1730" y="4863"/>
                    <a:pt x="2332" y="482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31"/>
            <p:cNvSpPr/>
            <p:nvPr/>
          </p:nvSpPr>
          <p:spPr>
            <a:xfrm>
              <a:off x="3467300" y="9265732"/>
              <a:ext cx="656500" cy="658177"/>
            </a:xfrm>
            <a:custGeom>
              <a:avLst/>
              <a:gdLst/>
              <a:ahLst/>
              <a:cxnLst/>
              <a:rect l="l" t="t" r="r" b="b"/>
              <a:pathLst>
                <a:path w="13309" h="13343" extrusionOk="0">
                  <a:moveTo>
                    <a:pt x="5773" y="2649"/>
                  </a:moveTo>
                  <a:cubicBezTo>
                    <a:pt x="5773" y="1989"/>
                    <a:pt x="5865" y="1354"/>
                    <a:pt x="6208" y="770"/>
                  </a:cubicBezTo>
                  <a:lnTo>
                    <a:pt x="6308" y="594"/>
                  </a:lnTo>
                  <a:cubicBezTo>
                    <a:pt x="6341" y="536"/>
                    <a:pt x="6366" y="511"/>
                    <a:pt x="6400" y="469"/>
                  </a:cubicBezTo>
                  <a:cubicBezTo>
                    <a:pt x="6433" y="427"/>
                    <a:pt x="6450" y="410"/>
                    <a:pt x="6466" y="385"/>
                  </a:cubicBezTo>
                  <a:cubicBezTo>
                    <a:pt x="6650" y="151"/>
                    <a:pt x="6934" y="9"/>
                    <a:pt x="7227" y="1"/>
                  </a:cubicBezTo>
                  <a:cubicBezTo>
                    <a:pt x="7444" y="1"/>
                    <a:pt x="7636" y="93"/>
                    <a:pt x="7770" y="260"/>
                  </a:cubicBezTo>
                  <a:cubicBezTo>
                    <a:pt x="7937" y="485"/>
                    <a:pt x="7937" y="786"/>
                    <a:pt x="7954" y="1054"/>
                  </a:cubicBezTo>
                  <a:cubicBezTo>
                    <a:pt x="8129" y="937"/>
                    <a:pt x="8321" y="828"/>
                    <a:pt x="8513" y="736"/>
                  </a:cubicBezTo>
                  <a:cubicBezTo>
                    <a:pt x="9223" y="419"/>
                    <a:pt x="10059" y="736"/>
                    <a:pt x="10376" y="1446"/>
                  </a:cubicBezTo>
                  <a:cubicBezTo>
                    <a:pt x="10827" y="2390"/>
                    <a:pt x="10426" y="3510"/>
                    <a:pt x="9758" y="4404"/>
                  </a:cubicBezTo>
                  <a:cubicBezTo>
                    <a:pt x="10142" y="4278"/>
                    <a:pt x="10543" y="4220"/>
                    <a:pt x="10953" y="4220"/>
                  </a:cubicBezTo>
                  <a:cubicBezTo>
                    <a:pt x="11905" y="4236"/>
                    <a:pt x="12907" y="4738"/>
                    <a:pt x="13083" y="5615"/>
                  </a:cubicBezTo>
                  <a:cubicBezTo>
                    <a:pt x="13308" y="6676"/>
                    <a:pt x="12398" y="7854"/>
                    <a:pt x="11262" y="7954"/>
                  </a:cubicBezTo>
                  <a:cubicBezTo>
                    <a:pt x="11370" y="8146"/>
                    <a:pt x="11462" y="8347"/>
                    <a:pt x="11529" y="8555"/>
                  </a:cubicBezTo>
                  <a:cubicBezTo>
                    <a:pt x="11638" y="9065"/>
                    <a:pt x="11295" y="9566"/>
                    <a:pt x="10769" y="9642"/>
                  </a:cubicBezTo>
                  <a:cubicBezTo>
                    <a:pt x="10234" y="9700"/>
                    <a:pt x="9716" y="9525"/>
                    <a:pt x="9207" y="9224"/>
                  </a:cubicBezTo>
                  <a:cubicBezTo>
                    <a:pt x="9683" y="10084"/>
                    <a:pt x="9883" y="11187"/>
                    <a:pt x="9349" y="12064"/>
                  </a:cubicBezTo>
                  <a:cubicBezTo>
                    <a:pt x="9332" y="12098"/>
                    <a:pt x="9307" y="12131"/>
                    <a:pt x="9282" y="12156"/>
                  </a:cubicBezTo>
                  <a:cubicBezTo>
                    <a:pt x="8872" y="12616"/>
                    <a:pt x="7970" y="12540"/>
                    <a:pt x="7477" y="12098"/>
                  </a:cubicBezTo>
                  <a:cubicBezTo>
                    <a:pt x="7310" y="11939"/>
                    <a:pt x="7060" y="11697"/>
                    <a:pt x="7060" y="11697"/>
                  </a:cubicBezTo>
                  <a:lnTo>
                    <a:pt x="7043" y="11763"/>
                  </a:lnTo>
                  <a:cubicBezTo>
                    <a:pt x="6851" y="12423"/>
                    <a:pt x="6458" y="13342"/>
                    <a:pt x="5539" y="12808"/>
                  </a:cubicBezTo>
                  <a:cubicBezTo>
                    <a:pt x="4913" y="12448"/>
                    <a:pt x="4787" y="11605"/>
                    <a:pt x="4796" y="10995"/>
                  </a:cubicBezTo>
                  <a:cubicBezTo>
                    <a:pt x="4796" y="10903"/>
                    <a:pt x="4796" y="10811"/>
                    <a:pt x="4804" y="10728"/>
                  </a:cubicBezTo>
                  <a:cubicBezTo>
                    <a:pt x="4746" y="10828"/>
                    <a:pt x="4679" y="10928"/>
                    <a:pt x="4612" y="11020"/>
                  </a:cubicBezTo>
                  <a:cubicBezTo>
                    <a:pt x="4228" y="11596"/>
                    <a:pt x="3576" y="12081"/>
                    <a:pt x="2891" y="11789"/>
                  </a:cubicBezTo>
                  <a:cubicBezTo>
                    <a:pt x="2690" y="11705"/>
                    <a:pt x="2523" y="11571"/>
                    <a:pt x="2381" y="11413"/>
                  </a:cubicBezTo>
                  <a:cubicBezTo>
                    <a:pt x="2273" y="11321"/>
                    <a:pt x="2181" y="11212"/>
                    <a:pt x="2106" y="11087"/>
                  </a:cubicBezTo>
                  <a:cubicBezTo>
                    <a:pt x="1805" y="10552"/>
                    <a:pt x="1880" y="9875"/>
                    <a:pt x="2147" y="9357"/>
                  </a:cubicBezTo>
                  <a:cubicBezTo>
                    <a:pt x="2147" y="9357"/>
                    <a:pt x="1437" y="9558"/>
                    <a:pt x="1070" y="9508"/>
                  </a:cubicBezTo>
                  <a:cubicBezTo>
                    <a:pt x="410" y="9408"/>
                    <a:pt x="0" y="8748"/>
                    <a:pt x="193" y="8121"/>
                  </a:cubicBezTo>
                  <a:cubicBezTo>
                    <a:pt x="502" y="7010"/>
                    <a:pt x="1705" y="6317"/>
                    <a:pt x="2782" y="6041"/>
                  </a:cubicBezTo>
                  <a:cubicBezTo>
                    <a:pt x="1905" y="5907"/>
                    <a:pt x="1112" y="5456"/>
                    <a:pt x="552" y="4763"/>
                  </a:cubicBezTo>
                  <a:cubicBezTo>
                    <a:pt x="193" y="4295"/>
                    <a:pt x="226" y="3510"/>
                    <a:pt x="786" y="3209"/>
                  </a:cubicBezTo>
                  <a:cubicBezTo>
                    <a:pt x="1137" y="3017"/>
                    <a:pt x="1571" y="3017"/>
                    <a:pt x="1980" y="3050"/>
                  </a:cubicBezTo>
                  <a:lnTo>
                    <a:pt x="2189" y="3075"/>
                  </a:lnTo>
                  <a:lnTo>
                    <a:pt x="2173" y="3008"/>
                  </a:lnTo>
                  <a:cubicBezTo>
                    <a:pt x="1914" y="2006"/>
                    <a:pt x="2081" y="870"/>
                    <a:pt x="2966" y="293"/>
                  </a:cubicBezTo>
                  <a:cubicBezTo>
                    <a:pt x="3125" y="193"/>
                    <a:pt x="3309" y="135"/>
                    <a:pt x="3492" y="126"/>
                  </a:cubicBezTo>
                  <a:cubicBezTo>
                    <a:pt x="4069" y="135"/>
                    <a:pt x="4520" y="619"/>
                    <a:pt x="4846" y="1029"/>
                  </a:cubicBezTo>
                  <a:cubicBezTo>
                    <a:pt x="5238" y="1521"/>
                    <a:pt x="5548" y="2064"/>
                    <a:pt x="5773" y="2649"/>
                  </a:cubicBezTo>
                  <a:close/>
                </a:path>
              </a:pathLst>
            </a:custGeom>
            <a:solidFill>
              <a:srgbClr val="1498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31"/>
            <p:cNvSpPr/>
            <p:nvPr/>
          </p:nvSpPr>
          <p:spPr>
            <a:xfrm>
              <a:off x="3590076" y="9384858"/>
              <a:ext cx="384952" cy="434773"/>
            </a:xfrm>
            <a:custGeom>
              <a:avLst/>
              <a:gdLst/>
              <a:ahLst/>
              <a:cxnLst/>
              <a:rect l="l" t="t" r="r" b="b"/>
              <a:pathLst>
                <a:path w="7804" h="8814" extrusionOk="0">
                  <a:moveTo>
                    <a:pt x="948" y="1768"/>
                  </a:moveTo>
                  <a:cubicBezTo>
                    <a:pt x="864" y="1768"/>
                    <a:pt x="761" y="1796"/>
                    <a:pt x="761" y="1796"/>
                  </a:cubicBezTo>
                  <a:lnTo>
                    <a:pt x="770" y="1881"/>
                  </a:lnTo>
                  <a:lnTo>
                    <a:pt x="770" y="1881"/>
                  </a:lnTo>
                  <a:lnTo>
                    <a:pt x="1037" y="1788"/>
                  </a:lnTo>
                  <a:cubicBezTo>
                    <a:pt x="1017" y="1773"/>
                    <a:pt x="984" y="1768"/>
                    <a:pt x="948" y="1768"/>
                  </a:cubicBezTo>
                  <a:close/>
                  <a:moveTo>
                    <a:pt x="770" y="1881"/>
                  </a:moveTo>
                  <a:lnTo>
                    <a:pt x="1" y="2147"/>
                  </a:lnTo>
                  <a:cubicBezTo>
                    <a:pt x="444" y="2465"/>
                    <a:pt x="920" y="2740"/>
                    <a:pt x="1396" y="3033"/>
                  </a:cubicBezTo>
                  <a:lnTo>
                    <a:pt x="1847" y="3334"/>
                  </a:lnTo>
                  <a:cubicBezTo>
                    <a:pt x="2009" y="3309"/>
                    <a:pt x="2173" y="3297"/>
                    <a:pt x="2336" y="3297"/>
                  </a:cubicBezTo>
                  <a:cubicBezTo>
                    <a:pt x="2432" y="3297"/>
                    <a:pt x="2528" y="3301"/>
                    <a:pt x="2624" y="3309"/>
                  </a:cubicBezTo>
                  <a:lnTo>
                    <a:pt x="2624" y="3309"/>
                  </a:lnTo>
                  <a:cubicBezTo>
                    <a:pt x="2501" y="3238"/>
                    <a:pt x="2376" y="3172"/>
                    <a:pt x="2248" y="3108"/>
                  </a:cubicBezTo>
                  <a:lnTo>
                    <a:pt x="1881" y="2882"/>
                  </a:lnTo>
                  <a:cubicBezTo>
                    <a:pt x="1747" y="2799"/>
                    <a:pt x="1622" y="2715"/>
                    <a:pt x="1505" y="2623"/>
                  </a:cubicBezTo>
                  <a:cubicBezTo>
                    <a:pt x="1196" y="2398"/>
                    <a:pt x="786" y="2039"/>
                    <a:pt x="786" y="2039"/>
                  </a:cubicBezTo>
                  <a:lnTo>
                    <a:pt x="770" y="1881"/>
                  </a:lnTo>
                  <a:close/>
                  <a:moveTo>
                    <a:pt x="4111" y="3400"/>
                  </a:moveTo>
                  <a:lnTo>
                    <a:pt x="4103" y="3425"/>
                  </a:lnTo>
                  <a:lnTo>
                    <a:pt x="4094" y="3450"/>
                  </a:lnTo>
                  <a:cubicBezTo>
                    <a:pt x="4098" y="3443"/>
                    <a:pt x="4101" y="3437"/>
                    <a:pt x="4104" y="3432"/>
                  </a:cubicBezTo>
                  <a:lnTo>
                    <a:pt x="4104" y="3432"/>
                  </a:lnTo>
                  <a:cubicBezTo>
                    <a:pt x="4104" y="3432"/>
                    <a:pt x="4104" y="3432"/>
                    <a:pt x="4104" y="3432"/>
                  </a:cubicBezTo>
                  <a:cubicBezTo>
                    <a:pt x="4106" y="3432"/>
                    <a:pt x="4113" y="3419"/>
                    <a:pt x="4112" y="3419"/>
                  </a:cubicBezTo>
                  <a:lnTo>
                    <a:pt x="4112" y="3419"/>
                  </a:lnTo>
                  <a:cubicBezTo>
                    <a:pt x="4111" y="3419"/>
                    <a:pt x="4109" y="3422"/>
                    <a:pt x="4104" y="3432"/>
                  </a:cubicBezTo>
                  <a:lnTo>
                    <a:pt x="4104" y="3432"/>
                  </a:lnTo>
                  <a:cubicBezTo>
                    <a:pt x="4103" y="3430"/>
                    <a:pt x="4105" y="3422"/>
                    <a:pt x="4111" y="3400"/>
                  </a:cubicBezTo>
                  <a:close/>
                  <a:moveTo>
                    <a:pt x="2624" y="3309"/>
                  </a:moveTo>
                  <a:cubicBezTo>
                    <a:pt x="2728" y="3369"/>
                    <a:pt x="2831" y="3432"/>
                    <a:pt x="2933" y="3501"/>
                  </a:cubicBezTo>
                  <a:cubicBezTo>
                    <a:pt x="3067" y="3601"/>
                    <a:pt x="3217" y="3676"/>
                    <a:pt x="3384" y="3726"/>
                  </a:cubicBezTo>
                  <a:cubicBezTo>
                    <a:pt x="3384" y="3726"/>
                    <a:pt x="3403" y="3749"/>
                    <a:pt x="3414" y="3749"/>
                  </a:cubicBezTo>
                  <a:cubicBezTo>
                    <a:pt x="3431" y="3749"/>
                    <a:pt x="3431" y="3698"/>
                    <a:pt x="3326" y="3442"/>
                  </a:cubicBezTo>
                  <a:cubicBezTo>
                    <a:pt x="3095" y="3374"/>
                    <a:pt x="2860" y="3330"/>
                    <a:pt x="2624" y="3309"/>
                  </a:cubicBezTo>
                  <a:close/>
                  <a:moveTo>
                    <a:pt x="6843" y="3450"/>
                  </a:moveTo>
                  <a:cubicBezTo>
                    <a:pt x="6676" y="3450"/>
                    <a:pt x="6517" y="3459"/>
                    <a:pt x="6358" y="3476"/>
                  </a:cubicBezTo>
                  <a:cubicBezTo>
                    <a:pt x="5857" y="3534"/>
                    <a:pt x="5047" y="3467"/>
                    <a:pt x="4963" y="4069"/>
                  </a:cubicBezTo>
                  <a:lnTo>
                    <a:pt x="4966" y="4070"/>
                  </a:lnTo>
                  <a:lnTo>
                    <a:pt x="4966" y="4070"/>
                  </a:lnTo>
                  <a:cubicBezTo>
                    <a:pt x="4996" y="4059"/>
                    <a:pt x="5065" y="4038"/>
                    <a:pt x="5197" y="3994"/>
                  </a:cubicBezTo>
                  <a:cubicBezTo>
                    <a:pt x="5548" y="3877"/>
                    <a:pt x="5899" y="3801"/>
                    <a:pt x="6267" y="3751"/>
                  </a:cubicBezTo>
                  <a:cubicBezTo>
                    <a:pt x="6601" y="3701"/>
                    <a:pt x="7804" y="3651"/>
                    <a:pt x="7804" y="3651"/>
                  </a:cubicBezTo>
                  <a:lnTo>
                    <a:pt x="7745" y="3567"/>
                  </a:lnTo>
                  <a:cubicBezTo>
                    <a:pt x="7444" y="3501"/>
                    <a:pt x="7144" y="3467"/>
                    <a:pt x="6843" y="3450"/>
                  </a:cubicBezTo>
                  <a:close/>
                  <a:moveTo>
                    <a:pt x="4955" y="4069"/>
                  </a:moveTo>
                  <a:cubicBezTo>
                    <a:pt x="4953" y="4069"/>
                    <a:pt x="4950" y="4070"/>
                    <a:pt x="4949" y="4071"/>
                  </a:cubicBezTo>
                  <a:lnTo>
                    <a:pt x="4949" y="4071"/>
                  </a:lnTo>
                  <a:lnTo>
                    <a:pt x="4955" y="4069"/>
                  </a:lnTo>
                  <a:close/>
                  <a:moveTo>
                    <a:pt x="4946" y="4080"/>
                  </a:moveTo>
                  <a:lnTo>
                    <a:pt x="4946" y="4080"/>
                  </a:lnTo>
                  <a:cubicBezTo>
                    <a:pt x="4946" y="4081"/>
                    <a:pt x="4948" y="4081"/>
                    <a:pt x="4951" y="4081"/>
                  </a:cubicBezTo>
                  <a:lnTo>
                    <a:pt x="4951" y="4081"/>
                  </a:lnTo>
                  <a:cubicBezTo>
                    <a:pt x="4949" y="4081"/>
                    <a:pt x="4947" y="4080"/>
                    <a:pt x="4946" y="4080"/>
                  </a:cubicBezTo>
                  <a:close/>
                  <a:moveTo>
                    <a:pt x="1313" y="4102"/>
                  </a:moveTo>
                  <a:cubicBezTo>
                    <a:pt x="1312" y="4102"/>
                    <a:pt x="1312" y="4102"/>
                    <a:pt x="1312" y="4102"/>
                  </a:cubicBezTo>
                  <a:lnTo>
                    <a:pt x="1312" y="4102"/>
                  </a:lnTo>
                  <a:cubicBezTo>
                    <a:pt x="1312" y="4102"/>
                    <a:pt x="1313" y="4102"/>
                    <a:pt x="1313" y="4102"/>
                  </a:cubicBezTo>
                  <a:close/>
                  <a:moveTo>
                    <a:pt x="4987" y="4083"/>
                  </a:moveTo>
                  <a:lnTo>
                    <a:pt x="4993" y="4086"/>
                  </a:lnTo>
                  <a:lnTo>
                    <a:pt x="4993" y="4086"/>
                  </a:lnTo>
                  <a:cubicBezTo>
                    <a:pt x="4982" y="4085"/>
                    <a:pt x="4971" y="4085"/>
                    <a:pt x="4963" y="4085"/>
                  </a:cubicBezTo>
                  <a:cubicBezTo>
                    <a:pt x="4960" y="4128"/>
                    <a:pt x="4975" y="4141"/>
                    <a:pt x="4993" y="4141"/>
                  </a:cubicBezTo>
                  <a:cubicBezTo>
                    <a:pt x="5017" y="4141"/>
                    <a:pt x="5047" y="4119"/>
                    <a:pt x="5047" y="4119"/>
                  </a:cubicBezTo>
                  <a:cubicBezTo>
                    <a:pt x="5047" y="4110"/>
                    <a:pt x="5043" y="4104"/>
                    <a:pt x="5037" y="4099"/>
                  </a:cubicBezTo>
                  <a:lnTo>
                    <a:pt x="5037" y="4099"/>
                  </a:lnTo>
                  <a:cubicBezTo>
                    <a:pt x="5026" y="4089"/>
                    <a:pt x="5006" y="4085"/>
                    <a:pt x="4987" y="4083"/>
                  </a:cubicBezTo>
                  <a:close/>
                  <a:moveTo>
                    <a:pt x="4963" y="4069"/>
                  </a:moveTo>
                  <a:lnTo>
                    <a:pt x="4940" y="4077"/>
                  </a:lnTo>
                  <a:lnTo>
                    <a:pt x="4940" y="4077"/>
                  </a:lnTo>
                  <a:cubicBezTo>
                    <a:pt x="4939" y="4075"/>
                    <a:pt x="4942" y="4073"/>
                    <a:pt x="4949" y="4071"/>
                  </a:cubicBezTo>
                  <a:lnTo>
                    <a:pt x="4949" y="4071"/>
                  </a:lnTo>
                  <a:lnTo>
                    <a:pt x="3967" y="4411"/>
                  </a:lnTo>
                  <a:lnTo>
                    <a:pt x="3967" y="4411"/>
                  </a:lnTo>
                  <a:cubicBezTo>
                    <a:pt x="3967" y="4411"/>
                    <a:pt x="3967" y="4411"/>
                    <a:pt x="3967" y="4411"/>
                  </a:cubicBezTo>
                  <a:lnTo>
                    <a:pt x="3967" y="4411"/>
                  </a:lnTo>
                  <a:lnTo>
                    <a:pt x="4940" y="4077"/>
                  </a:lnTo>
                  <a:lnTo>
                    <a:pt x="4940" y="4077"/>
                  </a:lnTo>
                  <a:cubicBezTo>
                    <a:pt x="4941" y="4078"/>
                    <a:pt x="4943" y="4079"/>
                    <a:pt x="4946" y="4080"/>
                  </a:cubicBezTo>
                  <a:lnTo>
                    <a:pt x="4946" y="4080"/>
                  </a:lnTo>
                  <a:cubicBezTo>
                    <a:pt x="4946" y="4078"/>
                    <a:pt x="4951" y="4076"/>
                    <a:pt x="4963" y="4071"/>
                  </a:cubicBezTo>
                  <a:lnTo>
                    <a:pt x="4963" y="4071"/>
                  </a:lnTo>
                  <a:lnTo>
                    <a:pt x="4963" y="4082"/>
                  </a:lnTo>
                  <a:lnTo>
                    <a:pt x="4963" y="4082"/>
                  </a:lnTo>
                  <a:cubicBezTo>
                    <a:pt x="4958" y="4082"/>
                    <a:pt x="4954" y="4082"/>
                    <a:pt x="4951" y="4081"/>
                  </a:cubicBezTo>
                  <a:lnTo>
                    <a:pt x="4951" y="4081"/>
                  </a:lnTo>
                  <a:cubicBezTo>
                    <a:pt x="4954" y="4082"/>
                    <a:pt x="4958" y="4084"/>
                    <a:pt x="4963" y="4085"/>
                  </a:cubicBezTo>
                  <a:lnTo>
                    <a:pt x="4963" y="4082"/>
                  </a:lnTo>
                  <a:lnTo>
                    <a:pt x="4963" y="4082"/>
                  </a:lnTo>
                  <a:cubicBezTo>
                    <a:pt x="4970" y="4082"/>
                    <a:pt x="4978" y="4082"/>
                    <a:pt x="4987" y="4083"/>
                  </a:cubicBezTo>
                  <a:lnTo>
                    <a:pt x="4987" y="4083"/>
                  </a:lnTo>
                  <a:lnTo>
                    <a:pt x="4966" y="4070"/>
                  </a:lnTo>
                  <a:lnTo>
                    <a:pt x="4966" y="4070"/>
                  </a:lnTo>
                  <a:cubicBezTo>
                    <a:pt x="4965" y="4071"/>
                    <a:pt x="4964" y="4071"/>
                    <a:pt x="4963" y="4071"/>
                  </a:cubicBezTo>
                  <a:lnTo>
                    <a:pt x="4963" y="4071"/>
                  </a:lnTo>
                  <a:lnTo>
                    <a:pt x="4963" y="4069"/>
                  </a:lnTo>
                  <a:close/>
                  <a:moveTo>
                    <a:pt x="5966" y="4169"/>
                  </a:moveTo>
                  <a:lnTo>
                    <a:pt x="5891" y="4177"/>
                  </a:lnTo>
                  <a:cubicBezTo>
                    <a:pt x="5849" y="4177"/>
                    <a:pt x="5515" y="4227"/>
                    <a:pt x="5197" y="4286"/>
                  </a:cubicBezTo>
                  <a:cubicBezTo>
                    <a:pt x="4997" y="4336"/>
                    <a:pt x="5172" y="4378"/>
                    <a:pt x="5172" y="4378"/>
                  </a:cubicBezTo>
                  <a:lnTo>
                    <a:pt x="5231" y="4378"/>
                  </a:lnTo>
                  <a:cubicBezTo>
                    <a:pt x="5598" y="4366"/>
                    <a:pt x="5769" y="4361"/>
                    <a:pt x="5851" y="4361"/>
                  </a:cubicBezTo>
                  <a:cubicBezTo>
                    <a:pt x="6008" y="4361"/>
                    <a:pt x="5839" y="4381"/>
                    <a:pt x="6091" y="4420"/>
                  </a:cubicBezTo>
                  <a:cubicBezTo>
                    <a:pt x="6325" y="4453"/>
                    <a:pt x="6697" y="4461"/>
                    <a:pt x="7010" y="4461"/>
                  </a:cubicBezTo>
                  <a:cubicBezTo>
                    <a:pt x="7323" y="4461"/>
                    <a:pt x="7578" y="4453"/>
                    <a:pt x="7578" y="4453"/>
                  </a:cubicBezTo>
                  <a:lnTo>
                    <a:pt x="7503" y="4361"/>
                  </a:lnTo>
                  <a:cubicBezTo>
                    <a:pt x="7185" y="4319"/>
                    <a:pt x="6876" y="4261"/>
                    <a:pt x="6559" y="4211"/>
                  </a:cubicBezTo>
                  <a:cubicBezTo>
                    <a:pt x="6367" y="4186"/>
                    <a:pt x="6166" y="4169"/>
                    <a:pt x="5966" y="4169"/>
                  </a:cubicBezTo>
                  <a:close/>
                  <a:moveTo>
                    <a:pt x="1730" y="0"/>
                  </a:moveTo>
                  <a:lnTo>
                    <a:pt x="1739" y="192"/>
                  </a:lnTo>
                  <a:cubicBezTo>
                    <a:pt x="2248" y="811"/>
                    <a:pt x="2683" y="1671"/>
                    <a:pt x="3117" y="2481"/>
                  </a:cubicBezTo>
                  <a:cubicBezTo>
                    <a:pt x="3660" y="3526"/>
                    <a:pt x="3368" y="2941"/>
                    <a:pt x="3510" y="3425"/>
                  </a:cubicBezTo>
                  <a:cubicBezTo>
                    <a:pt x="3510" y="3425"/>
                    <a:pt x="3544" y="3466"/>
                    <a:pt x="3585" y="3494"/>
                  </a:cubicBezTo>
                  <a:lnTo>
                    <a:pt x="3585" y="3494"/>
                  </a:lnTo>
                  <a:cubicBezTo>
                    <a:pt x="3548" y="3574"/>
                    <a:pt x="3511" y="3654"/>
                    <a:pt x="3476" y="3735"/>
                  </a:cubicBezTo>
                  <a:cubicBezTo>
                    <a:pt x="3475" y="3755"/>
                    <a:pt x="3474" y="3773"/>
                    <a:pt x="3473" y="3790"/>
                  </a:cubicBezTo>
                  <a:lnTo>
                    <a:pt x="3473" y="3790"/>
                  </a:lnTo>
                  <a:cubicBezTo>
                    <a:pt x="3273" y="3759"/>
                    <a:pt x="3160" y="3743"/>
                    <a:pt x="3033" y="3726"/>
                  </a:cubicBezTo>
                  <a:cubicBezTo>
                    <a:pt x="2983" y="3718"/>
                    <a:pt x="2933" y="3718"/>
                    <a:pt x="2883" y="3718"/>
                  </a:cubicBezTo>
                  <a:lnTo>
                    <a:pt x="2875" y="3718"/>
                  </a:lnTo>
                  <a:cubicBezTo>
                    <a:pt x="2321" y="3718"/>
                    <a:pt x="1317" y="4102"/>
                    <a:pt x="1312" y="4102"/>
                  </a:cubicBezTo>
                  <a:cubicBezTo>
                    <a:pt x="1312" y="4102"/>
                    <a:pt x="1312" y="4102"/>
                    <a:pt x="1312" y="4102"/>
                  </a:cubicBezTo>
                  <a:lnTo>
                    <a:pt x="1312" y="4102"/>
                  </a:lnTo>
                  <a:cubicBezTo>
                    <a:pt x="836" y="4361"/>
                    <a:pt x="327" y="4896"/>
                    <a:pt x="327" y="4896"/>
                  </a:cubicBezTo>
                  <a:lnTo>
                    <a:pt x="452" y="4912"/>
                  </a:lnTo>
                  <a:cubicBezTo>
                    <a:pt x="845" y="4695"/>
                    <a:pt x="1254" y="4520"/>
                    <a:pt x="1688" y="4386"/>
                  </a:cubicBezTo>
                  <a:cubicBezTo>
                    <a:pt x="2115" y="4278"/>
                    <a:pt x="2557" y="4194"/>
                    <a:pt x="3000" y="4152"/>
                  </a:cubicBezTo>
                  <a:cubicBezTo>
                    <a:pt x="3493" y="4136"/>
                    <a:pt x="4195" y="4069"/>
                    <a:pt x="4195" y="4069"/>
                  </a:cubicBezTo>
                  <a:lnTo>
                    <a:pt x="3869" y="3851"/>
                  </a:lnTo>
                  <a:cubicBezTo>
                    <a:pt x="3787" y="3839"/>
                    <a:pt x="3715" y="3828"/>
                    <a:pt x="3650" y="3817"/>
                  </a:cubicBezTo>
                  <a:lnTo>
                    <a:pt x="3650" y="3817"/>
                  </a:lnTo>
                  <a:cubicBezTo>
                    <a:pt x="3665" y="3797"/>
                    <a:pt x="3682" y="3772"/>
                    <a:pt x="3702" y="3743"/>
                  </a:cubicBezTo>
                  <a:lnTo>
                    <a:pt x="3744" y="3693"/>
                  </a:lnTo>
                  <a:lnTo>
                    <a:pt x="3744" y="3693"/>
                  </a:lnTo>
                  <a:cubicBezTo>
                    <a:pt x="3743" y="3694"/>
                    <a:pt x="3742" y="3695"/>
                    <a:pt x="3742" y="3695"/>
                  </a:cubicBezTo>
                  <a:cubicBezTo>
                    <a:pt x="3744" y="3695"/>
                    <a:pt x="3875" y="3518"/>
                    <a:pt x="3969" y="3392"/>
                  </a:cubicBezTo>
                  <a:cubicBezTo>
                    <a:pt x="4103" y="3200"/>
                    <a:pt x="4362" y="2774"/>
                    <a:pt x="4362" y="2774"/>
                  </a:cubicBezTo>
                  <a:cubicBezTo>
                    <a:pt x="4704" y="2114"/>
                    <a:pt x="4955" y="1412"/>
                    <a:pt x="5105" y="685"/>
                  </a:cubicBezTo>
                  <a:lnTo>
                    <a:pt x="5030" y="552"/>
                  </a:lnTo>
                  <a:lnTo>
                    <a:pt x="4871" y="710"/>
                  </a:lnTo>
                  <a:cubicBezTo>
                    <a:pt x="4729" y="1195"/>
                    <a:pt x="4537" y="1671"/>
                    <a:pt x="4303" y="2122"/>
                  </a:cubicBezTo>
                  <a:cubicBezTo>
                    <a:pt x="4002" y="2707"/>
                    <a:pt x="3975" y="2752"/>
                    <a:pt x="3973" y="2752"/>
                  </a:cubicBezTo>
                  <a:cubicBezTo>
                    <a:pt x="3973" y="2752"/>
                    <a:pt x="3973" y="2750"/>
                    <a:pt x="3973" y="2750"/>
                  </a:cubicBezTo>
                  <a:lnTo>
                    <a:pt x="3973" y="2750"/>
                  </a:lnTo>
                  <a:cubicBezTo>
                    <a:pt x="3973" y="2750"/>
                    <a:pt x="3971" y="2754"/>
                    <a:pt x="3961" y="2774"/>
                  </a:cubicBezTo>
                  <a:cubicBezTo>
                    <a:pt x="3896" y="2886"/>
                    <a:pt x="3834" y="2999"/>
                    <a:pt x="3774" y="3112"/>
                  </a:cubicBezTo>
                  <a:lnTo>
                    <a:pt x="3774" y="3112"/>
                  </a:lnTo>
                  <a:cubicBezTo>
                    <a:pt x="3781" y="3062"/>
                    <a:pt x="3785" y="3024"/>
                    <a:pt x="3785" y="3016"/>
                  </a:cubicBezTo>
                  <a:cubicBezTo>
                    <a:pt x="3710" y="2649"/>
                    <a:pt x="3577" y="2306"/>
                    <a:pt x="3384" y="1989"/>
                  </a:cubicBezTo>
                  <a:cubicBezTo>
                    <a:pt x="3084" y="1446"/>
                    <a:pt x="2474" y="510"/>
                    <a:pt x="2474" y="510"/>
                  </a:cubicBezTo>
                  <a:cubicBezTo>
                    <a:pt x="2265" y="284"/>
                    <a:pt x="2014" y="109"/>
                    <a:pt x="1730" y="0"/>
                  </a:cubicBezTo>
                  <a:close/>
                  <a:moveTo>
                    <a:pt x="3893" y="4257"/>
                  </a:moveTo>
                  <a:cubicBezTo>
                    <a:pt x="3866" y="4257"/>
                    <a:pt x="3820" y="4301"/>
                    <a:pt x="3668" y="4361"/>
                  </a:cubicBezTo>
                  <a:cubicBezTo>
                    <a:pt x="3668" y="4361"/>
                    <a:pt x="3384" y="4511"/>
                    <a:pt x="3192" y="4620"/>
                  </a:cubicBezTo>
                  <a:cubicBezTo>
                    <a:pt x="2699" y="4912"/>
                    <a:pt x="1655" y="6391"/>
                    <a:pt x="1655" y="6391"/>
                  </a:cubicBezTo>
                  <a:cubicBezTo>
                    <a:pt x="1580" y="6617"/>
                    <a:pt x="1572" y="6851"/>
                    <a:pt x="1622" y="7076"/>
                  </a:cubicBezTo>
                  <a:lnTo>
                    <a:pt x="1789" y="6984"/>
                  </a:lnTo>
                  <a:cubicBezTo>
                    <a:pt x="1847" y="6884"/>
                    <a:pt x="1922" y="6767"/>
                    <a:pt x="1989" y="6675"/>
                  </a:cubicBezTo>
                  <a:cubicBezTo>
                    <a:pt x="2374" y="6074"/>
                    <a:pt x="2825" y="5522"/>
                    <a:pt x="3343" y="5038"/>
                  </a:cubicBezTo>
                  <a:cubicBezTo>
                    <a:pt x="4110" y="4342"/>
                    <a:pt x="3959" y="4580"/>
                    <a:pt x="3967" y="4411"/>
                  </a:cubicBezTo>
                  <a:lnTo>
                    <a:pt x="3967" y="4411"/>
                  </a:lnTo>
                  <a:lnTo>
                    <a:pt x="3919" y="4428"/>
                  </a:lnTo>
                  <a:lnTo>
                    <a:pt x="3919" y="4428"/>
                  </a:lnTo>
                  <a:lnTo>
                    <a:pt x="3967" y="4411"/>
                  </a:lnTo>
                  <a:lnTo>
                    <a:pt x="3967" y="4411"/>
                  </a:lnTo>
                  <a:cubicBezTo>
                    <a:pt x="3967" y="4404"/>
                    <a:pt x="3968" y="4395"/>
                    <a:pt x="3969" y="4386"/>
                  </a:cubicBezTo>
                  <a:lnTo>
                    <a:pt x="3969" y="4361"/>
                  </a:lnTo>
                  <a:cubicBezTo>
                    <a:pt x="3924" y="4286"/>
                    <a:pt x="3915" y="4257"/>
                    <a:pt x="3893" y="4257"/>
                  </a:cubicBezTo>
                  <a:close/>
                  <a:moveTo>
                    <a:pt x="4571" y="4501"/>
                  </a:moveTo>
                  <a:cubicBezTo>
                    <a:pt x="4467" y="4501"/>
                    <a:pt x="4420" y="4879"/>
                    <a:pt x="4420" y="4879"/>
                  </a:cubicBezTo>
                  <a:cubicBezTo>
                    <a:pt x="4378" y="5781"/>
                    <a:pt x="4479" y="5998"/>
                    <a:pt x="4637" y="6692"/>
                  </a:cubicBezTo>
                  <a:cubicBezTo>
                    <a:pt x="4738" y="7151"/>
                    <a:pt x="5297" y="7870"/>
                    <a:pt x="5297" y="7870"/>
                  </a:cubicBezTo>
                  <a:lnTo>
                    <a:pt x="5331" y="7736"/>
                  </a:lnTo>
                  <a:cubicBezTo>
                    <a:pt x="4947" y="6951"/>
                    <a:pt x="4938" y="6140"/>
                    <a:pt x="4754" y="5439"/>
                  </a:cubicBezTo>
                  <a:lnTo>
                    <a:pt x="4612" y="4587"/>
                  </a:lnTo>
                  <a:cubicBezTo>
                    <a:pt x="4612" y="4587"/>
                    <a:pt x="4612" y="4587"/>
                    <a:pt x="4611" y="4587"/>
                  </a:cubicBezTo>
                  <a:cubicBezTo>
                    <a:pt x="4605" y="4587"/>
                    <a:pt x="4612" y="4520"/>
                    <a:pt x="4612" y="4520"/>
                  </a:cubicBezTo>
                  <a:cubicBezTo>
                    <a:pt x="4598" y="4507"/>
                    <a:pt x="4584" y="4501"/>
                    <a:pt x="4571" y="4501"/>
                  </a:cubicBezTo>
                  <a:close/>
                  <a:moveTo>
                    <a:pt x="4309" y="4302"/>
                  </a:moveTo>
                  <a:cubicBezTo>
                    <a:pt x="4215" y="4302"/>
                    <a:pt x="4053" y="4436"/>
                    <a:pt x="4053" y="4436"/>
                  </a:cubicBezTo>
                  <a:cubicBezTo>
                    <a:pt x="3401" y="5397"/>
                    <a:pt x="3426" y="6600"/>
                    <a:pt x="3652" y="7703"/>
                  </a:cubicBezTo>
                  <a:cubicBezTo>
                    <a:pt x="3660" y="7770"/>
                    <a:pt x="3777" y="8221"/>
                    <a:pt x="3877" y="8555"/>
                  </a:cubicBezTo>
                  <a:cubicBezTo>
                    <a:pt x="3911" y="8655"/>
                    <a:pt x="3977" y="8747"/>
                    <a:pt x="4069" y="8814"/>
                  </a:cubicBezTo>
                  <a:lnTo>
                    <a:pt x="4145" y="8680"/>
                  </a:lnTo>
                  <a:cubicBezTo>
                    <a:pt x="4120" y="8471"/>
                    <a:pt x="4094" y="8254"/>
                    <a:pt x="4078" y="8037"/>
                  </a:cubicBezTo>
                  <a:cubicBezTo>
                    <a:pt x="4036" y="7369"/>
                    <a:pt x="4069" y="8020"/>
                    <a:pt x="4036" y="7343"/>
                  </a:cubicBezTo>
                  <a:cubicBezTo>
                    <a:pt x="4003" y="6709"/>
                    <a:pt x="4178" y="5355"/>
                    <a:pt x="4178" y="5355"/>
                  </a:cubicBezTo>
                  <a:cubicBezTo>
                    <a:pt x="4287" y="4729"/>
                    <a:pt x="4370" y="4353"/>
                    <a:pt x="4370" y="4353"/>
                  </a:cubicBezTo>
                  <a:cubicBezTo>
                    <a:pt x="4362" y="4316"/>
                    <a:pt x="4339" y="4302"/>
                    <a:pt x="4309" y="4302"/>
                  </a:cubicBezTo>
                  <a:close/>
                </a:path>
              </a:pathLst>
            </a:custGeom>
            <a:solidFill>
              <a:srgbClr val="0037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31"/>
            <p:cNvSpPr/>
            <p:nvPr/>
          </p:nvSpPr>
          <p:spPr>
            <a:xfrm>
              <a:off x="3709596" y="9517549"/>
              <a:ext cx="159180" cy="135552"/>
            </a:xfrm>
            <a:custGeom>
              <a:avLst/>
              <a:gdLst/>
              <a:ahLst/>
              <a:cxnLst/>
              <a:rect l="l" t="t" r="r" b="b"/>
              <a:pathLst>
                <a:path w="3227" h="2748" extrusionOk="0">
                  <a:moveTo>
                    <a:pt x="1872" y="0"/>
                  </a:moveTo>
                  <a:cubicBezTo>
                    <a:pt x="1496" y="0"/>
                    <a:pt x="1128" y="117"/>
                    <a:pt x="819" y="343"/>
                  </a:cubicBezTo>
                  <a:cubicBezTo>
                    <a:pt x="1" y="928"/>
                    <a:pt x="118" y="1980"/>
                    <a:pt x="953" y="2532"/>
                  </a:cubicBezTo>
                  <a:cubicBezTo>
                    <a:pt x="1176" y="2682"/>
                    <a:pt x="1414" y="2747"/>
                    <a:pt x="1649" y="2747"/>
                  </a:cubicBezTo>
                  <a:cubicBezTo>
                    <a:pt x="2458" y="2747"/>
                    <a:pt x="3226" y="1963"/>
                    <a:pt x="3200" y="1153"/>
                  </a:cubicBezTo>
                  <a:cubicBezTo>
                    <a:pt x="3184" y="460"/>
                    <a:pt x="2524" y="9"/>
                    <a:pt x="18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1"/>
            <p:cNvSpPr/>
            <p:nvPr/>
          </p:nvSpPr>
          <p:spPr>
            <a:xfrm>
              <a:off x="4603805" y="9023436"/>
              <a:ext cx="651567" cy="663504"/>
            </a:xfrm>
            <a:custGeom>
              <a:avLst/>
              <a:gdLst/>
              <a:ahLst/>
              <a:cxnLst/>
              <a:rect l="l" t="t" r="r" b="b"/>
              <a:pathLst>
                <a:path w="13209" h="13451" extrusionOk="0">
                  <a:moveTo>
                    <a:pt x="10201" y="5155"/>
                  </a:moveTo>
                  <a:cubicBezTo>
                    <a:pt x="10836" y="4996"/>
                    <a:pt x="11479" y="4938"/>
                    <a:pt x="12131" y="5122"/>
                  </a:cubicBezTo>
                  <a:cubicBezTo>
                    <a:pt x="12198" y="5139"/>
                    <a:pt x="12265" y="5164"/>
                    <a:pt x="12323" y="5189"/>
                  </a:cubicBezTo>
                  <a:cubicBezTo>
                    <a:pt x="12390" y="5214"/>
                    <a:pt x="12423" y="5222"/>
                    <a:pt x="12473" y="5247"/>
                  </a:cubicBezTo>
                  <a:cubicBezTo>
                    <a:pt x="12515" y="5264"/>
                    <a:pt x="12540" y="5281"/>
                    <a:pt x="12565" y="5289"/>
                  </a:cubicBezTo>
                  <a:cubicBezTo>
                    <a:pt x="12841" y="5414"/>
                    <a:pt x="13042" y="5648"/>
                    <a:pt x="13125" y="5941"/>
                  </a:cubicBezTo>
                  <a:cubicBezTo>
                    <a:pt x="13175" y="6141"/>
                    <a:pt x="13133" y="6358"/>
                    <a:pt x="13000" y="6525"/>
                  </a:cubicBezTo>
                  <a:cubicBezTo>
                    <a:pt x="12824" y="6734"/>
                    <a:pt x="12540" y="6818"/>
                    <a:pt x="12281" y="6893"/>
                  </a:cubicBezTo>
                  <a:cubicBezTo>
                    <a:pt x="12440" y="7035"/>
                    <a:pt x="12590" y="7194"/>
                    <a:pt x="12724" y="7361"/>
                  </a:cubicBezTo>
                  <a:cubicBezTo>
                    <a:pt x="13209" y="7971"/>
                    <a:pt x="13108" y="8864"/>
                    <a:pt x="12490" y="9341"/>
                  </a:cubicBezTo>
                  <a:cubicBezTo>
                    <a:pt x="11680" y="10009"/>
                    <a:pt x="10502" y="9900"/>
                    <a:pt x="9466" y="9458"/>
                  </a:cubicBezTo>
                  <a:cubicBezTo>
                    <a:pt x="9675" y="9800"/>
                    <a:pt x="9834" y="10176"/>
                    <a:pt x="9934" y="10569"/>
                  </a:cubicBezTo>
                  <a:cubicBezTo>
                    <a:pt x="10143" y="11496"/>
                    <a:pt x="9900" y="12599"/>
                    <a:pt x="9098" y="12983"/>
                  </a:cubicBezTo>
                  <a:cubicBezTo>
                    <a:pt x="8121" y="13451"/>
                    <a:pt x="6759" y="12849"/>
                    <a:pt x="6383" y="11772"/>
                  </a:cubicBezTo>
                  <a:cubicBezTo>
                    <a:pt x="6233" y="11930"/>
                    <a:pt x="6058" y="12064"/>
                    <a:pt x="5865" y="12181"/>
                  </a:cubicBezTo>
                  <a:cubicBezTo>
                    <a:pt x="5398" y="12415"/>
                    <a:pt x="4830" y="12198"/>
                    <a:pt x="4637" y="11705"/>
                  </a:cubicBezTo>
                  <a:cubicBezTo>
                    <a:pt x="4445" y="11195"/>
                    <a:pt x="4495" y="10652"/>
                    <a:pt x="4662" y="10092"/>
                  </a:cubicBezTo>
                  <a:cubicBezTo>
                    <a:pt x="3936" y="10761"/>
                    <a:pt x="2916" y="11229"/>
                    <a:pt x="1939" y="10920"/>
                  </a:cubicBezTo>
                  <a:cubicBezTo>
                    <a:pt x="1897" y="10903"/>
                    <a:pt x="1864" y="10886"/>
                    <a:pt x="1830" y="10869"/>
                  </a:cubicBezTo>
                  <a:cubicBezTo>
                    <a:pt x="1287" y="10585"/>
                    <a:pt x="1145" y="9691"/>
                    <a:pt x="1455" y="9107"/>
                  </a:cubicBezTo>
                  <a:cubicBezTo>
                    <a:pt x="1563" y="8898"/>
                    <a:pt x="1739" y="8614"/>
                    <a:pt x="1739" y="8614"/>
                  </a:cubicBezTo>
                  <a:lnTo>
                    <a:pt x="1672" y="8614"/>
                  </a:lnTo>
                  <a:cubicBezTo>
                    <a:pt x="978" y="8580"/>
                    <a:pt x="1" y="8430"/>
                    <a:pt x="293" y="7411"/>
                  </a:cubicBezTo>
                  <a:cubicBezTo>
                    <a:pt x="494" y="6709"/>
                    <a:pt x="1279" y="6383"/>
                    <a:pt x="1881" y="6241"/>
                  </a:cubicBezTo>
                  <a:cubicBezTo>
                    <a:pt x="1964" y="6225"/>
                    <a:pt x="2048" y="6208"/>
                    <a:pt x="2140" y="6191"/>
                  </a:cubicBezTo>
                  <a:cubicBezTo>
                    <a:pt x="2023" y="6149"/>
                    <a:pt x="1914" y="6116"/>
                    <a:pt x="1805" y="6074"/>
                  </a:cubicBezTo>
                  <a:cubicBezTo>
                    <a:pt x="1154" y="5840"/>
                    <a:pt x="527" y="5331"/>
                    <a:pt x="644" y="4587"/>
                  </a:cubicBezTo>
                  <a:cubicBezTo>
                    <a:pt x="678" y="4378"/>
                    <a:pt x="761" y="4178"/>
                    <a:pt x="886" y="4002"/>
                  </a:cubicBezTo>
                  <a:cubicBezTo>
                    <a:pt x="945" y="3877"/>
                    <a:pt x="1028" y="3760"/>
                    <a:pt x="1137" y="3660"/>
                  </a:cubicBezTo>
                  <a:cubicBezTo>
                    <a:pt x="1580" y="3234"/>
                    <a:pt x="2257" y="3134"/>
                    <a:pt x="2825" y="3276"/>
                  </a:cubicBezTo>
                  <a:cubicBezTo>
                    <a:pt x="2825" y="3276"/>
                    <a:pt x="2449" y="2632"/>
                    <a:pt x="2415" y="2265"/>
                  </a:cubicBezTo>
                  <a:cubicBezTo>
                    <a:pt x="2348" y="1605"/>
                    <a:pt x="2891" y="1045"/>
                    <a:pt x="3551" y="1087"/>
                  </a:cubicBezTo>
                  <a:cubicBezTo>
                    <a:pt x="4713" y="1112"/>
                    <a:pt x="5665" y="2106"/>
                    <a:pt x="6191" y="3092"/>
                  </a:cubicBezTo>
                  <a:cubicBezTo>
                    <a:pt x="6108" y="2206"/>
                    <a:pt x="6358" y="1321"/>
                    <a:pt x="6893" y="619"/>
                  </a:cubicBezTo>
                  <a:cubicBezTo>
                    <a:pt x="7261" y="151"/>
                    <a:pt x="8029" y="1"/>
                    <a:pt x="8455" y="469"/>
                  </a:cubicBezTo>
                  <a:cubicBezTo>
                    <a:pt x="8723" y="761"/>
                    <a:pt x="8831" y="1179"/>
                    <a:pt x="8898" y="1588"/>
                  </a:cubicBezTo>
                  <a:lnTo>
                    <a:pt x="8931" y="1797"/>
                  </a:lnTo>
                  <a:lnTo>
                    <a:pt x="8982" y="1763"/>
                  </a:lnTo>
                  <a:cubicBezTo>
                    <a:pt x="9900" y="1271"/>
                    <a:pt x="11045" y="1162"/>
                    <a:pt x="11814" y="1880"/>
                  </a:cubicBezTo>
                  <a:cubicBezTo>
                    <a:pt x="11947" y="2006"/>
                    <a:pt x="12047" y="2173"/>
                    <a:pt x="12098" y="2348"/>
                  </a:cubicBezTo>
                  <a:cubicBezTo>
                    <a:pt x="12231" y="2908"/>
                    <a:pt x="11872" y="3468"/>
                    <a:pt x="11555" y="3885"/>
                  </a:cubicBezTo>
                  <a:cubicBezTo>
                    <a:pt x="11170" y="4378"/>
                    <a:pt x="10711" y="4804"/>
                    <a:pt x="10201" y="5155"/>
                  </a:cubicBezTo>
                  <a:close/>
                </a:path>
              </a:pathLst>
            </a:custGeom>
            <a:solidFill>
              <a:srgbClr val="F7A9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1"/>
            <p:cNvSpPr/>
            <p:nvPr/>
          </p:nvSpPr>
          <p:spPr>
            <a:xfrm>
              <a:off x="4705617" y="9175907"/>
              <a:ext cx="436450" cy="359006"/>
            </a:xfrm>
            <a:custGeom>
              <a:avLst/>
              <a:gdLst/>
              <a:ahLst/>
              <a:cxnLst/>
              <a:rect l="l" t="t" r="r" b="b"/>
              <a:pathLst>
                <a:path w="8848" h="7278" extrusionOk="0">
                  <a:moveTo>
                    <a:pt x="6015" y="1"/>
                  </a:moveTo>
                  <a:lnTo>
                    <a:pt x="5781" y="84"/>
                  </a:lnTo>
                  <a:cubicBezTo>
                    <a:pt x="5781" y="84"/>
                    <a:pt x="5531" y="569"/>
                    <a:pt x="5389" y="920"/>
                  </a:cubicBezTo>
                  <a:cubicBezTo>
                    <a:pt x="5330" y="1062"/>
                    <a:pt x="5280" y="1204"/>
                    <a:pt x="5230" y="1354"/>
                  </a:cubicBezTo>
                  <a:cubicBezTo>
                    <a:pt x="5188" y="1488"/>
                    <a:pt x="5146" y="1621"/>
                    <a:pt x="5105" y="1763"/>
                  </a:cubicBezTo>
                  <a:cubicBezTo>
                    <a:pt x="5046" y="2014"/>
                    <a:pt x="4971" y="2273"/>
                    <a:pt x="4887" y="2524"/>
                  </a:cubicBezTo>
                  <a:cubicBezTo>
                    <a:pt x="4821" y="2674"/>
                    <a:pt x="4779" y="2841"/>
                    <a:pt x="4779" y="3017"/>
                  </a:cubicBezTo>
                  <a:cubicBezTo>
                    <a:pt x="4779" y="3017"/>
                    <a:pt x="4749" y="3058"/>
                    <a:pt x="4773" y="3058"/>
                  </a:cubicBezTo>
                  <a:cubicBezTo>
                    <a:pt x="4795" y="3058"/>
                    <a:pt x="4862" y="3023"/>
                    <a:pt x="5038" y="2891"/>
                  </a:cubicBezTo>
                  <a:cubicBezTo>
                    <a:pt x="5172" y="2716"/>
                    <a:pt x="5280" y="2540"/>
                    <a:pt x="5372" y="2348"/>
                  </a:cubicBezTo>
                  <a:lnTo>
                    <a:pt x="5564" y="1839"/>
                  </a:lnTo>
                  <a:cubicBezTo>
                    <a:pt x="5731" y="1312"/>
                    <a:pt x="5873" y="778"/>
                    <a:pt x="6082" y="268"/>
                  </a:cubicBezTo>
                  <a:cubicBezTo>
                    <a:pt x="6116" y="193"/>
                    <a:pt x="6015" y="1"/>
                    <a:pt x="6015" y="1"/>
                  </a:cubicBezTo>
                  <a:close/>
                  <a:moveTo>
                    <a:pt x="7987" y="502"/>
                  </a:moveTo>
                  <a:lnTo>
                    <a:pt x="7795" y="560"/>
                  </a:lnTo>
                  <a:cubicBezTo>
                    <a:pt x="7319" y="1204"/>
                    <a:pt x="6592" y="1839"/>
                    <a:pt x="5915" y="2449"/>
                  </a:cubicBezTo>
                  <a:cubicBezTo>
                    <a:pt x="5029" y="3225"/>
                    <a:pt x="5531" y="2808"/>
                    <a:pt x="5096" y="3058"/>
                  </a:cubicBezTo>
                  <a:cubicBezTo>
                    <a:pt x="5096" y="3058"/>
                    <a:pt x="4971" y="3234"/>
                    <a:pt x="5071" y="3259"/>
                  </a:cubicBezTo>
                  <a:cubicBezTo>
                    <a:pt x="5074" y="3260"/>
                    <a:pt x="5076" y="3261"/>
                    <a:pt x="5079" y="3261"/>
                  </a:cubicBezTo>
                  <a:cubicBezTo>
                    <a:pt x="5097" y="3261"/>
                    <a:pt x="5121" y="3242"/>
                    <a:pt x="5121" y="3242"/>
                  </a:cubicBezTo>
                  <a:lnTo>
                    <a:pt x="5172" y="3276"/>
                  </a:lnTo>
                  <a:cubicBezTo>
                    <a:pt x="5172" y="3276"/>
                    <a:pt x="5531" y="3242"/>
                    <a:pt x="5556" y="3234"/>
                  </a:cubicBezTo>
                  <a:cubicBezTo>
                    <a:pt x="5890" y="3067"/>
                    <a:pt x="6199" y="2850"/>
                    <a:pt x="6458" y="2591"/>
                  </a:cubicBezTo>
                  <a:cubicBezTo>
                    <a:pt x="6909" y="2164"/>
                    <a:pt x="7678" y="1346"/>
                    <a:pt x="7678" y="1346"/>
                  </a:cubicBezTo>
                  <a:cubicBezTo>
                    <a:pt x="7836" y="1095"/>
                    <a:pt x="7945" y="803"/>
                    <a:pt x="7987" y="502"/>
                  </a:cubicBezTo>
                  <a:close/>
                  <a:moveTo>
                    <a:pt x="5213" y="3635"/>
                  </a:moveTo>
                  <a:cubicBezTo>
                    <a:pt x="5220" y="3637"/>
                    <a:pt x="5225" y="3638"/>
                    <a:pt x="5229" y="3639"/>
                  </a:cubicBezTo>
                  <a:lnTo>
                    <a:pt x="5229" y="3639"/>
                  </a:lnTo>
                  <a:cubicBezTo>
                    <a:pt x="5229" y="3637"/>
                    <a:pt x="5237" y="3635"/>
                    <a:pt x="5263" y="3635"/>
                  </a:cubicBezTo>
                  <a:close/>
                  <a:moveTo>
                    <a:pt x="5229" y="3639"/>
                  </a:moveTo>
                  <a:cubicBezTo>
                    <a:pt x="5230" y="3642"/>
                    <a:pt x="5244" y="3646"/>
                    <a:pt x="5247" y="3646"/>
                  </a:cubicBezTo>
                  <a:cubicBezTo>
                    <a:pt x="5249" y="3646"/>
                    <a:pt x="5246" y="3644"/>
                    <a:pt x="5229" y="3639"/>
                  </a:cubicBezTo>
                  <a:close/>
                  <a:moveTo>
                    <a:pt x="1674" y="1961"/>
                  </a:moveTo>
                  <a:cubicBezTo>
                    <a:pt x="1472" y="1961"/>
                    <a:pt x="1277" y="2010"/>
                    <a:pt x="1095" y="2098"/>
                  </a:cubicBezTo>
                  <a:lnTo>
                    <a:pt x="1220" y="2240"/>
                  </a:lnTo>
                  <a:cubicBezTo>
                    <a:pt x="1345" y="2273"/>
                    <a:pt x="1462" y="2315"/>
                    <a:pt x="1571" y="2357"/>
                  </a:cubicBezTo>
                  <a:cubicBezTo>
                    <a:pt x="2248" y="2582"/>
                    <a:pt x="2891" y="2900"/>
                    <a:pt x="3492" y="3284"/>
                  </a:cubicBezTo>
                  <a:cubicBezTo>
                    <a:pt x="4094" y="3685"/>
                    <a:pt x="4142" y="3763"/>
                    <a:pt x="4172" y="3763"/>
                  </a:cubicBezTo>
                  <a:cubicBezTo>
                    <a:pt x="4187" y="3763"/>
                    <a:pt x="4197" y="3743"/>
                    <a:pt x="4269" y="3735"/>
                  </a:cubicBezTo>
                  <a:cubicBezTo>
                    <a:pt x="4286" y="3735"/>
                    <a:pt x="4294" y="3727"/>
                    <a:pt x="4303" y="3718"/>
                  </a:cubicBezTo>
                  <a:cubicBezTo>
                    <a:pt x="4436" y="3585"/>
                    <a:pt x="4395" y="3668"/>
                    <a:pt x="4228" y="3426"/>
                  </a:cubicBezTo>
                  <a:cubicBezTo>
                    <a:pt x="4228" y="3426"/>
                    <a:pt x="4010" y="3192"/>
                    <a:pt x="3860" y="3025"/>
                  </a:cubicBezTo>
                  <a:cubicBezTo>
                    <a:pt x="3459" y="2616"/>
                    <a:pt x="1763" y="1964"/>
                    <a:pt x="1763" y="1964"/>
                  </a:cubicBezTo>
                  <a:cubicBezTo>
                    <a:pt x="1733" y="1962"/>
                    <a:pt x="1704" y="1961"/>
                    <a:pt x="1674" y="1961"/>
                  </a:cubicBezTo>
                  <a:close/>
                  <a:moveTo>
                    <a:pt x="2899" y="318"/>
                  </a:moveTo>
                  <a:lnTo>
                    <a:pt x="2908" y="444"/>
                  </a:lnTo>
                  <a:cubicBezTo>
                    <a:pt x="3217" y="769"/>
                    <a:pt x="3484" y="1129"/>
                    <a:pt x="3718" y="1513"/>
                  </a:cubicBezTo>
                  <a:cubicBezTo>
                    <a:pt x="3935" y="1905"/>
                    <a:pt x="4111" y="2306"/>
                    <a:pt x="4261" y="2724"/>
                  </a:cubicBezTo>
                  <a:cubicBezTo>
                    <a:pt x="4403" y="3209"/>
                    <a:pt x="4629" y="3877"/>
                    <a:pt x="4629" y="3877"/>
                  </a:cubicBezTo>
                  <a:lnTo>
                    <a:pt x="4771" y="3501"/>
                  </a:lnTo>
                  <a:cubicBezTo>
                    <a:pt x="4729" y="3025"/>
                    <a:pt x="4712" y="2858"/>
                    <a:pt x="4679" y="2666"/>
                  </a:cubicBezTo>
                  <a:cubicBezTo>
                    <a:pt x="4679" y="2616"/>
                    <a:pt x="4662" y="2565"/>
                    <a:pt x="4654" y="2515"/>
                  </a:cubicBezTo>
                  <a:cubicBezTo>
                    <a:pt x="4520" y="1972"/>
                    <a:pt x="3893" y="1078"/>
                    <a:pt x="3893" y="1078"/>
                  </a:cubicBezTo>
                  <a:cubicBezTo>
                    <a:pt x="3534" y="686"/>
                    <a:pt x="2899" y="318"/>
                    <a:pt x="2899" y="318"/>
                  </a:cubicBezTo>
                  <a:close/>
                  <a:moveTo>
                    <a:pt x="4808" y="4629"/>
                  </a:moveTo>
                  <a:cubicBezTo>
                    <a:pt x="4809" y="4632"/>
                    <a:pt x="4809" y="4636"/>
                    <a:pt x="4810" y="4640"/>
                  </a:cubicBezTo>
                  <a:lnTo>
                    <a:pt x="4810" y="4640"/>
                  </a:lnTo>
                  <a:lnTo>
                    <a:pt x="4812" y="4629"/>
                  </a:lnTo>
                  <a:close/>
                  <a:moveTo>
                    <a:pt x="4804" y="4629"/>
                  </a:moveTo>
                  <a:cubicBezTo>
                    <a:pt x="4704" y="4646"/>
                    <a:pt x="4796" y="4721"/>
                    <a:pt x="4796" y="4721"/>
                  </a:cubicBezTo>
                  <a:cubicBezTo>
                    <a:pt x="4824" y="4711"/>
                    <a:pt x="4817" y="4668"/>
                    <a:pt x="4810" y="4640"/>
                  </a:cubicBezTo>
                  <a:lnTo>
                    <a:pt x="4810" y="4640"/>
                  </a:lnTo>
                  <a:lnTo>
                    <a:pt x="4809" y="4648"/>
                  </a:lnTo>
                  <a:lnTo>
                    <a:pt x="4809" y="4648"/>
                  </a:lnTo>
                  <a:cubicBezTo>
                    <a:pt x="4807" y="4641"/>
                    <a:pt x="4806" y="4634"/>
                    <a:pt x="4804" y="4629"/>
                  </a:cubicBezTo>
                  <a:close/>
                  <a:moveTo>
                    <a:pt x="5389" y="4027"/>
                  </a:moveTo>
                  <a:cubicBezTo>
                    <a:pt x="4963" y="4103"/>
                    <a:pt x="5263" y="4119"/>
                    <a:pt x="5263" y="4119"/>
                  </a:cubicBezTo>
                  <a:cubicBezTo>
                    <a:pt x="5263" y="4119"/>
                    <a:pt x="5121" y="4136"/>
                    <a:pt x="5430" y="4245"/>
                  </a:cubicBezTo>
                  <a:lnTo>
                    <a:pt x="5489" y="4270"/>
                  </a:lnTo>
                  <a:cubicBezTo>
                    <a:pt x="5488" y="4269"/>
                    <a:pt x="5487" y="4269"/>
                    <a:pt x="5487" y="4269"/>
                  </a:cubicBezTo>
                  <a:lnTo>
                    <a:pt x="5487" y="4269"/>
                  </a:lnTo>
                  <a:cubicBezTo>
                    <a:pt x="5482" y="4269"/>
                    <a:pt x="5688" y="4356"/>
                    <a:pt x="5840" y="4420"/>
                  </a:cubicBezTo>
                  <a:cubicBezTo>
                    <a:pt x="6057" y="4504"/>
                    <a:pt x="6533" y="4654"/>
                    <a:pt x="6533" y="4654"/>
                  </a:cubicBezTo>
                  <a:cubicBezTo>
                    <a:pt x="7169" y="4800"/>
                    <a:pt x="7811" y="4876"/>
                    <a:pt x="8459" y="4876"/>
                  </a:cubicBezTo>
                  <a:cubicBezTo>
                    <a:pt x="8552" y="4876"/>
                    <a:pt x="8645" y="4874"/>
                    <a:pt x="8739" y="4871"/>
                  </a:cubicBezTo>
                  <a:lnTo>
                    <a:pt x="8847" y="4763"/>
                  </a:lnTo>
                  <a:lnTo>
                    <a:pt x="8655" y="4646"/>
                  </a:lnTo>
                  <a:cubicBezTo>
                    <a:pt x="8146" y="4629"/>
                    <a:pt x="7644" y="4554"/>
                    <a:pt x="7151" y="4437"/>
                  </a:cubicBezTo>
                  <a:cubicBezTo>
                    <a:pt x="6199" y="4220"/>
                    <a:pt x="6550" y="4286"/>
                    <a:pt x="6433" y="4261"/>
                  </a:cubicBezTo>
                  <a:cubicBezTo>
                    <a:pt x="6082" y="4161"/>
                    <a:pt x="5740" y="4086"/>
                    <a:pt x="5389" y="4027"/>
                  </a:cubicBezTo>
                  <a:close/>
                  <a:moveTo>
                    <a:pt x="3182" y="3644"/>
                  </a:moveTo>
                  <a:cubicBezTo>
                    <a:pt x="2424" y="3644"/>
                    <a:pt x="1664" y="3895"/>
                    <a:pt x="969" y="4220"/>
                  </a:cubicBezTo>
                  <a:cubicBezTo>
                    <a:pt x="911" y="4253"/>
                    <a:pt x="502" y="4462"/>
                    <a:pt x="209" y="4654"/>
                  </a:cubicBezTo>
                  <a:cubicBezTo>
                    <a:pt x="117" y="4712"/>
                    <a:pt x="42" y="4796"/>
                    <a:pt x="0" y="4896"/>
                  </a:cubicBezTo>
                  <a:lnTo>
                    <a:pt x="142" y="4938"/>
                  </a:lnTo>
                  <a:cubicBezTo>
                    <a:pt x="343" y="4863"/>
                    <a:pt x="543" y="4788"/>
                    <a:pt x="752" y="4721"/>
                  </a:cubicBezTo>
                  <a:cubicBezTo>
                    <a:pt x="1395" y="4520"/>
                    <a:pt x="769" y="4712"/>
                    <a:pt x="1421" y="4512"/>
                  </a:cubicBezTo>
                  <a:cubicBezTo>
                    <a:pt x="2022" y="4328"/>
                    <a:pt x="3384" y="4169"/>
                    <a:pt x="3384" y="4169"/>
                  </a:cubicBezTo>
                  <a:cubicBezTo>
                    <a:pt x="4010" y="4128"/>
                    <a:pt x="4403" y="4111"/>
                    <a:pt x="4403" y="4111"/>
                  </a:cubicBezTo>
                  <a:cubicBezTo>
                    <a:pt x="4537" y="4052"/>
                    <a:pt x="4244" y="3835"/>
                    <a:pt x="4236" y="3827"/>
                  </a:cubicBezTo>
                  <a:cubicBezTo>
                    <a:pt x="3890" y="3699"/>
                    <a:pt x="3536" y="3644"/>
                    <a:pt x="3182" y="3644"/>
                  </a:cubicBezTo>
                  <a:close/>
                  <a:moveTo>
                    <a:pt x="4080" y="4276"/>
                  </a:moveTo>
                  <a:cubicBezTo>
                    <a:pt x="3987" y="4276"/>
                    <a:pt x="3902" y="4286"/>
                    <a:pt x="3902" y="4286"/>
                  </a:cubicBezTo>
                  <a:cubicBezTo>
                    <a:pt x="3016" y="4470"/>
                    <a:pt x="2832" y="4621"/>
                    <a:pt x="2197" y="4938"/>
                  </a:cubicBezTo>
                  <a:cubicBezTo>
                    <a:pt x="1771" y="5147"/>
                    <a:pt x="1220" y="5865"/>
                    <a:pt x="1220" y="5865"/>
                  </a:cubicBezTo>
                  <a:lnTo>
                    <a:pt x="1354" y="5865"/>
                  </a:lnTo>
                  <a:cubicBezTo>
                    <a:pt x="2022" y="5306"/>
                    <a:pt x="2799" y="5105"/>
                    <a:pt x="3442" y="4754"/>
                  </a:cubicBezTo>
                  <a:lnTo>
                    <a:pt x="4236" y="4412"/>
                  </a:lnTo>
                  <a:cubicBezTo>
                    <a:pt x="4219" y="4403"/>
                    <a:pt x="4303" y="4395"/>
                    <a:pt x="4294" y="4387"/>
                  </a:cubicBezTo>
                  <a:cubicBezTo>
                    <a:pt x="4342" y="4295"/>
                    <a:pt x="4205" y="4276"/>
                    <a:pt x="4080" y="4276"/>
                  </a:cubicBezTo>
                  <a:close/>
                  <a:moveTo>
                    <a:pt x="4611" y="4831"/>
                  </a:moveTo>
                  <a:cubicBezTo>
                    <a:pt x="4587" y="4831"/>
                    <a:pt x="4587" y="4913"/>
                    <a:pt x="4587" y="4913"/>
                  </a:cubicBezTo>
                  <a:cubicBezTo>
                    <a:pt x="4587" y="4913"/>
                    <a:pt x="4576" y="4887"/>
                    <a:pt x="4574" y="4887"/>
                  </a:cubicBezTo>
                  <a:lnTo>
                    <a:pt x="4574" y="4887"/>
                  </a:lnTo>
                  <a:cubicBezTo>
                    <a:pt x="4573" y="4887"/>
                    <a:pt x="4577" y="4904"/>
                    <a:pt x="4595" y="4963"/>
                  </a:cubicBezTo>
                  <a:cubicBezTo>
                    <a:pt x="4879" y="5999"/>
                    <a:pt x="4720" y="5423"/>
                    <a:pt x="4762" y="5807"/>
                  </a:cubicBezTo>
                  <a:cubicBezTo>
                    <a:pt x="4812" y="6283"/>
                    <a:pt x="5088" y="7260"/>
                    <a:pt x="5088" y="7260"/>
                  </a:cubicBezTo>
                  <a:lnTo>
                    <a:pt x="5155" y="7160"/>
                  </a:lnTo>
                  <a:cubicBezTo>
                    <a:pt x="5121" y="6843"/>
                    <a:pt x="5105" y="6525"/>
                    <a:pt x="5071" y="6216"/>
                  </a:cubicBezTo>
                  <a:cubicBezTo>
                    <a:pt x="5046" y="6016"/>
                    <a:pt x="5013" y="5815"/>
                    <a:pt x="4971" y="5623"/>
                  </a:cubicBezTo>
                  <a:cubicBezTo>
                    <a:pt x="4963" y="5598"/>
                    <a:pt x="4954" y="5581"/>
                    <a:pt x="4954" y="5556"/>
                  </a:cubicBezTo>
                  <a:cubicBezTo>
                    <a:pt x="4938" y="5514"/>
                    <a:pt x="4812" y="5205"/>
                    <a:pt x="4670" y="4913"/>
                  </a:cubicBezTo>
                  <a:cubicBezTo>
                    <a:pt x="4642" y="4852"/>
                    <a:pt x="4624" y="4831"/>
                    <a:pt x="4611" y="4831"/>
                  </a:cubicBezTo>
                  <a:close/>
                  <a:moveTo>
                    <a:pt x="4807" y="4609"/>
                  </a:moveTo>
                  <a:cubicBezTo>
                    <a:pt x="4804" y="4609"/>
                    <a:pt x="4804" y="4615"/>
                    <a:pt x="4804" y="4629"/>
                  </a:cubicBezTo>
                  <a:lnTo>
                    <a:pt x="4808" y="4629"/>
                  </a:lnTo>
                  <a:cubicBezTo>
                    <a:pt x="4806" y="4621"/>
                    <a:pt x="4805" y="4615"/>
                    <a:pt x="4807" y="4615"/>
                  </a:cubicBezTo>
                  <a:lnTo>
                    <a:pt x="4807" y="4615"/>
                  </a:lnTo>
                  <a:cubicBezTo>
                    <a:pt x="4812" y="4615"/>
                    <a:pt x="4844" y="4666"/>
                    <a:pt x="4954" y="4838"/>
                  </a:cubicBezTo>
                  <a:cubicBezTo>
                    <a:pt x="5146" y="5147"/>
                    <a:pt x="5305" y="5473"/>
                    <a:pt x="5439" y="5815"/>
                  </a:cubicBezTo>
                  <a:cubicBezTo>
                    <a:pt x="5573" y="6133"/>
                    <a:pt x="5915" y="7277"/>
                    <a:pt x="5915" y="7277"/>
                  </a:cubicBezTo>
                  <a:lnTo>
                    <a:pt x="5982" y="7202"/>
                  </a:lnTo>
                  <a:cubicBezTo>
                    <a:pt x="5974" y="6893"/>
                    <a:pt x="5940" y="6592"/>
                    <a:pt x="5882" y="6291"/>
                  </a:cubicBezTo>
                  <a:cubicBezTo>
                    <a:pt x="5840" y="6141"/>
                    <a:pt x="5790" y="5982"/>
                    <a:pt x="5731" y="5832"/>
                  </a:cubicBezTo>
                  <a:cubicBezTo>
                    <a:pt x="5554" y="5380"/>
                    <a:pt x="5431" y="4618"/>
                    <a:pt x="4882" y="4618"/>
                  </a:cubicBezTo>
                  <a:cubicBezTo>
                    <a:pt x="4862" y="4618"/>
                    <a:pt x="4842" y="4619"/>
                    <a:pt x="4821" y="4621"/>
                  </a:cubicBezTo>
                  <a:cubicBezTo>
                    <a:pt x="4813" y="4613"/>
                    <a:pt x="4809" y="4609"/>
                    <a:pt x="4807" y="4609"/>
                  </a:cubicBezTo>
                  <a:close/>
                </a:path>
              </a:pathLst>
            </a:custGeom>
            <a:solidFill>
              <a:srgbClr val="FECC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1"/>
            <p:cNvSpPr/>
            <p:nvPr/>
          </p:nvSpPr>
          <p:spPr>
            <a:xfrm>
              <a:off x="4850936" y="9292912"/>
              <a:ext cx="157601" cy="142606"/>
            </a:xfrm>
            <a:custGeom>
              <a:avLst/>
              <a:gdLst/>
              <a:ahLst/>
              <a:cxnLst/>
              <a:rect l="l" t="t" r="r" b="b"/>
              <a:pathLst>
                <a:path w="3195" h="2891" extrusionOk="0">
                  <a:moveTo>
                    <a:pt x="1627" y="0"/>
                  </a:moveTo>
                  <a:cubicBezTo>
                    <a:pt x="1089" y="0"/>
                    <a:pt x="587" y="373"/>
                    <a:pt x="363" y="987"/>
                  </a:cubicBezTo>
                  <a:cubicBezTo>
                    <a:pt x="1" y="1984"/>
                    <a:pt x="965" y="2890"/>
                    <a:pt x="1891" y="2890"/>
                  </a:cubicBezTo>
                  <a:cubicBezTo>
                    <a:pt x="2013" y="2890"/>
                    <a:pt x="2134" y="2875"/>
                    <a:pt x="2251" y="2842"/>
                  </a:cubicBezTo>
                  <a:cubicBezTo>
                    <a:pt x="2927" y="2650"/>
                    <a:pt x="3195" y="1898"/>
                    <a:pt x="3053" y="1271"/>
                  </a:cubicBezTo>
                  <a:cubicBezTo>
                    <a:pt x="2961" y="904"/>
                    <a:pt x="2752" y="578"/>
                    <a:pt x="2468" y="327"/>
                  </a:cubicBezTo>
                  <a:cubicBezTo>
                    <a:pt x="2201" y="103"/>
                    <a:pt x="1909" y="0"/>
                    <a:pt x="16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1"/>
            <p:cNvSpPr/>
            <p:nvPr/>
          </p:nvSpPr>
          <p:spPr>
            <a:xfrm>
              <a:off x="3493246" y="8470425"/>
              <a:ext cx="713374" cy="680818"/>
            </a:xfrm>
            <a:custGeom>
              <a:avLst/>
              <a:gdLst/>
              <a:ahLst/>
              <a:cxnLst/>
              <a:rect l="l" t="t" r="r" b="b"/>
              <a:pathLst>
                <a:path w="14462" h="13802" extrusionOk="0">
                  <a:moveTo>
                    <a:pt x="5172" y="12974"/>
                  </a:moveTo>
                  <a:cubicBezTo>
                    <a:pt x="4537" y="12941"/>
                    <a:pt x="4462" y="11989"/>
                    <a:pt x="4445" y="11471"/>
                  </a:cubicBezTo>
                  <a:cubicBezTo>
                    <a:pt x="4428" y="10811"/>
                    <a:pt x="4520" y="10151"/>
                    <a:pt x="4704" y="9524"/>
                  </a:cubicBezTo>
                  <a:cubicBezTo>
                    <a:pt x="3902" y="10410"/>
                    <a:pt x="2724" y="11354"/>
                    <a:pt x="2039" y="10986"/>
                  </a:cubicBezTo>
                  <a:cubicBezTo>
                    <a:pt x="1555" y="10719"/>
                    <a:pt x="1880" y="9975"/>
                    <a:pt x="2248" y="9466"/>
                  </a:cubicBezTo>
                  <a:cubicBezTo>
                    <a:pt x="2440" y="9215"/>
                    <a:pt x="2649" y="8973"/>
                    <a:pt x="2875" y="8747"/>
                  </a:cubicBezTo>
                  <a:cubicBezTo>
                    <a:pt x="3276" y="8355"/>
                    <a:pt x="3710" y="8004"/>
                    <a:pt x="4186" y="7695"/>
                  </a:cubicBezTo>
                  <a:cubicBezTo>
                    <a:pt x="3693" y="7845"/>
                    <a:pt x="3192" y="7962"/>
                    <a:pt x="2691" y="8046"/>
                  </a:cubicBezTo>
                  <a:cubicBezTo>
                    <a:pt x="1713" y="8196"/>
                    <a:pt x="1" y="8271"/>
                    <a:pt x="636" y="7035"/>
                  </a:cubicBezTo>
                  <a:cubicBezTo>
                    <a:pt x="961" y="6391"/>
                    <a:pt x="1797" y="6216"/>
                    <a:pt x="2499" y="6074"/>
                  </a:cubicBezTo>
                  <a:cubicBezTo>
                    <a:pt x="3200" y="5940"/>
                    <a:pt x="3919" y="5874"/>
                    <a:pt x="4637" y="5899"/>
                  </a:cubicBezTo>
                  <a:cubicBezTo>
                    <a:pt x="4637" y="5899"/>
                    <a:pt x="2290" y="4746"/>
                    <a:pt x="2591" y="3025"/>
                  </a:cubicBezTo>
                  <a:cubicBezTo>
                    <a:pt x="2624" y="2691"/>
                    <a:pt x="2858" y="2415"/>
                    <a:pt x="3167" y="2315"/>
                  </a:cubicBezTo>
                  <a:cubicBezTo>
                    <a:pt x="3877" y="2106"/>
                    <a:pt x="4554" y="2607"/>
                    <a:pt x="5022" y="3042"/>
                  </a:cubicBezTo>
                  <a:cubicBezTo>
                    <a:pt x="5431" y="3434"/>
                    <a:pt x="5790" y="3877"/>
                    <a:pt x="6091" y="4361"/>
                  </a:cubicBezTo>
                  <a:lnTo>
                    <a:pt x="6149" y="4445"/>
                  </a:lnTo>
                  <a:cubicBezTo>
                    <a:pt x="5949" y="3434"/>
                    <a:pt x="5623" y="2440"/>
                    <a:pt x="5673" y="1387"/>
                  </a:cubicBezTo>
                  <a:cubicBezTo>
                    <a:pt x="5673" y="1362"/>
                    <a:pt x="5673" y="1329"/>
                    <a:pt x="5682" y="1296"/>
                  </a:cubicBezTo>
                  <a:cubicBezTo>
                    <a:pt x="5715" y="970"/>
                    <a:pt x="5832" y="1"/>
                    <a:pt x="6910" y="1521"/>
                  </a:cubicBezTo>
                  <a:cubicBezTo>
                    <a:pt x="7118" y="1805"/>
                    <a:pt x="7294" y="2114"/>
                    <a:pt x="7436" y="2440"/>
                  </a:cubicBezTo>
                  <a:cubicBezTo>
                    <a:pt x="7712" y="3075"/>
                    <a:pt x="7870" y="3752"/>
                    <a:pt x="7904" y="4445"/>
                  </a:cubicBezTo>
                  <a:cubicBezTo>
                    <a:pt x="7904" y="4445"/>
                    <a:pt x="8054" y="3743"/>
                    <a:pt x="8129" y="3434"/>
                  </a:cubicBezTo>
                  <a:cubicBezTo>
                    <a:pt x="8380" y="2306"/>
                    <a:pt x="9123" y="744"/>
                    <a:pt x="10193" y="1312"/>
                  </a:cubicBezTo>
                  <a:cubicBezTo>
                    <a:pt x="10694" y="1580"/>
                    <a:pt x="10493" y="2490"/>
                    <a:pt x="10402" y="3175"/>
                  </a:cubicBezTo>
                  <a:cubicBezTo>
                    <a:pt x="10326" y="3835"/>
                    <a:pt x="10118" y="4470"/>
                    <a:pt x="9800" y="5046"/>
                  </a:cubicBezTo>
                  <a:cubicBezTo>
                    <a:pt x="9800" y="5046"/>
                    <a:pt x="10677" y="4712"/>
                    <a:pt x="11379" y="4512"/>
                  </a:cubicBezTo>
                  <a:cubicBezTo>
                    <a:pt x="12549" y="4186"/>
                    <a:pt x="14136" y="3693"/>
                    <a:pt x="14303" y="4512"/>
                  </a:cubicBezTo>
                  <a:cubicBezTo>
                    <a:pt x="14462" y="5314"/>
                    <a:pt x="13275" y="5982"/>
                    <a:pt x="12707" y="6350"/>
                  </a:cubicBezTo>
                  <a:cubicBezTo>
                    <a:pt x="11947" y="6818"/>
                    <a:pt x="11087" y="7085"/>
                    <a:pt x="10201" y="7143"/>
                  </a:cubicBezTo>
                  <a:cubicBezTo>
                    <a:pt x="10201" y="7143"/>
                    <a:pt x="10953" y="7402"/>
                    <a:pt x="11563" y="7586"/>
                  </a:cubicBezTo>
                  <a:cubicBezTo>
                    <a:pt x="11797" y="7653"/>
                    <a:pt x="12039" y="7728"/>
                    <a:pt x="12265" y="7828"/>
                  </a:cubicBezTo>
                  <a:cubicBezTo>
                    <a:pt x="12557" y="7945"/>
                    <a:pt x="12866" y="7887"/>
                    <a:pt x="13384" y="8513"/>
                  </a:cubicBezTo>
                  <a:cubicBezTo>
                    <a:pt x="13777" y="8990"/>
                    <a:pt x="13117" y="9858"/>
                    <a:pt x="12248" y="9817"/>
                  </a:cubicBezTo>
                  <a:cubicBezTo>
                    <a:pt x="11780" y="9792"/>
                    <a:pt x="11128" y="9533"/>
                    <a:pt x="11128" y="9533"/>
                  </a:cubicBezTo>
                  <a:cubicBezTo>
                    <a:pt x="11521" y="10084"/>
                    <a:pt x="12273" y="11103"/>
                    <a:pt x="11680" y="11947"/>
                  </a:cubicBezTo>
                  <a:cubicBezTo>
                    <a:pt x="11245" y="12565"/>
                    <a:pt x="10243" y="12716"/>
                    <a:pt x="9650" y="12189"/>
                  </a:cubicBezTo>
                  <a:cubicBezTo>
                    <a:pt x="9240" y="11838"/>
                    <a:pt x="8915" y="11170"/>
                    <a:pt x="8915" y="11170"/>
                  </a:cubicBezTo>
                  <a:cubicBezTo>
                    <a:pt x="8864" y="12273"/>
                    <a:pt x="8555" y="13802"/>
                    <a:pt x="7570" y="13509"/>
                  </a:cubicBezTo>
                  <a:cubicBezTo>
                    <a:pt x="6960" y="13325"/>
                    <a:pt x="6793" y="12640"/>
                    <a:pt x="6692" y="12147"/>
                  </a:cubicBezTo>
                  <a:cubicBezTo>
                    <a:pt x="6634" y="11872"/>
                    <a:pt x="6584" y="11446"/>
                    <a:pt x="6584" y="11446"/>
                  </a:cubicBezTo>
                  <a:cubicBezTo>
                    <a:pt x="6559" y="11513"/>
                    <a:pt x="6534" y="11571"/>
                    <a:pt x="6500" y="11629"/>
                  </a:cubicBezTo>
                  <a:lnTo>
                    <a:pt x="6417" y="11788"/>
                  </a:lnTo>
                  <a:cubicBezTo>
                    <a:pt x="6133" y="12331"/>
                    <a:pt x="5798" y="12941"/>
                    <a:pt x="5239" y="12983"/>
                  </a:cubicBezTo>
                  <a:close/>
                </a:path>
              </a:pathLst>
            </a:custGeom>
            <a:solidFill>
              <a:srgbClr val="F7A9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1"/>
            <p:cNvSpPr/>
            <p:nvPr/>
          </p:nvSpPr>
          <p:spPr>
            <a:xfrm>
              <a:off x="3627614" y="8580475"/>
              <a:ext cx="511822" cy="476010"/>
            </a:xfrm>
            <a:custGeom>
              <a:avLst/>
              <a:gdLst/>
              <a:ahLst/>
              <a:cxnLst/>
              <a:rect l="l" t="t" r="r" b="b"/>
              <a:pathLst>
                <a:path w="10376" h="9650" extrusionOk="0">
                  <a:moveTo>
                    <a:pt x="1036" y="2699"/>
                  </a:moveTo>
                  <a:cubicBezTo>
                    <a:pt x="1136" y="2298"/>
                    <a:pt x="1838" y="2373"/>
                    <a:pt x="2222" y="2431"/>
                  </a:cubicBezTo>
                  <a:cubicBezTo>
                    <a:pt x="2699" y="2506"/>
                    <a:pt x="3158" y="2648"/>
                    <a:pt x="3601" y="2849"/>
                  </a:cubicBezTo>
                  <a:cubicBezTo>
                    <a:pt x="3066" y="2214"/>
                    <a:pt x="2531" y="1345"/>
                    <a:pt x="2891" y="953"/>
                  </a:cubicBezTo>
                  <a:cubicBezTo>
                    <a:pt x="3141" y="677"/>
                    <a:pt x="3643" y="978"/>
                    <a:pt x="3960" y="1287"/>
                  </a:cubicBezTo>
                  <a:cubicBezTo>
                    <a:pt x="4119" y="1437"/>
                    <a:pt x="4269" y="1604"/>
                    <a:pt x="4403" y="1780"/>
                  </a:cubicBezTo>
                  <a:cubicBezTo>
                    <a:pt x="4637" y="2080"/>
                    <a:pt x="4837" y="2415"/>
                    <a:pt x="5004" y="2757"/>
                  </a:cubicBezTo>
                  <a:cubicBezTo>
                    <a:pt x="4954" y="2423"/>
                    <a:pt x="4937" y="2089"/>
                    <a:pt x="4937" y="1755"/>
                  </a:cubicBezTo>
                  <a:cubicBezTo>
                    <a:pt x="4954" y="1111"/>
                    <a:pt x="5121" y="0"/>
                    <a:pt x="5940" y="568"/>
                  </a:cubicBezTo>
                  <a:cubicBezTo>
                    <a:pt x="6366" y="869"/>
                    <a:pt x="6383" y="1420"/>
                    <a:pt x="6391" y="1888"/>
                  </a:cubicBezTo>
                  <a:cubicBezTo>
                    <a:pt x="6399" y="2356"/>
                    <a:pt x="6358" y="2824"/>
                    <a:pt x="6249" y="3275"/>
                  </a:cubicBezTo>
                  <a:cubicBezTo>
                    <a:pt x="6249" y="3275"/>
                    <a:pt x="7385" y="1922"/>
                    <a:pt x="8605" y="2339"/>
                  </a:cubicBezTo>
                  <a:cubicBezTo>
                    <a:pt x="8822" y="2415"/>
                    <a:pt x="9023" y="2573"/>
                    <a:pt x="9039" y="2807"/>
                  </a:cubicBezTo>
                  <a:cubicBezTo>
                    <a:pt x="9098" y="3283"/>
                    <a:pt x="8647" y="3651"/>
                    <a:pt x="8271" y="3893"/>
                  </a:cubicBezTo>
                  <a:cubicBezTo>
                    <a:pt x="7928" y="4110"/>
                    <a:pt x="7561" y="4277"/>
                    <a:pt x="7176" y="4411"/>
                  </a:cubicBezTo>
                  <a:lnTo>
                    <a:pt x="7101" y="4436"/>
                  </a:lnTo>
                  <a:cubicBezTo>
                    <a:pt x="7861" y="4436"/>
                    <a:pt x="8630" y="4361"/>
                    <a:pt x="9390" y="4528"/>
                  </a:cubicBezTo>
                  <a:lnTo>
                    <a:pt x="9457" y="4545"/>
                  </a:lnTo>
                  <a:cubicBezTo>
                    <a:pt x="9683" y="4612"/>
                    <a:pt x="10376" y="4812"/>
                    <a:pt x="9131" y="5305"/>
                  </a:cubicBezTo>
                  <a:cubicBezTo>
                    <a:pt x="8889" y="5397"/>
                    <a:pt x="8647" y="5464"/>
                    <a:pt x="8396" y="5514"/>
                  </a:cubicBezTo>
                  <a:cubicBezTo>
                    <a:pt x="7895" y="5606"/>
                    <a:pt x="7385" y="5622"/>
                    <a:pt x="6884" y="5547"/>
                  </a:cubicBezTo>
                  <a:lnTo>
                    <a:pt x="7586" y="5823"/>
                  </a:lnTo>
                  <a:cubicBezTo>
                    <a:pt x="8371" y="6140"/>
                    <a:pt x="9407" y="6817"/>
                    <a:pt x="8855" y="7427"/>
                  </a:cubicBezTo>
                  <a:cubicBezTo>
                    <a:pt x="8596" y="7711"/>
                    <a:pt x="7962" y="7460"/>
                    <a:pt x="7469" y="7310"/>
                  </a:cubicBezTo>
                  <a:cubicBezTo>
                    <a:pt x="7009" y="7185"/>
                    <a:pt x="6583" y="6967"/>
                    <a:pt x="6199" y="6683"/>
                  </a:cubicBezTo>
                  <a:cubicBezTo>
                    <a:pt x="6199" y="6683"/>
                    <a:pt x="6324" y="7293"/>
                    <a:pt x="6374" y="7769"/>
                  </a:cubicBezTo>
                  <a:cubicBezTo>
                    <a:pt x="6458" y="8555"/>
                    <a:pt x="6608" y="9649"/>
                    <a:pt x="5990" y="9641"/>
                  </a:cubicBezTo>
                  <a:cubicBezTo>
                    <a:pt x="5389" y="9641"/>
                    <a:pt x="5063" y="8789"/>
                    <a:pt x="4862" y="8379"/>
                  </a:cubicBezTo>
                  <a:cubicBezTo>
                    <a:pt x="4628" y="7845"/>
                    <a:pt x="4536" y="7251"/>
                    <a:pt x="4620" y="6667"/>
                  </a:cubicBezTo>
                  <a:cubicBezTo>
                    <a:pt x="4620" y="6667"/>
                    <a:pt x="4328" y="7118"/>
                    <a:pt x="4119" y="7485"/>
                  </a:cubicBezTo>
                  <a:cubicBezTo>
                    <a:pt x="4035" y="7627"/>
                    <a:pt x="3943" y="7769"/>
                    <a:pt x="3851" y="7903"/>
                  </a:cubicBezTo>
                  <a:cubicBezTo>
                    <a:pt x="3726" y="8070"/>
                    <a:pt x="3726" y="8279"/>
                    <a:pt x="3208" y="8530"/>
                  </a:cubicBezTo>
                  <a:cubicBezTo>
                    <a:pt x="2807" y="8722"/>
                    <a:pt x="2264" y="8179"/>
                    <a:pt x="2406" y="7627"/>
                  </a:cubicBezTo>
                  <a:cubicBezTo>
                    <a:pt x="2490" y="7385"/>
                    <a:pt x="2607" y="7160"/>
                    <a:pt x="2757" y="6951"/>
                  </a:cubicBezTo>
                  <a:cubicBezTo>
                    <a:pt x="2306" y="7126"/>
                    <a:pt x="1471" y="7469"/>
                    <a:pt x="936" y="6984"/>
                  </a:cubicBezTo>
                  <a:cubicBezTo>
                    <a:pt x="535" y="6617"/>
                    <a:pt x="577" y="5973"/>
                    <a:pt x="1028" y="5656"/>
                  </a:cubicBezTo>
                  <a:cubicBezTo>
                    <a:pt x="1337" y="5447"/>
                    <a:pt x="1863" y="5322"/>
                    <a:pt x="1863" y="5322"/>
                  </a:cubicBezTo>
                  <a:cubicBezTo>
                    <a:pt x="1070" y="5138"/>
                    <a:pt x="0" y="4745"/>
                    <a:pt x="343" y="4152"/>
                  </a:cubicBezTo>
                  <a:cubicBezTo>
                    <a:pt x="552" y="3785"/>
                    <a:pt x="1070" y="3768"/>
                    <a:pt x="1445" y="3768"/>
                  </a:cubicBezTo>
                  <a:cubicBezTo>
                    <a:pt x="1654" y="3768"/>
                    <a:pt x="1963" y="3793"/>
                    <a:pt x="1963" y="3793"/>
                  </a:cubicBezTo>
                  <a:lnTo>
                    <a:pt x="1846" y="3709"/>
                  </a:lnTo>
                  <a:lnTo>
                    <a:pt x="1746" y="3634"/>
                  </a:lnTo>
                  <a:cubicBezTo>
                    <a:pt x="1387" y="3384"/>
                    <a:pt x="986" y="3091"/>
                    <a:pt x="1036" y="2724"/>
                  </a:cubicBezTo>
                  <a:cubicBezTo>
                    <a:pt x="1028" y="2724"/>
                    <a:pt x="1036" y="2707"/>
                    <a:pt x="1036" y="2699"/>
                  </a:cubicBezTo>
                  <a:close/>
                </a:path>
              </a:pathLst>
            </a:custGeom>
            <a:solidFill>
              <a:srgbClr val="FFCC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1"/>
            <p:cNvSpPr/>
            <p:nvPr/>
          </p:nvSpPr>
          <p:spPr>
            <a:xfrm>
              <a:off x="3716601" y="8694619"/>
              <a:ext cx="296360" cy="272830"/>
            </a:xfrm>
            <a:custGeom>
              <a:avLst/>
              <a:gdLst/>
              <a:ahLst/>
              <a:cxnLst/>
              <a:rect l="l" t="t" r="r" b="b"/>
              <a:pathLst>
                <a:path w="6008" h="5531" extrusionOk="0">
                  <a:moveTo>
                    <a:pt x="4813" y="786"/>
                  </a:moveTo>
                  <a:cubicBezTo>
                    <a:pt x="5047" y="886"/>
                    <a:pt x="4930" y="1253"/>
                    <a:pt x="4846" y="1446"/>
                  </a:cubicBezTo>
                  <a:cubicBezTo>
                    <a:pt x="4746" y="1696"/>
                    <a:pt x="4612" y="1930"/>
                    <a:pt x="4445" y="2139"/>
                  </a:cubicBezTo>
                  <a:cubicBezTo>
                    <a:pt x="4888" y="1922"/>
                    <a:pt x="5473" y="1730"/>
                    <a:pt x="5673" y="1963"/>
                  </a:cubicBezTo>
                  <a:cubicBezTo>
                    <a:pt x="5807" y="2131"/>
                    <a:pt x="5573" y="2364"/>
                    <a:pt x="5347" y="2498"/>
                  </a:cubicBezTo>
                  <a:cubicBezTo>
                    <a:pt x="5239" y="2565"/>
                    <a:pt x="5122" y="2632"/>
                    <a:pt x="5005" y="2682"/>
                  </a:cubicBezTo>
                  <a:cubicBezTo>
                    <a:pt x="4788" y="2774"/>
                    <a:pt x="4570" y="2841"/>
                    <a:pt x="4345" y="2891"/>
                  </a:cubicBezTo>
                  <a:cubicBezTo>
                    <a:pt x="4554" y="2899"/>
                    <a:pt x="4754" y="2924"/>
                    <a:pt x="4963" y="2966"/>
                  </a:cubicBezTo>
                  <a:cubicBezTo>
                    <a:pt x="5347" y="3049"/>
                    <a:pt x="6007" y="3258"/>
                    <a:pt x="5564" y="3634"/>
                  </a:cubicBezTo>
                  <a:cubicBezTo>
                    <a:pt x="5339" y="3826"/>
                    <a:pt x="5005" y="3776"/>
                    <a:pt x="4721" y="3726"/>
                  </a:cubicBezTo>
                  <a:cubicBezTo>
                    <a:pt x="4437" y="3684"/>
                    <a:pt x="4161" y="3609"/>
                    <a:pt x="3894" y="3501"/>
                  </a:cubicBezTo>
                  <a:cubicBezTo>
                    <a:pt x="3894" y="3501"/>
                    <a:pt x="4587" y="4252"/>
                    <a:pt x="4211" y="4854"/>
                  </a:cubicBezTo>
                  <a:cubicBezTo>
                    <a:pt x="4144" y="4971"/>
                    <a:pt x="4011" y="5046"/>
                    <a:pt x="3877" y="5038"/>
                  </a:cubicBezTo>
                  <a:cubicBezTo>
                    <a:pt x="3585" y="5021"/>
                    <a:pt x="3409" y="4737"/>
                    <a:pt x="3301" y="4511"/>
                  </a:cubicBezTo>
                  <a:cubicBezTo>
                    <a:pt x="3209" y="4303"/>
                    <a:pt x="3142" y="4085"/>
                    <a:pt x="3108" y="3868"/>
                  </a:cubicBezTo>
                  <a:lnTo>
                    <a:pt x="3100" y="3826"/>
                  </a:lnTo>
                  <a:cubicBezTo>
                    <a:pt x="3016" y="4236"/>
                    <a:pt x="2983" y="4653"/>
                    <a:pt x="2791" y="5038"/>
                  </a:cubicBezTo>
                  <a:lnTo>
                    <a:pt x="2774" y="5071"/>
                  </a:lnTo>
                  <a:cubicBezTo>
                    <a:pt x="2716" y="5188"/>
                    <a:pt x="2515" y="5531"/>
                    <a:pt x="2348" y="4812"/>
                  </a:cubicBezTo>
                  <a:cubicBezTo>
                    <a:pt x="2323" y="4679"/>
                    <a:pt x="2306" y="4537"/>
                    <a:pt x="2306" y="4394"/>
                  </a:cubicBezTo>
                  <a:cubicBezTo>
                    <a:pt x="2298" y="4119"/>
                    <a:pt x="2348" y="3843"/>
                    <a:pt x="2448" y="3584"/>
                  </a:cubicBezTo>
                  <a:lnTo>
                    <a:pt x="2206" y="3927"/>
                  </a:lnTo>
                  <a:cubicBezTo>
                    <a:pt x="1930" y="4311"/>
                    <a:pt x="1404" y="4795"/>
                    <a:pt x="1095" y="4436"/>
                  </a:cubicBezTo>
                  <a:cubicBezTo>
                    <a:pt x="945" y="4261"/>
                    <a:pt x="1170" y="3943"/>
                    <a:pt x="1312" y="3701"/>
                  </a:cubicBezTo>
                  <a:cubicBezTo>
                    <a:pt x="1446" y="3467"/>
                    <a:pt x="1621" y="3258"/>
                    <a:pt x="1830" y="3091"/>
                  </a:cubicBezTo>
                  <a:cubicBezTo>
                    <a:pt x="1830" y="3091"/>
                    <a:pt x="1454" y="3091"/>
                    <a:pt x="1162" y="3066"/>
                  </a:cubicBezTo>
                  <a:cubicBezTo>
                    <a:pt x="669" y="3024"/>
                    <a:pt x="1" y="2991"/>
                    <a:pt x="67" y="2657"/>
                  </a:cubicBezTo>
                  <a:cubicBezTo>
                    <a:pt x="134" y="2323"/>
                    <a:pt x="686" y="2247"/>
                    <a:pt x="953" y="2189"/>
                  </a:cubicBezTo>
                  <a:cubicBezTo>
                    <a:pt x="1304" y="2122"/>
                    <a:pt x="1671" y="2139"/>
                    <a:pt x="2014" y="2247"/>
                  </a:cubicBezTo>
                  <a:cubicBezTo>
                    <a:pt x="2014" y="2247"/>
                    <a:pt x="1772" y="2039"/>
                    <a:pt x="1580" y="1888"/>
                  </a:cubicBezTo>
                  <a:cubicBezTo>
                    <a:pt x="1496" y="1830"/>
                    <a:pt x="1421" y="1771"/>
                    <a:pt x="1354" y="1704"/>
                  </a:cubicBezTo>
                  <a:cubicBezTo>
                    <a:pt x="1262" y="1613"/>
                    <a:pt x="1137" y="1596"/>
                    <a:pt x="1037" y="1287"/>
                  </a:cubicBezTo>
                  <a:cubicBezTo>
                    <a:pt x="970" y="1053"/>
                    <a:pt x="1354" y="819"/>
                    <a:pt x="1663" y="953"/>
                  </a:cubicBezTo>
                  <a:cubicBezTo>
                    <a:pt x="1805" y="1028"/>
                    <a:pt x="1930" y="1111"/>
                    <a:pt x="2039" y="1220"/>
                  </a:cubicBezTo>
                  <a:cubicBezTo>
                    <a:pt x="1981" y="953"/>
                    <a:pt x="1864" y="468"/>
                    <a:pt x="2214" y="234"/>
                  </a:cubicBezTo>
                  <a:cubicBezTo>
                    <a:pt x="2490" y="67"/>
                    <a:pt x="2849" y="151"/>
                    <a:pt x="3016" y="435"/>
                  </a:cubicBezTo>
                  <a:cubicBezTo>
                    <a:pt x="3083" y="593"/>
                    <a:pt x="3117" y="760"/>
                    <a:pt x="3133" y="936"/>
                  </a:cubicBezTo>
                  <a:cubicBezTo>
                    <a:pt x="3326" y="527"/>
                    <a:pt x="3685" y="0"/>
                    <a:pt x="4002" y="251"/>
                  </a:cubicBezTo>
                  <a:cubicBezTo>
                    <a:pt x="4203" y="401"/>
                    <a:pt x="4153" y="677"/>
                    <a:pt x="4119" y="877"/>
                  </a:cubicBezTo>
                  <a:cubicBezTo>
                    <a:pt x="4094" y="994"/>
                    <a:pt x="4044" y="1161"/>
                    <a:pt x="4044" y="1161"/>
                  </a:cubicBezTo>
                  <a:lnTo>
                    <a:pt x="4102" y="1103"/>
                  </a:lnTo>
                  <a:lnTo>
                    <a:pt x="4161" y="1053"/>
                  </a:lnTo>
                  <a:cubicBezTo>
                    <a:pt x="4353" y="886"/>
                    <a:pt x="4579" y="710"/>
                    <a:pt x="4788" y="777"/>
                  </a:cubicBezTo>
                  <a:close/>
                </a:path>
              </a:pathLst>
            </a:custGeom>
            <a:solidFill>
              <a:srgbClr val="FFAA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31"/>
            <p:cNvSpPr/>
            <p:nvPr/>
          </p:nvSpPr>
          <p:spPr>
            <a:xfrm>
              <a:off x="4202033" y="8170021"/>
              <a:ext cx="739321" cy="733549"/>
            </a:xfrm>
            <a:custGeom>
              <a:avLst/>
              <a:gdLst/>
              <a:ahLst/>
              <a:cxnLst/>
              <a:rect l="l" t="t" r="r" b="b"/>
              <a:pathLst>
                <a:path w="14988" h="14871" extrusionOk="0">
                  <a:moveTo>
                    <a:pt x="11805" y="12749"/>
                  </a:moveTo>
                  <a:lnTo>
                    <a:pt x="11805" y="12757"/>
                  </a:lnTo>
                  <a:cubicBezTo>
                    <a:pt x="11554" y="13100"/>
                    <a:pt x="10861" y="12816"/>
                    <a:pt x="10468" y="12607"/>
                  </a:cubicBezTo>
                  <a:cubicBezTo>
                    <a:pt x="9591" y="12147"/>
                    <a:pt x="9006" y="11262"/>
                    <a:pt x="8455" y="10376"/>
                  </a:cubicBezTo>
                  <a:cubicBezTo>
                    <a:pt x="8455" y="10376"/>
                    <a:pt x="8898" y="13843"/>
                    <a:pt x="8438" y="14236"/>
                  </a:cubicBezTo>
                  <a:cubicBezTo>
                    <a:pt x="8229" y="14403"/>
                    <a:pt x="7344" y="14278"/>
                    <a:pt x="7219" y="13250"/>
                  </a:cubicBezTo>
                  <a:cubicBezTo>
                    <a:pt x="7219" y="13250"/>
                    <a:pt x="5673" y="14871"/>
                    <a:pt x="6350" y="12022"/>
                  </a:cubicBezTo>
                  <a:cubicBezTo>
                    <a:pt x="6442" y="11646"/>
                    <a:pt x="6559" y="11279"/>
                    <a:pt x="6701" y="10928"/>
                  </a:cubicBezTo>
                  <a:cubicBezTo>
                    <a:pt x="6843" y="10577"/>
                    <a:pt x="7118" y="10092"/>
                    <a:pt x="7118" y="10092"/>
                  </a:cubicBezTo>
                  <a:lnTo>
                    <a:pt x="6584" y="10610"/>
                  </a:lnTo>
                  <a:cubicBezTo>
                    <a:pt x="6483" y="10702"/>
                    <a:pt x="6392" y="10794"/>
                    <a:pt x="6291" y="10886"/>
                  </a:cubicBezTo>
                  <a:cubicBezTo>
                    <a:pt x="6174" y="10986"/>
                    <a:pt x="6057" y="11103"/>
                    <a:pt x="5940" y="11203"/>
                  </a:cubicBezTo>
                  <a:cubicBezTo>
                    <a:pt x="5840" y="11295"/>
                    <a:pt x="5740" y="11379"/>
                    <a:pt x="5640" y="11462"/>
                  </a:cubicBezTo>
                  <a:cubicBezTo>
                    <a:pt x="4896" y="12064"/>
                    <a:pt x="3877" y="12757"/>
                    <a:pt x="3008" y="12323"/>
                  </a:cubicBezTo>
                  <a:cubicBezTo>
                    <a:pt x="2958" y="12298"/>
                    <a:pt x="2908" y="12264"/>
                    <a:pt x="2875" y="12231"/>
                  </a:cubicBezTo>
                  <a:cubicBezTo>
                    <a:pt x="2758" y="12114"/>
                    <a:pt x="2808" y="11964"/>
                    <a:pt x="2891" y="11813"/>
                  </a:cubicBezTo>
                  <a:lnTo>
                    <a:pt x="2966" y="11688"/>
                  </a:lnTo>
                  <a:cubicBezTo>
                    <a:pt x="2991" y="11654"/>
                    <a:pt x="3017" y="11621"/>
                    <a:pt x="3050" y="11588"/>
                  </a:cubicBezTo>
                  <a:cubicBezTo>
                    <a:pt x="3159" y="11454"/>
                    <a:pt x="3242" y="11362"/>
                    <a:pt x="3125" y="11379"/>
                  </a:cubicBezTo>
                  <a:cubicBezTo>
                    <a:pt x="2499" y="11462"/>
                    <a:pt x="1212" y="11120"/>
                    <a:pt x="3067" y="10167"/>
                  </a:cubicBezTo>
                  <a:cubicBezTo>
                    <a:pt x="3735" y="9825"/>
                    <a:pt x="4462" y="9624"/>
                    <a:pt x="5172" y="9399"/>
                  </a:cubicBezTo>
                  <a:cubicBezTo>
                    <a:pt x="5172" y="9399"/>
                    <a:pt x="2657" y="9482"/>
                    <a:pt x="1646" y="9215"/>
                  </a:cubicBezTo>
                  <a:cubicBezTo>
                    <a:pt x="1429" y="9157"/>
                    <a:pt x="1187" y="9115"/>
                    <a:pt x="1095" y="8889"/>
                  </a:cubicBezTo>
                  <a:cubicBezTo>
                    <a:pt x="803" y="8229"/>
                    <a:pt x="1747" y="8263"/>
                    <a:pt x="1488" y="8204"/>
                  </a:cubicBezTo>
                  <a:cubicBezTo>
                    <a:pt x="1304" y="8162"/>
                    <a:pt x="1062" y="8029"/>
                    <a:pt x="1179" y="7795"/>
                  </a:cubicBezTo>
                  <a:cubicBezTo>
                    <a:pt x="1220" y="7703"/>
                    <a:pt x="1396" y="7728"/>
                    <a:pt x="1446" y="7695"/>
                  </a:cubicBezTo>
                  <a:cubicBezTo>
                    <a:pt x="1404" y="7670"/>
                    <a:pt x="1354" y="7645"/>
                    <a:pt x="1304" y="7611"/>
                  </a:cubicBezTo>
                  <a:cubicBezTo>
                    <a:pt x="1304" y="7611"/>
                    <a:pt x="1" y="6609"/>
                    <a:pt x="1337" y="6233"/>
                  </a:cubicBezTo>
                  <a:cubicBezTo>
                    <a:pt x="1655" y="6141"/>
                    <a:pt x="1997" y="6216"/>
                    <a:pt x="2265" y="6316"/>
                  </a:cubicBezTo>
                  <a:cubicBezTo>
                    <a:pt x="2524" y="6375"/>
                    <a:pt x="2791" y="6467"/>
                    <a:pt x="3042" y="6567"/>
                  </a:cubicBezTo>
                  <a:cubicBezTo>
                    <a:pt x="3184" y="6625"/>
                    <a:pt x="3317" y="6675"/>
                    <a:pt x="3451" y="6734"/>
                  </a:cubicBezTo>
                  <a:cubicBezTo>
                    <a:pt x="3768" y="6792"/>
                    <a:pt x="4086" y="6876"/>
                    <a:pt x="4395" y="6968"/>
                  </a:cubicBezTo>
                  <a:cubicBezTo>
                    <a:pt x="4103" y="6792"/>
                    <a:pt x="3802" y="6625"/>
                    <a:pt x="3509" y="6442"/>
                  </a:cubicBezTo>
                  <a:cubicBezTo>
                    <a:pt x="3334" y="6341"/>
                    <a:pt x="3167" y="6241"/>
                    <a:pt x="3000" y="6141"/>
                  </a:cubicBezTo>
                  <a:cubicBezTo>
                    <a:pt x="2849" y="6041"/>
                    <a:pt x="2699" y="5949"/>
                    <a:pt x="2557" y="5848"/>
                  </a:cubicBezTo>
                  <a:cubicBezTo>
                    <a:pt x="2440" y="5765"/>
                    <a:pt x="2332" y="5690"/>
                    <a:pt x="2215" y="5606"/>
                  </a:cubicBezTo>
                  <a:cubicBezTo>
                    <a:pt x="2106" y="5523"/>
                    <a:pt x="2031" y="5456"/>
                    <a:pt x="1939" y="5381"/>
                  </a:cubicBezTo>
                  <a:cubicBezTo>
                    <a:pt x="1872" y="5330"/>
                    <a:pt x="1814" y="5280"/>
                    <a:pt x="1755" y="5230"/>
                  </a:cubicBezTo>
                  <a:cubicBezTo>
                    <a:pt x="1697" y="5180"/>
                    <a:pt x="1638" y="5122"/>
                    <a:pt x="1580" y="5071"/>
                  </a:cubicBezTo>
                  <a:cubicBezTo>
                    <a:pt x="1538" y="5030"/>
                    <a:pt x="1496" y="4988"/>
                    <a:pt x="1454" y="4946"/>
                  </a:cubicBezTo>
                  <a:cubicBezTo>
                    <a:pt x="1195" y="4696"/>
                    <a:pt x="669" y="4219"/>
                    <a:pt x="2064" y="4019"/>
                  </a:cubicBezTo>
                  <a:cubicBezTo>
                    <a:pt x="1847" y="3802"/>
                    <a:pt x="1847" y="3317"/>
                    <a:pt x="2390" y="3300"/>
                  </a:cubicBezTo>
                  <a:cubicBezTo>
                    <a:pt x="2382" y="3259"/>
                    <a:pt x="2382" y="3225"/>
                    <a:pt x="2382" y="3183"/>
                  </a:cubicBezTo>
                  <a:cubicBezTo>
                    <a:pt x="2448" y="2808"/>
                    <a:pt x="2950" y="3000"/>
                    <a:pt x="3259" y="3108"/>
                  </a:cubicBezTo>
                  <a:cubicBezTo>
                    <a:pt x="4044" y="3384"/>
                    <a:pt x="4704" y="3960"/>
                    <a:pt x="5289" y="4587"/>
                  </a:cubicBezTo>
                  <a:cubicBezTo>
                    <a:pt x="5197" y="4470"/>
                    <a:pt x="5113" y="4353"/>
                    <a:pt x="5030" y="4244"/>
                  </a:cubicBezTo>
                  <a:lnTo>
                    <a:pt x="5022" y="4244"/>
                  </a:lnTo>
                  <a:cubicBezTo>
                    <a:pt x="4871" y="4061"/>
                    <a:pt x="4737" y="3868"/>
                    <a:pt x="4629" y="3668"/>
                  </a:cubicBezTo>
                  <a:cubicBezTo>
                    <a:pt x="4570" y="3576"/>
                    <a:pt x="4512" y="3493"/>
                    <a:pt x="4462" y="3401"/>
                  </a:cubicBezTo>
                  <a:cubicBezTo>
                    <a:pt x="4395" y="3309"/>
                    <a:pt x="4228" y="3066"/>
                    <a:pt x="3827" y="2498"/>
                  </a:cubicBezTo>
                  <a:cubicBezTo>
                    <a:pt x="3184" y="1579"/>
                    <a:pt x="3977" y="869"/>
                    <a:pt x="4428" y="1003"/>
                  </a:cubicBezTo>
                  <a:cubicBezTo>
                    <a:pt x="4495" y="1028"/>
                    <a:pt x="4554" y="1062"/>
                    <a:pt x="4612" y="1112"/>
                  </a:cubicBezTo>
                  <a:cubicBezTo>
                    <a:pt x="4696" y="1170"/>
                    <a:pt x="4763" y="1229"/>
                    <a:pt x="4821" y="1279"/>
                  </a:cubicBezTo>
                  <a:cubicBezTo>
                    <a:pt x="4821" y="1229"/>
                    <a:pt x="4821" y="1178"/>
                    <a:pt x="4829" y="1120"/>
                  </a:cubicBezTo>
                  <a:cubicBezTo>
                    <a:pt x="4854" y="702"/>
                    <a:pt x="5297" y="460"/>
                    <a:pt x="5757" y="978"/>
                  </a:cubicBezTo>
                  <a:cubicBezTo>
                    <a:pt x="5782" y="1"/>
                    <a:pt x="6625" y="702"/>
                    <a:pt x="6793" y="953"/>
                  </a:cubicBezTo>
                  <a:cubicBezTo>
                    <a:pt x="6818" y="1003"/>
                    <a:pt x="6851" y="1053"/>
                    <a:pt x="6876" y="1103"/>
                  </a:cubicBezTo>
                  <a:cubicBezTo>
                    <a:pt x="6935" y="1229"/>
                    <a:pt x="6993" y="1362"/>
                    <a:pt x="7043" y="1496"/>
                  </a:cubicBezTo>
                  <a:cubicBezTo>
                    <a:pt x="7068" y="1546"/>
                    <a:pt x="7085" y="1605"/>
                    <a:pt x="7102" y="1655"/>
                  </a:cubicBezTo>
                  <a:cubicBezTo>
                    <a:pt x="7344" y="2156"/>
                    <a:pt x="7553" y="2666"/>
                    <a:pt x="7737" y="3192"/>
                  </a:cubicBezTo>
                  <a:cubicBezTo>
                    <a:pt x="7828" y="3426"/>
                    <a:pt x="7887" y="3668"/>
                    <a:pt x="7929" y="3919"/>
                  </a:cubicBezTo>
                  <a:cubicBezTo>
                    <a:pt x="8037" y="2799"/>
                    <a:pt x="8004" y="1630"/>
                    <a:pt x="8346" y="560"/>
                  </a:cubicBezTo>
                  <a:cubicBezTo>
                    <a:pt x="8405" y="376"/>
                    <a:pt x="8555" y="243"/>
                    <a:pt x="8739" y="201"/>
                  </a:cubicBezTo>
                  <a:cubicBezTo>
                    <a:pt x="8781" y="184"/>
                    <a:pt x="8823" y="176"/>
                    <a:pt x="8856" y="184"/>
                  </a:cubicBezTo>
                  <a:cubicBezTo>
                    <a:pt x="9157" y="151"/>
                    <a:pt x="9491" y="326"/>
                    <a:pt x="9616" y="819"/>
                  </a:cubicBezTo>
                  <a:cubicBezTo>
                    <a:pt x="9700" y="1162"/>
                    <a:pt x="9541" y="1730"/>
                    <a:pt x="9742" y="1354"/>
                  </a:cubicBezTo>
                  <a:cubicBezTo>
                    <a:pt x="10026" y="844"/>
                    <a:pt x="10544" y="811"/>
                    <a:pt x="10301" y="1980"/>
                  </a:cubicBezTo>
                  <a:cubicBezTo>
                    <a:pt x="10301" y="1980"/>
                    <a:pt x="11061" y="786"/>
                    <a:pt x="11538" y="1062"/>
                  </a:cubicBezTo>
                  <a:cubicBezTo>
                    <a:pt x="12031" y="1354"/>
                    <a:pt x="11788" y="2064"/>
                    <a:pt x="11663" y="2557"/>
                  </a:cubicBezTo>
                  <a:cubicBezTo>
                    <a:pt x="11362" y="3735"/>
                    <a:pt x="10552" y="4712"/>
                    <a:pt x="9758" y="5631"/>
                  </a:cubicBezTo>
                  <a:cubicBezTo>
                    <a:pt x="10017" y="5431"/>
                    <a:pt x="10268" y="5205"/>
                    <a:pt x="10502" y="4980"/>
                  </a:cubicBezTo>
                  <a:cubicBezTo>
                    <a:pt x="11162" y="4320"/>
                    <a:pt x="11763" y="3618"/>
                    <a:pt x="12315" y="2874"/>
                  </a:cubicBezTo>
                  <a:cubicBezTo>
                    <a:pt x="12732" y="2331"/>
                    <a:pt x="13910" y="1805"/>
                    <a:pt x="13484" y="3200"/>
                  </a:cubicBezTo>
                  <a:cubicBezTo>
                    <a:pt x="13484" y="3200"/>
                    <a:pt x="13927" y="2908"/>
                    <a:pt x="14144" y="3183"/>
                  </a:cubicBezTo>
                  <a:cubicBezTo>
                    <a:pt x="14395" y="3493"/>
                    <a:pt x="14119" y="3994"/>
                    <a:pt x="13785" y="4353"/>
                  </a:cubicBezTo>
                  <a:cubicBezTo>
                    <a:pt x="13977" y="4311"/>
                    <a:pt x="14228" y="4269"/>
                    <a:pt x="14320" y="4478"/>
                  </a:cubicBezTo>
                  <a:cubicBezTo>
                    <a:pt x="14553" y="5030"/>
                    <a:pt x="13802" y="5481"/>
                    <a:pt x="13208" y="6007"/>
                  </a:cubicBezTo>
                  <a:cubicBezTo>
                    <a:pt x="12640" y="6508"/>
                    <a:pt x="12022" y="6943"/>
                    <a:pt x="11362" y="7302"/>
                  </a:cubicBezTo>
                  <a:cubicBezTo>
                    <a:pt x="11989" y="7143"/>
                    <a:pt x="12624" y="7026"/>
                    <a:pt x="13267" y="6934"/>
                  </a:cubicBezTo>
                  <a:cubicBezTo>
                    <a:pt x="13593" y="6843"/>
                    <a:pt x="13927" y="6801"/>
                    <a:pt x="14261" y="6826"/>
                  </a:cubicBezTo>
                  <a:cubicBezTo>
                    <a:pt x="14604" y="6767"/>
                    <a:pt x="14988" y="7294"/>
                    <a:pt x="14746" y="7678"/>
                  </a:cubicBezTo>
                  <a:cubicBezTo>
                    <a:pt x="14595" y="7929"/>
                    <a:pt x="14470" y="7970"/>
                    <a:pt x="14044" y="8179"/>
                  </a:cubicBezTo>
                  <a:cubicBezTo>
                    <a:pt x="14152" y="8313"/>
                    <a:pt x="14946" y="8388"/>
                    <a:pt x="14478" y="8864"/>
                  </a:cubicBezTo>
                  <a:cubicBezTo>
                    <a:pt x="13910" y="9441"/>
                    <a:pt x="12599" y="9132"/>
                    <a:pt x="11747" y="8956"/>
                  </a:cubicBezTo>
                  <a:lnTo>
                    <a:pt x="11671" y="8939"/>
                  </a:lnTo>
                  <a:lnTo>
                    <a:pt x="11930" y="9056"/>
                  </a:lnTo>
                  <a:cubicBezTo>
                    <a:pt x="12482" y="9307"/>
                    <a:pt x="13743" y="9666"/>
                    <a:pt x="13618" y="10251"/>
                  </a:cubicBezTo>
                  <a:cubicBezTo>
                    <a:pt x="13493" y="10869"/>
                    <a:pt x="12724" y="10777"/>
                    <a:pt x="12173" y="10819"/>
                  </a:cubicBezTo>
                  <a:cubicBezTo>
                    <a:pt x="12173" y="10819"/>
                    <a:pt x="13208" y="11387"/>
                    <a:pt x="12348" y="11755"/>
                  </a:cubicBezTo>
                  <a:cubicBezTo>
                    <a:pt x="11872" y="11964"/>
                    <a:pt x="11061" y="11479"/>
                    <a:pt x="11462" y="11913"/>
                  </a:cubicBezTo>
                  <a:cubicBezTo>
                    <a:pt x="11613" y="12089"/>
                    <a:pt x="11788" y="12298"/>
                    <a:pt x="11838" y="12490"/>
                  </a:cubicBezTo>
                  <a:cubicBezTo>
                    <a:pt x="11922" y="12657"/>
                    <a:pt x="11880" y="12732"/>
                    <a:pt x="11805" y="12749"/>
                  </a:cubicBezTo>
                  <a:close/>
                  <a:moveTo>
                    <a:pt x="6108" y="711"/>
                  </a:moveTo>
                  <a:lnTo>
                    <a:pt x="6108" y="711"/>
                  </a:lnTo>
                  <a:cubicBezTo>
                    <a:pt x="6074" y="644"/>
                    <a:pt x="6041" y="619"/>
                    <a:pt x="6108" y="711"/>
                  </a:cubicBezTo>
                  <a:close/>
                  <a:moveTo>
                    <a:pt x="6108" y="2657"/>
                  </a:moveTo>
                  <a:close/>
                  <a:moveTo>
                    <a:pt x="13543" y="2741"/>
                  </a:moveTo>
                  <a:cubicBezTo>
                    <a:pt x="13584" y="2674"/>
                    <a:pt x="13576" y="2691"/>
                    <a:pt x="13526" y="2691"/>
                  </a:cubicBezTo>
                  <a:lnTo>
                    <a:pt x="13551" y="2741"/>
                  </a:lnTo>
                  <a:close/>
                  <a:moveTo>
                    <a:pt x="9608" y="3434"/>
                  </a:moveTo>
                  <a:lnTo>
                    <a:pt x="9608" y="3434"/>
                  </a:lnTo>
                  <a:lnTo>
                    <a:pt x="9591" y="3467"/>
                  </a:lnTo>
                  <a:close/>
                  <a:moveTo>
                    <a:pt x="13300" y="8463"/>
                  </a:moveTo>
                  <a:lnTo>
                    <a:pt x="13300" y="8463"/>
                  </a:lnTo>
                  <a:lnTo>
                    <a:pt x="13292" y="8463"/>
                  </a:lnTo>
                  <a:lnTo>
                    <a:pt x="13292" y="8463"/>
                  </a:lnTo>
                  <a:close/>
                  <a:moveTo>
                    <a:pt x="12390" y="9357"/>
                  </a:moveTo>
                  <a:lnTo>
                    <a:pt x="12365" y="9349"/>
                  </a:lnTo>
                  <a:lnTo>
                    <a:pt x="12398" y="9365"/>
                  </a:lnTo>
                  <a:close/>
                  <a:moveTo>
                    <a:pt x="2474" y="11028"/>
                  </a:moveTo>
                  <a:close/>
                  <a:moveTo>
                    <a:pt x="11763" y="12624"/>
                  </a:moveTo>
                  <a:close/>
                  <a:moveTo>
                    <a:pt x="6475" y="13509"/>
                  </a:moveTo>
                  <a:lnTo>
                    <a:pt x="6458" y="13492"/>
                  </a:lnTo>
                  <a:cubicBezTo>
                    <a:pt x="6458" y="13501"/>
                    <a:pt x="6467" y="13509"/>
                    <a:pt x="6475" y="13509"/>
                  </a:cubicBezTo>
                  <a:close/>
                </a:path>
              </a:pathLst>
            </a:custGeom>
            <a:solidFill>
              <a:srgbClr val="6CC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31"/>
            <p:cNvSpPr/>
            <p:nvPr/>
          </p:nvSpPr>
          <p:spPr>
            <a:xfrm>
              <a:off x="4299701" y="8260093"/>
              <a:ext cx="540728" cy="524055"/>
            </a:xfrm>
            <a:custGeom>
              <a:avLst/>
              <a:gdLst/>
              <a:ahLst/>
              <a:cxnLst/>
              <a:rect l="l" t="t" r="r" b="b"/>
              <a:pathLst>
                <a:path w="10962" h="10624" extrusionOk="0">
                  <a:moveTo>
                    <a:pt x="4352" y="1"/>
                  </a:moveTo>
                  <a:cubicBezTo>
                    <a:pt x="4274" y="1"/>
                    <a:pt x="4201" y="111"/>
                    <a:pt x="4178" y="464"/>
                  </a:cubicBezTo>
                  <a:cubicBezTo>
                    <a:pt x="4162" y="727"/>
                    <a:pt x="4264" y="1036"/>
                    <a:pt x="4218" y="1036"/>
                  </a:cubicBezTo>
                  <a:cubicBezTo>
                    <a:pt x="4188" y="1036"/>
                    <a:pt x="4096" y="906"/>
                    <a:pt x="3869" y="547"/>
                  </a:cubicBezTo>
                  <a:cubicBezTo>
                    <a:pt x="3729" y="323"/>
                    <a:pt x="3624" y="243"/>
                    <a:pt x="3547" y="243"/>
                  </a:cubicBezTo>
                  <a:cubicBezTo>
                    <a:pt x="3403" y="243"/>
                    <a:pt x="3359" y="525"/>
                    <a:pt x="3376" y="672"/>
                  </a:cubicBezTo>
                  <a:lnTo>
                    <a:pt x="3376" y="756"/>
                  </a:lnTo>
                  <a:cubicBezTo>
                    <a:pt x="3405" y="999"/>
                    <a:pt x="3407" y="1066"/>
                    <a:pt x="3400" y="1066"/>
                  </a:cubicBezTo>
                  <a:cubicBezTo>
                    <a:pt x="3391" y="1066"/>
                    <a:pt x="3367" y="956"/>
                    <a:pt x="3367" y="956"/>
                  </a:cubicBezTo>
                  <a:cubicBezTo>
                    <a:pt x="3142" y="610"/>
                    <a:pt x="2993" y="475"/>
                    <a:pt x="2904" y="475"/>
                  </a:cubicBezTo>
                  <a:cubicBezTo>
                    <a:pt x="2669" y="475"/>
                    <a:pt x="2854" y="1415"/>
                    <a:pt x="3175" y="1875"/>
                  </a:cubicBezTo>
                  <a:cubicBezTo>
                    <a:pt x="3526" y="2385"/>
                    <a:pt x="3902" y="2878"/>
                    <a:pt x="4295" y="3362"/>
                  </a:cubicBezTo>
                  <a:lnTo>
                    <a:pt x="4955" y="4064"/>
                  </a:lnTo>
                  <a:cubicBezTo>
                    <a:pt x="5182" y="4398"/>
                    <a:pt x="5521" y="4695"/>
                    <a:pt x="5666" y="4695"/>
                  </a:cubicBezTo>
                  <a:cubicBezTo>
                    <a:pt x="5749" y="4695"/>
                    <a:pt x="5769" y="4596"/>
                    <a:pt x="5665" y="4348"/>
                  </a:cubicBezTo>
                  <a:cubicBezTo>
                    <a:pt x="5339" y="3630"/>
                    <a:pt x="5180" y="2619"/>
                    <a:pt x="4963" y="1683"/>
                  </a:cubicBezTo>
                  <a:cubicBezTo>
                    <a:pt x="4871" y="1282"/>
                    <a:pt x="4930" y="1124"/>
                    <a:pt x="4570" y="230"/>
                  </a:cubicBezTo>
                  <a:cubicBezTo>
                    <a:pt x="4535" y="141"/>
                    <a:pt x="4441" y="1"/>
                    <a:pt x="4352" y="1"/>
                  </a:cubicBezTo>
                  <a:close/>
                  <a:moveTo>
                    <a:pt x="1946" y="2252"/>
                  </a:moveTo>
                  <a:cubicBezTo>
                    <a:pt x="1720" y="2252"/>
                    <a:pt x="1707" y="2543"/>
                    <a:pt x="1797" y="2702"/>
                  </a:cubicBezTo>
                  <a:cubicBezTo>
                    <a:pt x="1849" y="2782"/>
                    <a:pt x="1858" y="2811"/>
                    <a:pt x="1840" y="2811"/>
                  </a:cubicBezTo>
                  <a:cubicBezTo>
                    <a:pt x="1805" y="2811"/>
                    <a:pt x="1658" y="2689"/>
                    <a:pt x="1546" y="2627"/>
                  </a:cubicBezTo>
                  <a:lnTo>
                    <a:pt x="1546" y="2627"/>
                  </a:lnTo>
                  <a:cubicBezTo>
                    <a:pt x="1546" y="2627"/>
                    <a:pt x="1546" y="2627"/>
                    <a:pt x="1546" y="2627"/>
                  </a:cubicBezTo>
                  <a:cubicBezTo>
                    <a:pt x="1547" y="2627"/>
                    <a:pt x="1137" y="2415"/>
                    <a:pt x="951" y="2415"/>
                  </a:cubicBezTo>
                  <a:cubicBezTo>
                    <a:pt x="821" y="2415"/>
                    <a:pt x="800" y="2518"/>
                    <a:pt x="1103" y="2870"/>
                  </a:cubicBezTo>
                  <a:cubicBezTo>
                    <a:pt x="1436" y="3237"/>
                    <a:pt x="1491" y="3336"/>
                    <a:pt x="1454" y="3336"/>
                  </a:cubicBezTo>
                  <a:cubicBezTo>
                    <a:pt x="1411" y="3336"/>
                    <a:pt x="1245" y="3204"/>
                    <a:pt x="1245" y="3204"/>
                  </a:cubicBezTo>
                  <a:cubicBezTo>
                    <a:pt x="1226" y="3203"/>
                    <a:pt x="1207" y="3203"/>
                    <a:pt x="1189" y="3203"/>
                  </a:cubicBezTo>
                  <a:cubicBezTo>
                    <a:pt x="500" y="3203"/>
                    <a:pt x="1095" y="3663"/>
                    <a:pt x="1095" y="3663"/>
                  </a:cubicBezTo>
                  <a:lnTo>
                    <a:pt x="1112" y="3672"/>
                  </a:lnTo>
                  <a:lnTo>
                    <a:pt x="1120" y="3672"/>
                  </a:lnTo>
                  <a:cubicBezTo>
                    <a:pt x="1839" y="4131"/>
                    <a:pt x="3125" y="4549"/>
                    <a:pt x="3125" y="4549"/>
                  </a:cubicBezTo>
                  <a:cubicBezTo>
                    <a:pt x="3701" y="4741"/>
                    <a:pt x="4320" y="4983"/>
                    <a:pt x="4478" y="5050"/>
                  </a:cubicBezTo>
                  <a:cubicBezTo>
                    <a:pt x="4648" y="5130"/>
                    <a:pt x="4760" y="5163"/>
                    <a:pt x="4829" y="5163"/>
                  </a:cubicBezTo>
                  <a:cubicBezTo>
                    <a:pt x="5061" y="5163"/>
                    <a:pt x="4801" y="4791"/>
                    <a:pt x="4620" y="4624"/>
                  </a:cubicBezTo>
                  <a:cubicBezTo>
                    <a:pt x="3777" y="3830"/>
                    <a:pt x="3167" y="2744"/>
                    <a:pt x="2114" y="2293"/>
                  </a:cubicBezTo>
                  <a:cubicBezTo>
                    <a:pt x="2048" y="2264"/>
                    <a:pt x="1993" y="2252"/>
                    <a:pt x="1946" y="2252"/>
                  </a:cubicBezTo>
                  <a:close/>
                  <a:moveTo>
                    <a:pt x="6904" y="541"/>
                  </a:moveTo>
                  <a:cubicBezTo>
                    <a:pt x="6795" y="541"/>
                    <a:pt x="6665" y="697"/>
                    <a:pt x="6625" y="781"/>
                  </a:cubicBezTo>
                  <a:cubicBezTo>
                    <a:pt x="6417" y="1215"/>
                    <a:pt x="6208" y="3337"/>
                    <a:pt x="6208" y="3337"/>
                  </a:cubicBezTo>
                  <a:cubicBezTo>
                    <a:pt x="6208" y="3989"/>
                    <a:pt x="6141" y="4290"/>
                    <a:pt x="6166" y="4499"/>
                  </a:cubicBezTo>
                  <a:cubicBezTo>
                    <a:pt x="5999" y="5033"/>
                    <a:pt x="6224" y="5100"/>
                    <a:pt x="6224" y="5100"/>
                  </a:cubicBezTo>
                  <a:cubicBezTo>
                    <a:pt x="6324" y="5135"/>
                    <a:pt x="6353" y="5199"/>
                    <a:pt x="6385" y="5199"/>
                  </a:cubicBezTo>
                  <a:cubicBezTo>
                    <a:pt x="6422" y="5199"/>
                    <a:pt x="6463" y="5109"/>
                    <a:pt x="6625" y="4774"/>
                  </a:cubicBezTo>
                  <a:cubicBezTo>
                    <a:pt x="6650" y="4732"/>
                    <a:pt x="6659" y="4716"/>
                    <a:pt x="6676" y="4682"/>
                  </a:cubicBezTo>
                  <a:cubicBezTo>
                    <a:pt x="7210" y="3788"/>
                    <a:pt x="7887" y="3012"/>
                    <a:pt x="8363" y="2093"/>
                  </a:cubicBezTo>
                  <a:cubicBezTo>
                    <a:pt x="8380" y="2059"/>
                    <a:pt x="8396" y="2026"/>
                    <a:pt x="8413" y="1984"/>
                  </a:cubicBezTo>
                  <a:cubicBezTo>
                    <a:pt x="8413" y="1984"/>
                    <a:pt x="8413" y="1984"/>
                    <a:pt x="8413" y="1984"/>
                  </a:cubicBezTo>
                  <a:cubicBezTo>
                    <a:pt x="8419" y="1984"/>
                    <a:pt x="8721" y="1589"/>
                    <a:pt x="8614" y="1324"/>
                  </a:cubicBezTo>
                  <a:cubicBezTo>
                    <a:pt x="8566" y="1207"/>
                    <a:pt x="8494" y="1159"/>
                    <a:pt x="8408" y="1159"/>
                  </a:cubicBezTo>
                  <a:cubicBezTo>
                    <a:pt x="8152" y="1159"/>
                    <a:pt x="7768" y="1591"/>
                    <a:pt x="7511" y="1892"/>
                  </a:cubicBezTo>
                  <a:cubicBezTo>
                    <a:pt x="7490" y="1917"/>
                    <a:pt x="7446" y="2018"/>
                    <a:pt x="7437" y="2018"/>
                  </a:cubicBezTo>
                  <a:cubicBezTo>
                    <a:pt x="7428" y="2018"/>
                    <a:pt x="7458" y="1908"/>
                    <a:pt x="7594" y="1491"/>
                  </a:cubicBezTo>
                  <a:cubicBezTo>
                    <a:pt x="7691" y="1221"/>
                    <a:pt x="7709" y="653"/>
                    <a:pt x="7541" y="653"/>
                  </a:cubicBezTo>
                  <a:cubicBezTo>
                    <a:pt x="7475" y="653"/>
                    <a:pt x="7381" y="739"/>
                    <a:pt x="7252" y="965"/>
                  </a:cubicBezTo>
                  <a:cubicBezTo>
                    <a:pt x="7083" y="1261"/>
                    <a:pt x="7020" y="1358"/>
                    <a:pt x="7004" y="1358"/>
                  </a:cubicBezTo>
                  <a:cubicBezTo>
                    <a:pt x="6981" y="1358"/>
                    <a:pt x="7063" y="1146"/>
                    <a:pt x="7068" y="1057"/>
                  </a:cubicBezTo>
                  <a:cubicBezTo>
                    <a:pt x="7080" y="662"/>
                    <a:pt x="7000" y="541"/>
                    <a:pt x="6904" y="541"/>
                  </a:cubicBezTo>
                  <a:close/>
                  <a:moveTo>
                    <a:pt x="623" y="5354"/>
                  </a:moveTo>
                  <a:cubicBezTo>
                    <a:pt x="185" y="5354"/>
                    <a:pt x="384" y="5574"/>
                    <a:pt x="477" y="5651"/>
                  </a:cubicBezTo>
                  <a:cubicBezTo>
                    <a:pt x="619" y="5760"/>
                    <a:pt x="778" y="5852"/>
                    <a:pt x="953" y="5919"/>
                  </a:cubicBezTo>
                  <a:lnTo>
                    <a:pt x="1037" y="5952"/>
                  </a:lnTo>
                  <a:cubicBezTo>
                    <a:pt x="702" y="6044"/>
                    <a:pt x="1" y="6278"/>
                    <a:pt x="978" y="6487"/>
                  </a:cubicBezTo>
                  <a:cubicBezTo>
                    <a:pt x="1404" y="6579"/>
                    <a:pt x="661" y="6888"/>
                    <a:pt x="928" y="7005"/>
                  </a:cubicBezTo>
                  <a:cubicBezTo>
                    <a:pt x="1113" y="7090"/>
                    <a:pt x="1340" y="7126"/>
                    <a:pt x="1589" y="7126"/>
                  </a:cubicBezTo>
                  <a:cubicBezTo>
                    <a:pt x="2801" y="7126"/>
                    <a:pt x="4537" y="6286"/>
                    <a:pt x="4537" y="6286"/>
                  </a:cubicBezTo>
                  <a:cubicBezTo>
                    <a:pt x="5072" y="6144"/>
                    <a:pt x="4729" y="5902"/>
                    <a:pt x="4570" y="5869"/>
                  </a:cubicBezTo>
                  <a:cubicBezTo>
                    <a:pt x="3944" y="5760"/>
                    <a:pt x="3392" y="5676"/>
                    <a:pt x="2808" y="5585"/>
                  </a:cubicBezTo>
                  <a:cubicBezTo>
                    <a:pt x="2808" y="5585"/>
                    <a:pt x="2682" y="5484"/>
                    <a:pt x="744" y="5359"/>
                  </a:cubicBezTo>
                  <a:cubicBezTo>
                    <a:pt x="699" y="5356"/>
                    <a:pt x="659" y="5354"/>
                    <a:pt x="623" y="5354"/>
                  </a:cubicBezTo>
                  <a:close/>
                  <a:moveTo>
                    <a:pt x="5297" y="6716"/>
                  </a:moveTo>
                  <a:cubicBezTo>
                    <a:pt x="5256" y="6716"/>
                    <a:pt x="5192" y="6744"/>
                    <a:pt x="5097" y="6813"/>
                  </a:cubicBezTo>
                  <a:cubicBezTo>
                    <a:pt x="4236" y="7414"/>
                    <a:pt x="3476" y="7765"/>
                    <a:pt x="2707" y="8166"/>
                  </a:cubicBezTo>
                  <a:cubicBezTo>
                    <a:pt x="2206" y="8442"/>
                    <a:pt x="1772" y="8659"/>
                    <a:pt x="2214" y="8793"/>
                  </a:cubicBezTo>
                  <a:cubicBezTo>
                    <a:pt x="2457" y="8793"/>
                    <a:pt x="2699" y="8742"/>
                    <a:pt x="2925" y="8651"/>
                  </a:cubicBezTo>
                  <a:lnTo>
                    <a:pt x="3050" y="8600"/>
                  </a:lnTo>
                  <a:lnTo>
                    <a:pt x="3050" y="8600"/>
                  </a:lnTo>
                  <a:cubicBezTo>
                    <a:pt x="2192" y="9214"/>
                    <a:pt x="2234" y="9337"/>
                    <a:pt x="2410" y="9337"/>
                  </a:cubicBezTo>
                  <a:cubicBezTo>
                    <a:pt x="2492" y="9337"/>
                    <a:pt x="2604" y="9310"/>
                    <a:pt x="2666" y="9294"/>
                  </a:cubicBezTo>
                  <a:cubicBezTo>
                    <a:pt x="3735" y="9018"/>
                    <a:pt x="4503" y="8133"/>
                    <a:pt x="5163" y="7255"/>
                  </a:cubicBezTo>
                  <a:cubicBezTo>
                    <a:pt x="5275" y="7110"/>
                    <a:pt x="5450" y="6716"/>
                    <a:pt x="5297" y="6716"/>
                  </a:cubicBezTo>
                  <a:close/>
                  <a:moveTo>
                    <a:pt x="10036" y="2472"/>
                  </a:moveTo>
                  <a:cubicBezTo>
                    <a:pt x="9820" y="2472"/>
                    <a:pt x="9493" y="2612"/>
                    <a:pt x="9324" y="2778"/>
                  </a:cubicBezTo>
                  <a:cubicBezTo>
                    <a:pt x="8605" y="3496"/>
                    <a:pt x="7820" y="4181"/>
                    <a:pt x="7051" y="4883"/>
                  </a:cubicBezTo>
                  <a:cubicBezTo>
                    <a:pt x="7051" y="4883"/>
                    <a:pt x="7077" y="4941"/>
                    <a:pt x="6692" y="5234"/>
                  </a:cubicBezTo>
                  <a:cubicBezTo>
                    <a:pt x="6693" y="5233"/>
                    <a:pt x="6694" y="5232"/>
                    <a:pt x="6695" y="5232"/>
                  </a:cubicBezTo>
                  <a:cubicBezTo>
                    <a:pt x="6710" y="5232"/>
                    <a:pt x="6642" y="5376"/>
                    <a:pt x="6642" y="5376"/>
                  </a:cubicBezTo>
                  <a:cubicBezTo>
                    <a:pt x="6391" y="5476"/>
                    <a:pt x="6341" y="5610"/>
                    <a:pt x="6383" y="5727"/>
                  </a:cubicBezTo>
                  <a:cubicBezTo>
                    <a:pt x="6283" y="5768"/>
                    <a:pt x="6216" y="5827"/>
                    <a:pt x="6216" y="5885"/>
                  </a:cubicBezTo>
                  <a:cubicBezTo>
                    <a:pt x="6158" y="5910"/>
                    <a:pt x="6082" y="5961"/>
                    <a:pt x="5957" y="6027"/>
                  </a:cubicBezTo>
                  <a:lnTo>
                    <a:pt x="5932" y="5919"/>
                  </a:lnTo>
                  <a:cubicBezTo>
                    <a:pt x="5808" y="5881"/>
                    <a:pt x="5743" y="5801"/>
                    <a:pt x="5704" y="5801"/>
                  </a:cubicBezTo>
                  <a:cubicBezTo>
                    <a:pt x="5656" y="5801"/>
                    <a:pt x="5647" y="5920"/>
                    <a:pt x="5615" y="6378"/>
                  </a:cubicBezTo>
                  <a:cubicBezTo>
                    <a:pt x="5523" y="7707"/>
                    <a:pt x="5255" y="8475"/>
                    <a:pt x="5038" y="9461"/>
                  </a:cubicBezTo>
                  <a:cubicBezTo>
                    <a:pt x="4957" y="9816"/>
                    <a:pt x="4692" y="10623"/>
                    <a:pt x="4957" y="10623"/>
                  </a:cubicBezTo>
                  <a:cubicBezTo>
                    <a:pt x="4992" y="10623"/>
                    <a:pt x="5035" y="10610"/>
                    <a:pt x="5088" y="10580"/>
                  </a:cubicBezTo>
                  <a:cubicBezTo>
                    <a:pt x="5280" y="10472"/>
                    <a:pt x="5280" y="10221"/>
                    <a:pt x="5422" y="10154"/>
                  </a:cubicBezTo>
                  <a:cubicBezTo>
                    <a:pt x="5433" y="10149"/>
                    <a:pt x="5444" y="10147"/>
                    <a:pt x="5456" y="10147"/>
                  </a:cubicBezTo>
                  <a:cubicBezTo>
                    <a:pt x="5550" y="10147"/>
                    <a:pt x="5664" y="10299"/>
                    <a:pt x="5773" y="10299"/>
                  </a:cubicBezTo>
                  <a:cubicBezTo>
                    <a:pt x="5825" y="10299"/>
                    <a:pt x="5876" y="10265"/>
                    <a:pt x="5924" y="10163"/>
                  </a:cubicBezTo>
                  <a:cubicBezTo>
                    <a:pt x="6358" y="9219"/>
                    <a:pt x="6266" y="7940"/>
                    <a:pt x="6141" y="6779"/>
                  </a:cubicBezTo>
                  <a:lnTo>
                    <a:pt x="6141" y="6779"/>
                  </a:lnTo>
                  <a:cubicBezTo>
                    <a:pt x="6659" y="7698"/>
                    <a:pt x="7402" y="8625"/>
                    <a:pt x="8012" y="9336"/>
                  </a:cubicBezTo>
                  <a:cubicBezTo>
                    <a:pt x="8200" y="9555"/>
                    <a:pt x="8322" y="9636"/>
                    <a:pt x="8400" y="9636"/>
                  </a:cubicBezTo>
                  <a:cubicBezTo>
                    <a:pt x="8593" y="9636"/>
                    <a:pt x="8513" y="9141"/>
                    <a:pt x="8472" y="9010"/>
                  </a:cubicBezTo>
                  <a:cubicBezTo>
                    <a:pt x="8455" y="8968"/>
                    <a:pt x="8330" y="8509"/>
                    <a:pt x="8279" y="8408"/>
                  </a:cubicBezTo>
                  <a:lnTo>
                    <a:pt x="8279" y="8408"/>
                  </a:lnTo>
                  <a:cubicBezTo>
                    <a:pt x="8703" y="8783"/>
                    <a:pt x="9046" y="8832"/>
                    <a:pt x="9197" y="8832"/>
                  </a:cubicBezTo>
                  <a:cubicBezTo>
                    <a:pt x="9252" y="8832"/>
                    <a:pt x="9282" y="8826"/>
                    <a:pt x="9282" y="8826"/>
                  </a:cubicBezTo>
                  <a:cubicBezTo>
                    <a:pt x="9466" y="8534"/>
                    <a:pt x="9173" y="8291"/>
                    <a:pt x="8948" y="8057"/>
                  </a:cubicBezTo>
                  <a:cubicBezTo>
                    <a:pt x="8936" y="8045"/>
                    <a:pt x="8939" y="8040"/>
                    <a:pt x="8953" y="8040"/>
                  </a:cubicBezTo>
                  <a:cubicBezTo>
                    <a:pt x="9026" y="8040"/>
                    <a:pt x="9399" y="8174"/>
                    <a:pt x="9697" y="8174"/>
                  </a:cubicBezTo>
                  <a:cubicBezTo>
                    <a:pt x="9893" y="8174"/>
                    <a:pt x="10057" y="8116"/>
                    <a:pt x="10084" y="7924"/>
                  </a:cubicBezTo>
                  <a:cubicBezTo>
                    <a:pt x="10117" y="7590"/>
                    <a:pt x="8071" y="6946"/>
                    <a:pt x="7511" y="6637"/>
                  </a:cubicBezTo>
                  <a:lnTo>
                    <a:pt x="6926" y="6345"/>
                  </a:lnTo>
                  <a:cubicBezTo>
                    <a:pt x="6801" y="6261"/>
                    <a:pt x="6684" y="6169"/>
                    <a:pt x="6567" y="6069"/>
                  </a:cubicBezTo>
                  <a:lnTo>
                    <a:pt x="6592" y="6069"/>
                  </a:lnTo>
                  <a:lnTo>
                    <a:pt x="6784" y="6086"/>
                  </a:lnTo>
                  <a:cubicBezTo>
                    <a:pt x="8104" y="6270"/>
                    <a:pt x="9140" y="6754"/>
                    <a:pt x="10460" y="6796"/>
                  </a:cubicBezTo>
                  <a:cubicBezTo>
                    <a:pt x="10819" y="6796"/>
                    <a:pt x="10861" y="6437"/>
                    <a:pt x="10660" y="6328"/>
                  </a:cubicBezTo>
                  <a:cubicBezTo>
                    <a:pt x="10412" y="6188"/>
                    <a:pt x="10348" y="6151"/>
                    <a:pt x="10349" y="6151"/>
                  </a:cubicBezTo>
                  <a:lnTo>
                    <a:pt x="10349" y="6151"/>
                  </a:lnTo>
                  <a:cubicBezTo>
                    <a:pt x="10350" y="6151"/>
                    <a:pt x="10426" y="6194"/>
                    <a:pt x="10426" y="6194"/>
                  </a:cubicBezTo>
                  <a:cubicBezTo>
                    <a:pt x="10861" y="6027"/>
                    <a:pt x="10752" y="5860"/>
                    <a:pt x="10752" y="5860"/>
                  </a:cubicBezTo>
                  <a:cubicBezTo>
                    <a:pt x="10642" y="5699"/>
                    <a:pt x="10444" y="5650"/>
                    <a:pt x="10208" y="5650"/>
                  </a:cubicBezTo>
                  <a:cubicBezTo>
                    <a:pt x="9871" y="5650"/>
                    <a:pt x="9458" y="5750"/>
                    <a:pt x="9123" y="5760"/>
                  </a:cubicBezTo>
                  <a:cubicBezTo>
                    <a:pt x="8714" y="5768"/>
                    <a:pt x="8305" y="5802"/>
                    <a:pt x="7895" y="5810"/>
                  </a:cubicBezTo>
                  <a:lnTo>
                    <a:pt x="7469" y="5768"/>
                  </a:lnTo>
                  <a:cubicBezTo>
                    <a:pt x="8096" y="5560"/>
                    <a:pt x="8714" y="5217"/>
                    <a:pt x="9307" y="4908"/>
                  </a:cubicBezTo>
                  <a:cubicBezTo>
                    <a:pt x="9416" y="4858"/>
                    <a:pt x="9524" y="4791"/>
                    <a:pt x="9624" y="4716"/>
                  </a:cubicBezTo>
                  <a:cubicBezTo>
                    <a:pt x="10201" y="4357"/>
                    <a:pt x="10034" y="3989"/>
                    <a:pt x="10034" y="3989"/>
                  </a:cubicBezTo>
                  <a:cubicBezTo>
                    <a:pt x="10468" y="3680"/>
                    <a:pt x="10961" y="3454"/>
                    <a:pt x="10944" y="3095"/>
                  </a:cubicBezTo>
                  <a:cubicBezTo>
                    <a:pt x="10933" y="2895"/>
                    <a:pt x="10827" y="2828"/>
                    <a:pt x="10689" y="2828"/>
                  </a:cubicBezTo>
                  <a:cubicBezTo>
                    <a:pt x="10414" y="2828"/>
                    <a:pt x="10017" y="3095"/>
                    <a:pt x="10017" y="3095"/>
                  </a:cubicBezTo>
                  <a:cubicBezTo>
                    <a:pt x="10371" y="2633"/>
                    <a:pt x="10268" y="2472"/>
                    <a:pt x="10036" y="2472"/>
                  </a:cubicBezTo>
                  <a:close/>
                </a:path>
              </a:pathLst>
            </a:custGeom>
            <a:solidFill>
              <a:srgbClr val="117E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31"/>
            <p:cNvSpPr/>
            <p:nvPr/>
          </p:nvSpPr>
          <p:spPr>
            <a:xfrm>
              <a:off x="4518518" y="8460954"/>
              <a:ext cx="152915" cy="157453"/>
            </a:xfrm>
            <a:custGeom>
              <a:avLst/>
              <a:gdLst/>
              <a:ahLst/>
              <a:cxnLst/>
              <a:rect l="l" t="t" r="r" b="b"/>
              <a:pathLst>
                <a:path w="3100" h="3192" extrusionOk="0">
                  <a:moveTo>
                    <a:pt x="168" y="1872"/>
                  </a:moveTo>
                  <a:cubicBezTo>
                    <a:pt x="1" y="1295"/>
                    <a:pt x="727" y="544"/>
                    <a:pt x="727" y="544"/>
                  </a:cubicBezTo>
                  <a:cubicBezTo>
                    <a:pt x="811" y="427"/>
                    <a:pt x="928" y="343"/>
                    <a:pt x="1062" y="285"/>
                  </a:cubicBezTo>
                  <a:cubicBezTo>
                    <a:pt x="1630" y="1"/>
                    <a:pt x="2348" y="351"/>
                    <a:pt x="2599" y="844"/>
                  </a:cubicBezTo>
                  <a:cubicBezTo>
                    <a:pt x="3100" y="1863"/>
                    <a:pt x="1730" y="3192"/>
                    <a:pt x="636" y="2473"/>
                  </a:cubicBezTo>
                  <a:cubicBezTo>
                    <a:pt x="393" y="2315"/>
                    <a:pt x="184" y="1930"/>
                    <a:pt x="184" y="1930"/>
                  </a:cubicBezTo>
                  <a:cubicBezTo>
                    <a:pt x="176" y="1905"/>
                    <a:pt x="176" y="1905"/>
                    <a:pt x="168" y="18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1"/>
            <p:cNvSpPr/>
            <p:nvPr/>
          </p:nvSpPr>
          <p:spPr>
            <a:xfrm>
              <a:off x="2065412" y="8449412"/>
              <a:ext cx="508123" cy="1716400"/>
            </a:xfrm>
            <a:custGeom>
              <a:avLst/>
              <a:gdLst/>
              <a:ahLst/>
              <a:cxnLst/>
              <a:rect l="l" t="t" r="r" b="b"/>
              <a:pathLst>
                <a:path w="10301" h="34796" extrusionOk="0">
                  <a:moveTo>
                    <a:pt x="4102" y="34361"/>
                  </a:moveTo>
                  <a:cubicBezTo>
                    <a:pt x="877" y="30284"/>
                    <a:pt x="3885" y="25873"/>
                    <a:pt x="3642" y="21571"/>
                  </a:cubicBezTo>
                  <a:cubicBezTo>
                    <a:pt x="3475" y="18555"/>
                    <a:pt x="1245" y="16341"/>
                    <a:pt x="510" y="13484"/>
                  </a:cubicBezTo>
                  <a:cubicBezTo>
                    <a:pt x="0" y="11529"/>
                    <a:pt x="551" y="9750"/>
                    <a:pt x="1136" y="7945"/>
                  </a:cubicBezTo>
                  <a:cubicBezTo>
                    <a:pt x="1796" y="5890"/>
                    <a:pt x="2623" y="3927"/>
                    <a:pt x="3350" y="1905"/>
                  </a:cubicBezTo>
                  <a:cubicBezTo>
                    <a:pt x="3517" y="1496"/>
                    <a:pt x="3659" y="1078"/>
                    <a:pt x="3776" y="652"/>
                  </a:cubicBezTo>
                  <a:cubicBezTo>
                    <a:pt x="3784" y="610"/>
                    <a:pt x="3918" y="1"/>
                    <a:pt x="3943" y="1"/>
                  </a:cubicBezTo>
                  <a:cubicBezTo>
                    <a:pt x="4728" y="151"/>
                    <a:pt x="5597" y="1880"/>
                    <a:pt x="5923" y="2448"/>
                  </a:cubicBezTo>
                  <a:cubicBezTo>
                    <a:pt x="7728" y="5531"/>
                    <a:pt x="7134" y="8831"/>
                    <a:pt x="6792" y="12064"/>
                  </a:cubicBezTo>
                  <a:cubicBezTo>
                    <a:pt x="6449" y="15263"/>
                    <a:pt x="10259" y="17235"/>
                    <a:pt x="10292" y="20485"/>
                  </a:cubicBezTo>
                  <a:cubicBezTo>
                    <a:pt x="10301" y="22206"/>
                    <a:pt x="9139" y="23601"/>
                    <a:pt x="8546" y="25130"/>
                  </a:cubicBezTo>
                  <a:cubicBezTo>
                    <a:pt x="8128" y="26191"/>
                    <a:pt x="8229" y="27377"/>
                    <a:pt x="7794" y="28429"/>
                  </a:cubicBezTo>
                  <a:cubicBezTo>
                    <a:pt x="7393" y="29398"/>
                    <a:pt x="6600" y="30125"/>
                    <a:pt x="6057" y="31011"/>
                  </a:cubicBezTo>
                  <a:cubicBezTo>
                    <a:pt x="5330" y="32197"/>
                    <a:pt x="4971" y="33509"/>
                    <a:pt x="4494" y="34795"/>
                  </a:cubicBez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1"/>
            <p:cNvSpPr/>
            <p:nvPr/>
          </p:nvSpPr>
          <p:spPr>
            <a:xfrm>
              <a:off x="2209596" y="9010265"/>
              <a:ext cx="238252" cy="1145237"/>
            </a:xfrm>
            <a:custGeom>
              <a:avLst/>
              <a:gdLst/>
              <a:ahLst/>
              <a:cxnLst/>
              <a:rect l="l" t="t" r="r" b="b"/>
              <a:pathLst>
                <a:path w="4830" h="23217" extrusionOk="0">
                  <a:moveTo>
                    <a:pt x="1438" y="23166"/>
                  </a:moveTo>
                  <a:cubicBezTo>
                    <a:pt x="1371" y="23191"/>
                    <a:pt x="1304" y="23208"/>
                    <a:pt x="1237" y="23216"/>
                  </a:cubicBezTo>
                  <a:lnTo>
                    <a:pt x="1204" y="23141"/>
                  </a:lnTo>
                  <a:cubicBezTo>
                    <a:pt x="1154" y="23049"/>
                    <a:pt x="1095" y="22916"/>
                    <a:pt x="1095" y="22916"/>
                  </a:cubicBezTo>
                  <a:cubicBezTo>
                    <a:pt x="1095" y="22916"/>
                    <a:pt x="1012" y="22907"/>
                    <a:pt x="970" y="22765"/>
                  </a:cubicBezTo>
                  <a:cubicBezTo>
                    <a:pt x="711" y="21846"/>
                    <a:pt x="469" y="20919"/>
                    <a:pt x="469" y="19958"/>
                  </a:cubicBezTo>
                  <a:lnTo>
                    <a:pt x="469" y="19942"/>
                  </a:lnTo>
                  <a:cubicBezTo>
                    <a:pt x="561" y="18680"/>
                    <a:pt x="953" y="17469"/>
                    <a:pt x="1346" y="16291"/>
                  </a:cubicBezTo>
                  <a:cubicBezTo>
                    <a:pt x="1346" y="16291"/>
                    <a:pt x="1463" y="15965"/>
                    <a:pt x="1563" y="15698"/>
                  </a:cubicBezTo>
                  <a:cubicBezTo>
                    <a:pt x="1605" y="15581"/>
                    <a:pt x="1647" y="15472"/>
                    <a:pt x="1688" y="15355"/>
                  </a:cubicBezTo>
                  <a:cubicBezTo>
                    <a:pt x="2357" y="13509"/>
                    <a:pt x="2800" y="11537"/>
                    <a:pt x="2399" y="9549"/>
                  </a:cubicBezTo>
                  <a:cubicBezTo>
                    <a:pt x="2148" y="8313"/>
                    <a:pt x="1563" y="7126"/>
                    <a:pt x="1054" y="5940"/>
                  </a:cubicBezTo>
                  <a:cubicBezTo>
                    <a:pt x="1054" y="5940"/>
                    <a:pt x="845" y="5439"/>
                    <a:pt x="694" y="5030"/>
                  </a:cubicBezTo>
                  <a:cubicBezTo>
                    <a:pt x="460" y="4428"/>
                    <a:pt x="285" y="3810"/>
                    <a:pt x="168" y="3175"/>
                  </a:cubicBezTo>
                  <a:cubicBezTo>
                    <a:pt x="26" y="2331"/>
                    <a:pt x="1" y="1471"/>
                    <a:pt x="110" y="619"/>
                  </a:cubicBezTo>
                  <a:lnTo>
                    <a:pt x="110" y="610"/>
                  </a:lnTo>
                  <a:cubicBezTo>
                    <a:pt x="135" y="368"/>
                    <a:pt x="143" y="0"/>
                    <a:pt x="410" y="134"/>
                  </a:cubicBezTo>
                  <a:cubicBezTo>
                    <a:pt x="552" y="209"/>
                    <a:pt x="636" y="468"/>
                    <a:pt x="719" y="652"/>
                  </a:cubicBezTo>
                  <a:cubicBezTo>
                    <a:pt x="1421" y="2173"/>
                    <a:pt x="1546" y="3852"/>
                    <a:pt x="2198" y="5414"/>
                  </a:cubicBezTo>
                  <a:cubicBezTo>
                    <a:pt x="2666" y="6550"/>
                    <a:pt x="3251" y="7644"/>
                    <a:pt x="3735" y="8772"/>
                  </a:cubicBezTo>
                  <a:cubicBezTo>
                    <a:pt x="4562" y="10719"/>
                    <a:pt x="4830" y="12949"/>
                    <a:pt x="4044" y="14929"/>
                  </a:cubicBezTo>
                  <a:cubicBezTo>
                    <a:pt x="3393" y="16575"/>
                    <a:pt x="2273" y="18020"/>
                    <a:pt x="1638" y="19666"/>
                  </a:cubicBezTo>
                  <a:cubicBezTo>
                    <a:pt x="1438" y="20159"/>
                    <a:pt x="1296" y="20668"/>
                    <a:pt x="1221" y="21186"/>
                  </a:cubicBezTo>
                  <a:lnTo>
                    <a:pt x="1221" y="21195"/>
                  </a:lnTo>
                  <a:cubicBezTo>
                    <a:pt x="1237" y="21846"/>
                    <a:pt x="1371" y="22481"/>
                    <a:pt x="1613" y="23074"/>
                  </a:cubicBezTo>
                  <a:lnTo>
                    <a:pt x="1505" y="23141"/>
                  </a:lnTo>
                  <a:close/>
                </a:path>
              </a:pathLst>
            </a:custGeom>
            <a:solidFill>
              <a:srgbClr val="1472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31"/>
            <p:cNvSpPr/>
            <p:nvPr/>
          </p:nvSpPr>
          <p:spPr>
            <a:xfrm>
              <a:off x="1736990" y="8812166"/>
              <a:ext cx="719935" cy="1371896"/>
            </a:xfrm>
            <a:custGeom>
              <a:avLst/>
              <a:gdLst/>
              <a:ahLst/>
              <a:cxnLst/>
              <a:rect l="l" t="t" r="r" b="b"/>
              <a:pathLst>
                <a:path w="14595" h="27812" extrusionOk="0">
                  <a:moveTo>
                    <a:pt x="4350" y="1"/>
                  </a:moveTo>
                  <a:cubicBezTo>
                    <a:pt x="4319" y="1"/>
                    <a:pt x="4285" y="87"/>
                    <a:pt x="4185" y="516"/>
                  </a:cubicBezTo>
                  <a:cubicBezTo>
                    <a:pt x="3659" y="2688"/>
                    <a:pt x="3584" y="5203"/>
                    <a:pt x="4202" y="7408"/>
                  </a:cubicBezTo>
                  <a:cubicBezTo>
                    <a:pt x="4386" y="8043"/>
                    <a:pt x="4570" y="8695"/>
                    <a:pt x="4904" y="9238"/>
                  </a:cubicBezTo>
                  <a:cubicBezTo>
                    <a:pt x="4979" y="9522"/>
                    <a:pt x="5054" y="9806"/>
                    <a:pt x="5129" y="10098"/>
                  </a:cubicBezTo>
                  <a:cubicBezTo>
                    <a:pt x="4269" y="8887"/>
                    <a:pt x="2807" y="8135"/>
                    <a:pt x="1362" y="7500"/>
                  </a:cubicBezTo>
                  <a:cubicBezTo>
                    <a:pt x="986" y="7316"/>
                    <a:pt x="601" y="7183"/>
                    <a:pt x="200" y="7082"/>
                  </a:cubicBezTo>
                  <a:cubicBezTo>
                    <a:pt x="185" y="7079"/>
                    <a:pt x="171" y="7077"/>
                    <a:pt x="159" y="7077"/>
                  </a:cubicBezTo>
                  <a:cubicBezTo>
                    <a:pt x="0" y="7077"/>
                    <a:pt x="108" y="7358"/>
                    <a:pt x="108" y="7358"/>
                  </a:cubicBezTo>
                  <a:cubicBezTo>
                    <a:pt x="292" y="7776"/>
                    <a:pt x="626" y="8102"/>
                    <a:pt x="969" y="8411"/>
                  </a:cubicBezTo>
                  <a:cubicBezTo>
                    <a:pt x="2289" y="9589"/>
                    <a:pt x="4260" y="9764"/>
                    <a:pt x="5405" y="11092"/>
                  </a:cubicBezTo>
                  <a:lnTo>
                    <a:pt x="5488" y="11393"/>
                  </a:lnTo>
                  <a:cubicBezTo>
                    <a:pt x="5476" y="11442"/>
                    <a:pt x="5473" y="11473"/>
                    <a:pt x="5479" y="11473"/>
                  </a:cubicBezTo>
                  <a:cubicBezTo>
                    <a:pt x="5481" y="11473"/>
                    <a:pt x="5484" y="11469"/>
                    <a:pt x="5488" y="11460"/>
                  </a:cubicBezTo>
                  <a:lnTo>
                    <a:pt x="5505" y="11460"/>
                  </a:lnTo>
                  <a:cubicBezTo>
                    <a:pt x="5714" y="12220"/>
                    <a:pt x="5931" y="12972"/>
                    <a:pt x="6132" y="13732"/>
                  </a:cubicBezTo>
                  <a:cubicBezTo>
                    <a:pt x="5580" y="12755"/>
                    <a:pt x="4661" y="12061"/>
                    <a:pt x="3667" y="11585"/>
                  </a:cubicBezTo>
                  <a:lnTo>
                    <a:pt x="3634" y="11569"/>
                  </a:lnTo>
                  <a:cubicBezTo>
                    <a:pt x="2782" y="11184"/>
                    <a:pt x="1846" y="10992"/>
                    <a:pt x="935" y="10775"/>
                  </a:cubicBezTo>
                  <a:cubicBezTo>
                    <a:pt x="861" y="10752"/>
                    <a:pt x="758" y="10697"/>
                    <a:pt x="688" y="10697"/>
                  </a:cubicBezTo>
                  <a:cubicBezTo>
                    <a:pt x="633" y="10697"/>
                    <a:pt x="600" y="10731"/>
                    <a:pt x="618" y="10842"/>
                  </a:cubicBezTo>
                  <a:cubicBezTo>
                    <a:pt x="610" y="10917"/>
                    <a:pt x="643" y="11000"/>
                    <a:pt x="693" y="11051"/>
                  </a:cubicBezTo>
                  <a:cubicBezTo>
                    <a:pt x="810" y="11226"/>
                    <a:pt x="952" y="11385"/>
                    <a:pt x="1111" y="11518"/>
                  </a:cubicBezTo>
                  <a:cubicBezTo>
                    <a:pt x="1996" y="12279"/>
                    <a:pt x="2957" y="12939"/>
                    <a:pt x="3985" y="13482"/>
                  </a:cubicBezTo>
                  <a:cubicBezTo>
                    <a:pt x="4854" y="13958"/>
                    <a:pt x="5839" y="14250"/>
                    <a:pt x="6483" y="15052"/>
                  </a:cubicBezTo>
                  <a:cubicBezTo>
                    <a:pt x="6666" y="15779"/>
                    <a:pt x="6842" y="16514"/>
                    <a:pt x="6984" y="17241"/>
                  </a:cubicBezTo>
                  <a:cubicBezTo>
                    <a:pt x="6817" y="16982"/>
                    <a:pt x="6625" y="16740"/>
                    <a:pt x="6407" y="16522"/>
                  </a:cubicBezTo>
                  <a:cubicBezTo>
                    <a:pt x="5605" y="15796"/>
                    <a:pt x="4536" y="15445"/>
                    <a:pt x="3542" y="15102"/>
                  </a:cubicBezTo>
                  <a:cubicBezTo>
                    <a:pt x="2982" y="14910"/>
                    <a:pt x="2414" y="14710"/>
                    <a:pt x="1846" y="14551"/>
                  </a:cubicBezTo>
                  <a:cubicBezTo>
                    <a:pt x="1738" y="14525"/>
                    <a:pt x="1613" y="14432"/>
                    <a:pt x="1526" y="14432"/>
                  </a:cubicBezTo>
                  <a:cubicBezTo>
                    <a:pt x="1472" y="14432"/>
                    <a:pt x="1433" y="14468"/>
                    <a:pt x="1420" y="14576"/>
                  </a:cubicBezTo>
                  <a:lnTo>
                    <a:pt x="1420" y="14693"/>
                  </a:lnTo>
                  <a:cubicBezTo>
                    <a:pt x="1646" y="15319"/>
                    <a:pt x="2255" y="15695"/>
                    <a:pt x="2849" y="16046"/>
                  </a:cubicBezTo>
                  <a:cubicBezTo>
                    <a:pt x="4010" y="16731"/>
                    <a:pt x="5330" y="17124"/>
                    <a:pt x="6458" y="17859"/>
                  </a:cubicBezTo>
                  <a:cubicBezTo>
                    <a:pt x="6758" y="18035"/>
                    <a:pt x="7017" y="18277"/>
                    <a:pt x="7226" y="18561"/>
                  </a:cubicBezTo>
                  <a:cubicBezTo>
                    <a:pt x="7376" y="19438"/>
                    <a:pt x="7468" y="20315"/>
                    <a:pt x="7527" y="21201"/>
                  </a:cubicBezTo>
                  <a:lnTo>
                    <a:pt x="7527" y="21242"/>
                  </a:lnTo>
                  <a:cubicBezTo>
                    <a:pt x="7176" y="20407"/>
                    <a:pt x="6382" y="19781"/>
                    <a:pt x="5614" y="19354"/>
                  </a:cubicBezTo>
                  <a:cubicBezTo>
                    <a:pt x="4578" y="18770"/>
                    <a:pt x="3475" y="18319"/>
                    <a:pt x="2414" y="17784"/>
                  </a:cubicBezTo>
                  <a:cubicBezTo>
                    <a:pt x="2314" y="17734"/>
                    <a:pt x="2189" y="17667"/>
                    <a:pt x="2189" y="17667"/>
                  </a:cubicBezTo>
                  <a:cubicBezTo>
                    <a:pt x="2055" y="17667"/>
                    <a:pt x="2097" y="17759"/>
                    <a:pt x="2130" y="17809"/>
                  </a:cubicBezTo>
                  <a:lnTo>
                    <a:pt x="2164" y="17884"/>
                  </a:lnTo>
                  <a:cubicBezTo>
                    <a:pt x="2539" y="18344"/>
                    <a:pt x="2957" y="18770"/>
                    <a:pt x="3400" y="19162"/>
                  </a:cubicBezTo>
                  <a:cubicBezTo>
                    <a:pt x="4336" y="19998"/>
                    <a:pt x="5355" y="20725"/>
                    <a:pt x="6449" y="21326"/>
                  </a:cubicBezTo>
                  <a:cubicBezTo>
                    <a:pt x="6850" y="21535"/>
                    <a:pt x="7243" y="21760"/>
                    <a:pt x="7560" y="22086"/>
                  </a:cubicBezTo>
                  <a:cubicBezTo>
                    <a:pt x="7594" y="23941"/>
                    <a:pt x="7310" y="25779"/>
                    <a:pt x="6725" y="27533"/>
                  </a:cubicBezTo>
                  <a:lnTo>
                    <a:pt x="6708" y="27608"/>
                  </a:lnTo>
                  <a:cubicBezTo>
                    <a:pt x="6701" y="27768"/>
                    <a:pt x="6706" y="27812"/>
                    <a:pt x="6715" y="27812"/>
                  </a:cubicBezTo>
                  <a:cubicBezTo>
                    <a:pt x="6726" y="27812"/>
                    <a:pt x="6742" y="27742"/>
                    <a:pt x="6742" y="27742"/>
                  </a:cubicBezTo>
                  <a:cubicBezTo>
                    <a:pt x="6792" y="27675"/>
                    <a:pt x="6833" y="27608"/>
                    <a:pt x="6833" y="27608"/>
                  </a:cubicBezTo>
                  <a:cubicBezTo>
                    <a:pt x="7477" y="25862"/>
                    <a:pt x="7719" y="24033"/>
                    <a:pt x="7719" y="22186"/>
                  </a:cubicBezTo>
                  <a:lnTo>
                    <a:pt x="7744" y="22186"/>
                  </a:lnTo>
                  <a:lnTo>
                    <a:pt x="7752" y="22078"/>
                  </a:lnTo>
                  <a:cubicBezTo>
                    <a:pt x="7736" y="22061"/>
                    <a:pt x="7727" y="22044"/>
                    <a:pt x="7711" y="22028"/>
                  </a:cubicBezTo>
                  <a:lnTo>
                    <a:pt x="7711" y="21669"/>
                  </a:lnTo>
                  <a:cubicBezTo>
                    <a:pt x="8287" y="21209"/>
                    <a:pt x="9022" y="21042"/>
                    <a:pt x="9682" y="20850"/>
                  </a:cubicBezTo>
                  <a:cubicBezTo>
                    <a:pt x="11169" y="20407"/>
                    <a:pt x="12690" y="19948"/>
                    <a:pt x="13959" y="18962"/>
                  </a:cubicBezTo>
                  <a:cubicBezTo>
                    <a:pt x="14093" y="18853"/>
                    <a:pt x="14285" y="18703"/>
                    <a:pt x="14285" y="18703"/>
                  </a:cubicBezTo>
                  <a:cubicBezTo>
                    <a:pt x="14452" y="18527"/>
                    <a:pt x="14594" y="18252"/>
                    <a:pt x="14427" y="18235"/>
                  </a:cubicBezTo>
                  <a:lnTo>
                    <a:pt x="14427" y="18235"/>
                  </a:lnTo>
                  <a:lnTo>
                    <a:pt x="14327" y="18268"/>
                  </a:lnTo>
                  <a:lnTo>
                    <a:pt x="14285" y="18285"/>
                  </a:lnTo>
                  <a:cubicBezTo>
                    <a:pt x="13183" y="18720"/>
                    <a:pt x="12063" y="18895"/>
                    <a:pt x="10919" y="19321"/>
                  </a:cubicBezTo>
                  <a:cubicBezTo>
                    <a:pt x="9891" y="19672"/>
                    <a:pt x="8947" y="20240"/>
                    <a:pt x="8153" y="20975"/>
                  </a:cubicBezTo>
                  <a:cubicBezTo>
                    <a:pt x="7986" y="21126"/>
                    <a:pt x="7844" y="21284"/>
                    <a:pt x="7702" y="21460"/>
                  </a:cubicBezTo>
                  <a:cubicBezTo>
                    <a:pt x="7669" y="20549"/>
                    <a:pt x="7577" y="19647"/>
                    <a:pt x="7443" y="18753"/>
                  </a:cubicBezTo>
                  <a:lnTo>
                    <a:pt x="7460" y="18745"/>
                  </a:lnTo>
                  <a:cubicBezTo>
                    <a:pt x="7485" y="18720"/>
                    <a:pt x="7502" y="18686"/>
                    <a:pt x="7510" y="18653"/>
                  </a:cubicBezTo>
                  <a:cubicBezTo>
                    <a:pt x="8178" y="17316"/>
                    <a:pt x="9490" y="16472"/>
                    <a:pt x="10526" y="15303"/>
                  </a:cubicBezTo>
                  <a:cubicBezTo>
                    <a:pt x="11228" y="14509"/>
                    <a:pt x="11921" y="13649"/>
                    <a:pt x="12372" y="12755"/>
                  </a:cubicBezTo>
                  <a:cubicBezTo>
                    <a:pt x="12439" y="12629"/>
                    <a:pt x="12506" y="12421"/>
                    <a:pt x="12506" y="12421"/>
                  </a:cubicBezTo>
                  <a:cubicBezTo>
                    <a:pt x="12506" y="12396"/>
                    <a:pt x="12514" y="12379"/>
                    <a:pt x="12514" y="12354"/>
                  </a:cubicBezTo>
                  <a:lnTo>
                    <a:pt x="12514" y="12312"/>
                  </a:lnTo>
                  <a:lnTo>
                    <a:pt x="12514" y="12279"/>
                  </a:lnTo>
                  <a:cubicBezTo>
                    <a:pt x="12509" y="12209"/>
                    <a:pt x="12486" y="12125"/>
                    <a:pt x="12429" y="12125"/>
                  </a:cubicBezTo>
                  <a:cubicBezTo>
                    <a:pt x="12397" y="12125"/>
                    <a:pt x="12354" y="12151"/>
                    <a:pt x="12297" y="12220"/>
                  </a:cubicBezTo>
                  <a:cubicBezTo>
                    <a:pt x="12188" y="12337"/>
                    <a:pt x="11838" y="12655"/>
                    <a:pt x="11545" y="12914"/>
                  </a:cubicBezTo>
                  <a:cubicBezTo>
                    <a:pt x="10802" y="13582"/>
                    <a:pt x="10025" y="14217"/>
                    <a:pt x="9340" y="14960"/>
                  </a:cubicBezTo>
                  <a:cubicBezTo>
                    <a:pt x="8529" y="15846"/>
                    <a:pt x="7686" y="16781"/>
                    <a:pt x="7385" y="17943"/>
                  </a:cubicBezTo>
                  <a:cubicBezTo>
                    <a:pt x="7368" y="18001"/>
                    <a:pt x="7360" y="18068"/>
                    <a:pt x="7343" y="18135"/>
                  </a:cubicBezTo>
                  <a:cubicBezTo>
                    <a:pt x="7209" y="17299"/>
                    <a:pt x="7034" y="16472"/>
                    <a:pt x="6842" y="15670"/>
                  </a:cubicBezTo>
                  <a:cubicBezTo>
                    <a:pt x="6792" y="15461"/>
                    <a:pt x="6742" y="15261"/>
                    <a:pt x="6691" y="15052"/>
                  </a:cubicBezTo>
                  <a:cubicBezTo>
                    <a:pt x="6692" y="15052"/>
                    <a:pt x="6692" y="15051"/>
                    <a:pt x="6693" y="15051"/>
                  </a:cubicBezTo>
                  <a:cubicBezTo>
                    <a:pt x="6693" y="15051"/>
                    <a:pt x="6693" y="15054"/>
                    <a:pt x="6693" y="15054"/>
                  </a:cubicBezTo>
                  <a:cubicBezTo>
                    <a:pt x="6693" y="15054"/>
                    <a:pt x="6702" y="15031"/>
                    <a:pt x="6783" y="14852"/>
                  </a:cubicBezTo>
                  <a:cubicBezTo>
                    <a:pt x="7293" y="13699"/>
                    <a:pt x="8128" y="12713"/>
                    <a:pt x="8855" y="11627"/>
                  </a:cubicBezTo>
                  <a:cubicBezTo>
                    <a:pt x="9365" y="10867"/>
                    <a:pt x="9858" y="10081"/>
                    <a:pt x="10342" y="9296"/>
                  </a:cubicBezTo>
                  <a:cubicBezTo>
                    <a:pt x="10743" y="8645"/>
                    <a:pt x="11144" y="7951"/>
                    <a:pt x="11228" y="7233"/>
                  </a:cubicBezTo>
                  <a:cubicBezTo>
                    <a:pt x="11228" y="7191"/>
                    <a:pt x="11219" y="7141"/>
                    <a:pt x="11203" y="7099"/>
                  </a:cubicBezTo>
                  <a:cubicBezTo>
                    <a:pt x="11163" y="7064"/>
                    <a:pt x="11156" y="7043"/>
                    <a:pt x="11143" y="7043"/>
                  </a:cubicBezTo>
                  <a:cubicBezTo>
                    <a:pt x="11132" y="7043"/>
                    <a:pt x="11116" y="7060"/>
                    <a:pt x="11069" y="7099"/>
                  </a:cubicBezTo>
                  <a:cubicBezTo>
                    <a:pt x="10902" y="7224"/>
                    <a:pt x="10785" y="7475"/>
                    <a:pt x="10609" y="7684"/>
                  </a:cubicBezTo>
                  <a:cubicBezTo>
                    <a:pt x="9398" y="9129"/>
                    <a:pt x="8128" y="10558"/>
                    <a:pt x="7268" y="12220"/>
                  </a:cubicBezTo>
                  <a:cubicBezTo>
                    <a:pt x="7017" y="12696"/>
                    <a:pt x="6817" y="13198"/>
                    <a:pt x="6675" y="13724"/>
                  </a:cubicBezTo>
                  <a:cubicBezTo>
                    <a:pt x="6608" y="14008"/>
                    <a:pt x="6574" y="14300"/>
                    <a:pt x="6574" y="14593"/>
                  </a:cubicBezTo>
                  <a:cubicBezTo>
                    <a:pt x="6282" y="13473"/>
                    <a:pt x="5981" y="12345"/>
                    <a:pt x="5681" y="11226"/>
                  </a:cubicBezTo>
                  <a:lnTo>
                    <a:pt x="5706" y="11151"/>
                  </a:lnTo>
                  <a:cubicBezTo>
                    <a:pt x="5714" y="10992"/>
                    <a:pt x="5747" y="11000"/>
                    <a:pt x="5764" y="10959"/>
                  </a:cubicBezTo>
                  <a:cubicBezTo>
                    <a:pt x="5831" y="10833"/>
                    <a:pt x="5940" y="10650"/>
                    <a:pt x="5940" y="10650"/>
                  </a:cubicBezTo>
                  <a:cubicBezTo>
                    <a:pt x="5956" y="10624"/>
                    <a:pt x="5965" y="10599"/>
                    <a:pt x="5981" y="10574"/>
                  </a:cubicBezTo>
                  <a:cubicBezTo>
                    <a:pt x="6407" y="9823"/>
                    <a:pt x="6967" y="9146"/>
                    <a:pt x="7418" y="8394"/>
                  </a:cubicBezTo>
                  <a:cubicBezTo>
                    <a:pt x="8003" y="7417"/>
                    <a:pt x="8429" y="6331"/>
                    <a:pt x="8805" y="5261"/>
                  </a:cubicBezTo>
                  <a:cubicBezTo>
                    <a:pt x="8864" y="5086"/>
                    <a:pt x="8922" y="4782"/>
                    <a:pt x="8807" y="4782"/>
                  </a:cubicBezTo>
                  <a:cubicBezTo>
                    <a:pt x="8790" y="4782"/>
                    <a:pt x="8770" y="4788"/>
                    <a:pt x="8747" y="4802"/>
                  </a:cubicBezTo>
                  <a:cubicBezTo>
                    <a:pt x="8655" y="4860"/>
                    <a:pt x="8613" y="5019"/>
                    <a:pt x="8596" y="5036"/>
                  </a:cubicBezTo>
                  <a:lnTo>
                    <a:pt x="8279" y="5512"/>
                  </a:lnTo>
                  <a:cubicBezTo>
                    <a:pt x="7460" y="6706"/>
                    <a:pt x="6558" y="7843"/>
                    <a:pt x="5998" y="9229"/>
                  </a:cubicBezTo>
                  <a:cubicBezTo>
                    <a:pt x="5789" y="9756"/>
                    <a:pt x="5656" y="10307"/>
                    <a:pt x="5597" y="10875"/>
                  </a:cubicBezTo>
                  <a:cubicBezTo>
                    <a:pt x="5371" y="10015"/>
                    <a:pt x="5146" y="9163"/>
                    <a:pt x="4937" y="8302"/>
                  </a:cubicBezTo>
                  <a:cubicBezTo>
                    <a:pt x="4870" y="8001"/>
                    <a:pt x="4795" y="7709"/>
                    <a:pt x="4728" y="7408"/>
                  </a:cubicBezTo>
                  <a:cubicBezTo>
                    <a:pt x="4703" y="6740"/>
                    <a:pt x="4753" y="6072"/>
                    <a:pt x="4778" y="5403"/>
                  </a:cubicBezTo>
                  <a:cubicBezTo>
                    <a:pt x="4837" y="3899"/>
                    <a:pt x="4879" y="2371"/>
                    <a:pt x="4686" y="959"/>
                  </a:cubicBezTo>
                  <a:cubicBezTo>
                    <a:pt x="4661" y="683"/>
                    <a:pt x="4603" y="408"/>
                    <a:pt x="4519" y="140"/>
                  </a:cubicBezTo>
                  <a:cubicBezTo>
                    <a:pt x="4494" y="98"/>
                    <a:pt x="4469" y="65"/>
                    <a:pt x="4427" y="40"/>
                  </a:cubicBezTo>
                  <a:cubicBezTo>
                    <a:pt x="4390" y="40"/>
                    <a:pt x="4371" y="1"/>
                    <a:pt x="4350" y="1"/>
                  </a:cubicBezTo>
                  <a:close/>
                </a:path>
              </a:pathLst>
            </a:custGeom>
            <a:solidFill>
              <a:srgbClr val="2C7B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31"/>
            <p:cNvSpPr/>
            <p:nvPr/>
          </p:nvSpPr>
          <p:spPr>
            <a:xfrm>
              <a:off x="2192726" y="8227734"/>
              <a:ext cx="1406919" cy="2016755"/>
            </a:xfrm>
            <a:custGeom>
              <a:avLst/>
              <a:gdLst/>
              <a:ahLst/>
              <a:cxnLst/>
              <a:rect l="l" t="t" r="r" b="b"/>
              <a:pathLst>
                <a:path w="28522" h="40885" extrusionOk="0">
                  <a:moveTo>
                    <a:pt x="21420" y="25664"/>
                  </a:moveTo>
                  <a:cubicBezTo>
                    <a:pt x="28521" y="30050"/>
                    <a:pt x="23450" y="40885"/>
                    <a:pt x="12715" y="39582"/>
                  </a:cubicBezTo>
                  <a:cubicBezTo>
                    <a:pt x="6349" y="38813"/>
                    <a:pt x="0" y="30050"/>
                    <a:pt x="7093" y="25664"/>
                  </a:cubicBezTo>
                  <a:cubicBezTo>
                    <a:pt x="14194" y="21278"/>
                    <a:pt x="1220" y="19473"/>
                    <a:pt x="7093" y="14277"/>
                  </a:cubicBezTo>
                  <a:cubicBezTo>
                    <a:pt x="12974" y="9089"/>
                    <a:pt x="10485" y="10735"/>
                    <a:pt x="10075" y="5330"/>
                  </a:cubicBezTo>
                  <a:cubicBezTo>
                    <a:pt x="9925" y="3450"/>
                    <a:pt x="10869" y="1078"/>
                    <a:pt x="13601" y="560"/>
                  </a:cubicBezTo>
                  <a:cubicBezTo>
                    <a:pt x="16525" y="0"/>
                    <a:pt x="18605" y="3258"/>
                    <a:pt x="18446" y="5330"/>
                  </a:cubicBezTo>
                  <a:cubicBezTo>
                    <a:pt x="18028" y="10735"/>
                    <a:pt x="15539" y="9089"/>
                    <a:pt x="21420" y="14277"/>
                  </a:cubicBezTo>
                  <a:cubicBezTo>
                    <a:pt x="27293" y="19465"/>
                    <a:pt x="14319" y="21278"/>
                    <a:pt x="21420" y="25664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1"/>
            <p:cNvSpPr/>
            <p:nvPr/>
          </p:nvSpPr>
          <p:spPr>
            <a:xfrm>
              <a:off x="2606880" y="8429237"/>
              <a:ext cx="602930" cy="2135881"/>
            </a:xfrm>
            <a:custGeom>
              <a:avLst/>
              <a:gdLst/>
              <a:ahLst/>
              <a:cxnLst/>
              <a:rect l="l" t="t" r="r" b="b"/>
              <a:pathLst>
                <a:path w="12223" h="43300" extrusionOk="0">
                  <a:moveTo>
                    <a:pt x="5088" y="17469"/>
                  </a:moveTo>
                  <a:cubicBezTo>
                    <a:pt x="5088" y="17226"/>
                    <a:pt x="5079" y="16984"/>
                    <a:pt x="5079" y="16742"/>
                  </a:cubicBezTo>
                  <a:cubicBezTo>
                    <a:pt x="5038" y="14202"/>
                    <a:pt x="5054" y="11662"/>
                    <a:pt x="5163" y="9115"/>
                  </a:cubicBezTo>
                  <a:lnTo>
                    <a:pt x="5163" y="8947"/>
                  </a:lnTo>
                  <a:cubicBezTo>
                    <a:pt x="5222" y="8037"/>
                    <a:pt x="5305" y="6809"/>
                    <a:pt x="5305" y="6809"/>
                  </a:cubicBezTo>
                  <a:lnTo>
                    <a:pt x="5364" y="6057"/>
                  </a:lnTo>
                  <a:cubicBezTo>
                    <a:pt x="5506" y="4119"/>
                    <a:pt x="5673" y="2181"/>
                    <a:pt x="5689" y="234"/>
                  </a:cubicBezTo>
                  <a:lnTo>
                    <a:pt x="5856" y="0"/>
                  </a:lnTo>
                  <a:lnTo>
                    <a:pt x="6032" y="159"/>
                  </a:lnTo>
                  <a:cubicBezTo>
                    <a:pt x="6140" y="2131"/>
                    <a:pt x="6107" y="4102"/>
                    <a:pt x="6107" y="6082"/>
                  </a:cubicBezTo>
                  <a:lnTo>
                    <a:pt x="6107" y="6834"/>
                  </a:lnTo>
                  <a:lnTo>
                    <a:pt x="6082" y="8638"/>
                  </a:lnTo>
                  <a:lnTo>
                    <a:pt x="6082" y="8972"/>
                  </a:lnTo>
                  <a:cubicBezTo>
                    <a:pt x="6074" y="9357"/>
                    <a:pt x="6065" y="9733"/>
                    <a:pt x="6049" y="10117"/>
                  </a:cubicBezTo>
                  <a:cubicBezTo>
                    <a:pt x="5998" y="12172"/>
                    <a:pt x="5998" y="14219"/>
                    <a:pt x="6015" y="16249"/>
                  </a:cubicBezTo>
                  <a:cubicBezTo>
                    <a:pt x="6450" y="15781"/>
                    <a:pt x="6942" y="15347"/>
                    <a:pt x="7394" y="14896"/>
                  </a:cubicBezTo>
                  <a:cubicBezTo>
                    <a:pt x="8070" y="14244"/>
                    <a:pt x="8747" y="13592"/>
                    <a:pt x="9415" y="12941"/>
                  </a:cubicBezTo>
                  <a:cubicBezTo>
                    <a:pt x="9415" y="12941"/>
                    <a:pt x="10443" y="12005"/>
                    <a:pt x="11178" y="11295"/>
                  </a:cubicBezTo>
                  <a:cubicBezTo>
                    <a:pt x="11178" y="11295"/>
                    <a:pt x="11270" y="11203"/>
                    <a:pt x="11270" y="11370"/>
                  </a:cubicBezTo>
                  <a:cubicBezTo>
                    <a:pt x="9758" y="13007"/>
                    <a:pt x="8187" y="14536"/>
                    <a:pt x="6583" y="16132"/>
                  </a:cubicBezTo>
                  <a:cubicBezTo>
                    <a:pt x="6391" y="16332"/>
                    <a:pt x="6199" y="16533"/>
                    <a:pt x="6023" y="16750"/>
                  </a:cubicBezTo>
                  <a:cubicBezTo>
                    <a:pt x="6074" y="20952"/>
                    <a:pt x="6224" y="25129"/>
                    <a:pt x="6257" y="29373"/>
                  </a:cubicBezTo>
                  <a:lnTo>
                    <a:pt x="6257" y="29590"/>
                  </a:lnTo>
                  <a:cubicBezTo>
                    <a:pt x="6399" y="29448"/>
                    <a:pt x="6541" y="29298"/>
                    <a:pt x="6692" y="29156"/>
                  </a:cubicBezTo>
                  <a:lnTo>
                    <a:pt x="6725" y="29114"/>
                  </a:lnTo>
                  <a:cubicBezTo>
                    <a:pt x="8388" y="27669"/>
                    <a:pt x="10276" y="26491"/>
                    <a:pt x="11921" y="25029"/>
                  </a:cubicBezTo>
                  <a:lnTo>
                    <a:pt x="12222" y="25012"/>
                  </a:lnTo>
                  <a:cubicBezTo>
                    <a:pt x="12222" y="25012"/>
                    <a:pt x="12222" y="25179"/>
                    <a:pt x="12214" y="25263"/>
                  </a:cubicBezTo>
                  <a:cubicBezTo>
                    <a:pt x="10618" y="26750"/>
                    <a:pt x="8772" y="27953"/>
                    <a:pt x="7126" y="29415"/>
                  </a:cubicBezTo>
                  <a:cubicBezTo>
                    <a:pt x="7126" y="29415"/>
                    <a:pt x="6725" y="29741"/>
                    <a:pt x="6266" y="30158"/>
                  </a:cubicBezTo>
                  <a:cubicBezTo>
                    <a:pt x="6299" y="33801"/>
                    <a:pt x="6358" y="37451"/>
                    <a:pt x="6508" y="41094"/>
                  </a:cubicBezTo>
                  <a:lnTo>
                    <a:pt x="6458" y="42447"/>
                  </a:lnTo>
                  <a:cubicBezTo>
                    <a:pt x="6391" y="42673"/>
                    <a:pt x="6391" y="42673"/>
                    <a:pt x="6341" y="42898"/>
                  </a:cubicBezTo>
                  <a:lnTo>
                    <a:pt x="6023" y="43299"/>
                  </a:lnTo>
                  <a:lnTo>
                    <a:pt x="5673" y="42932"/>
                  </a:lnTo>
                  <a:cubicBezTo>
                    <a:pt x="5673" y="42932"/>
                    <a:pt x="5597" y="42706"/>
                    <a:pt x="5480" y="42405"/>
                  </a:cubicBezTo>
                  <a:cubicBezTo>
                    <a:pt x="5422" y="41904"/>
                    <a:pt x="5347" y="41227"/>
                    <a:pt x="5347" y="41227"/>
                  </a:cubicBezTo>
                  <a:cubicBezTo>
                    <a:pt x="5180" y="36942"/>
                    <a:pt x="5146" y="32631"/>
                    <a:pt x="5138" y="28329"/>
                  </a:cubicBezTo>
                  <a:cubicBezTo>
                    <a:pt x="4303" y="27911"/>
                    <a:pt x="3492" y="27443"/>
                    <a:pt x="2690" y="26959"/>
                  </a:cubicBezTo>
                  <a:lnTo>
                    <a:pt x="1796" y="26407"/>
                  </a:lnTo>
                  <a:lnTo>
                    <a:pt x="1278" y="26057"/>
                  </a:lnTo>
                  <a:lnTo>
                    <a:pt x="1028" y="25889"/>
                  </a:lnTo>
                  <a:lnTo>
                    <a:pt x="460" y="25505"/>
                  </a:lnTo>
                  <a:cubicBezTo>
                    <a:pt x="184" y="25321"/>
                    <a:pt x="50" y="25229"/>
                    <a:pt x="50" y="25229"/>
                  </a:cubicBezTo>
                  <a:lnTo>
                    <a:pt x="0" y="25046"/>
                  </a:lnTo>
                  <a:cubicBezTo>
                    <a:pt x="92" y="25012"/>
                    <a:pt x="192" y="25012"/>
                    <a:pt x="284" y="25046"/>
                  </a:cubicBezTo>
                  <a:cubicBezTo>
                    <a:pt x="819" y="25313"/>
                    <a:pt x="1529" y="25689"/>
                    <a:pt x="1529" y="25689"/>
                  </a:cubicBezTo>
                  <a:cubicBezTo>
                    <a:pt x="1788" y="25839"/>
                    <a:pt x="2080" y="26015"/>
                    <a:pt x="2080" y="26015"/>
                  </a:cubicBezTo>
                  <a:cubicBezTo>
                    <a:pt x="3100" y="26658"/>
                    <a:pt x="4094" y="27326"/>
                    <a:pt x="5138" y="27928"/>
                  </a:cubicBezTo>
                  <a:cubicBezTo>
                    <a:pt x="5130" y="24670"/>
                    <a:pt x="5130" y="21403"/>
                    <a:pt x="5096" y="18154"/>
                  </a:cubicBezTo>
                  <a:cubicBezTo>
                    <a:pt x="4110" y="16441"/>
                    <a:pt x="2991" y="14804"/>
                    <a:pt x="1746" y="13266"/>
                  </a:cubicBezTo>
                  <a:cubicBezTo>
                    <a:pt x="1746" y="13266"/>
                    <a:pt x="1145" y="12464"/>
                    <a:pt x="727" y="11938"/>
                  </a:cubicBezTo>
                  <a:cubicBezTo>
                    <a:pt x="727" y="11938"/>
                    <a:pt x="694" y="11721"/>
                    <a:pt x="919" y="11947"/>
                  </a:cubicBezTo>
                  <a:cubicBezTo>
                    <a:pt x="1370" y="12406"/>
                    <a:pt x="1980" y="13066"/>
                    <a:pt x="1980" y="13066"/>
                  </a:cubicBezTo>
                  <a:cubicBezTo>
                    <a:pt x="3125" y="14453"/>
                    <a:pt x="4169" y="15923"/>
                    <a:pt x="5088" y="17469"/>
                  </a:cubicBez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0"/>
          <p:cNvSpPr txBox="1">
            <a:spLocks noGrp="1"/>
          </p:cNvSpPr>
          <p:nvPr>
            <p:ph type="title"/>
          </p:nvPr>
        </p:nvSpPr>
        <p:spPr>
          <a:xfrm>
            <a:off x="720000" y="4033836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298" name="Google Shape;298;p10"/>
          <p:cNvSpPr/>
          <p:nvPr/>
        </p:nvSpPr>
        <p:spPr>
          <a:xfrm>
            <a:off x="8062614" y="2150511"/>
            <a:ext cx="244196" cy="238486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/>
          </a:p>
        </p:txBody>
      </p:sp>
      <p:grpSp>
        <p:nvGrpSpPr>
          <p:cNvPr id="299" name="Google Shape;299;p10"/>
          <p:cNvGrpSpPr/>
          <p:nvPr/>
        </p:nvGrpSpPr>
        <p:grpSpPr>
          <a:xfrm>
            <a:off x="8306801" y="4498988"/>
            <a:ext cx="287725" cy="219000"/>
            <a:chOff x="3648725" y="5042300"/>
            <a:chExt cx="287725" cy="219000"/>
          </a:xfrm>
        </p:grpSpPr>
        <p:sp>
          <p:nvSpPr>
            <p:cNvPr id="300" name="Google Shape;300;p10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01" name="Google Shape;301;p10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02" name="Google Shape;302;p10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  <p:sp>
        <p:nvSpPr>
          <p:cNvPr id="303" name="Google Shape;303;p10"/>
          <p:cNvSpPr/>
          <p:nvPr/>
        </p:nvSpPr>
        <p:spPr>
          <a:xfrm>
            <a:off x="8306800" y="3598400"/>
            <a:ext cx="244200" cy="2337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/>
          </a:p>
        </p:txBody>
      </p:sp>
      <p:sp>
        <p:nvSpPr>
          <p:cNvPr id="304" name="Google Shape;304;p10"/>
          <p:cNvSpPr/>
          <p:nvPr/>
        </p:nvSpPr>
        <p:spPr>
          <a:xfrm>
            <a:off x="593001" y="4383861"/>
            <a:ext cx="244196" cy="238486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/>
          </a:p>
        </p:txBody>
      </p:sp>
      <p:grpSp>
        <p:nvGrpSpPr>
          <p:cNvPr id="305" name="Google Shape;305;p10"/>
          <p:cNvGrpSpPr/>
          <p:nvPr/>
        </p:nvGrpSpPr>
        <p:grpSpPr>
          <a:xfrm>
            <a:off x="436525" y="2242888"/>
            <a:ext cx="287725" cy="219000"/>
            <a:chOff x="3648725" y="5042300"/>
            <a:chExt cx="287725" cy="219000"/>
          </a:xfrm>
        </p:grpSpPr>
        <p:sp>
          <p:nvSpPr>
            <p:cNvPr id="306" name="Google Shape;306;p10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07" name="Google Shape;307;p10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08" name="Google Shape;308;p10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  <p:grpSp>
        <p:nvGrpSpPr>
          <p:cNvPr id="309" name="Google Shape;309;p10"/>
          <p:cNvGrpSpPr/>
          <p:nvPr/>
        </p:nvGrpSpPr>
        <p:grpSpPr>
          <a:xfrm flipH="1">
            <a:off x="7948454" y="586322"/>
            <a:ext cx="1004422" cy="1022369"/>
            <a:chOff x="3803175" y="2825350"/>
            <a:chExt cx="1073100" cy="1092275"/>
          </a:xfrm>
        </p:grpSpPr>
        <p:sp>
          <p:nvSpPr>
            <p:cNvPr id="310" name="Google Shape;310;p10"/>
            <p:cNvSpPr/>
            <p:nvPr/>
          </p:nvSpPr>
          <p:spPr>
            <a:xfrm>
              <a:off x="3803175" y="2825350"/>
              <a:ext cx="1073100" cy="521225"/>
            </a:xfrm>
            <a:custGeom>
              <a:avLst/>
              <a:gdLst/>
              <a:ahLst/>
              <a:cxnLst/>
              <a:rect l="l" t="t" r="r" b="b"/>
              <a:pathLst>
                <a:path w="42924" h="20849" extrusionOk="0">
                  <a:moveTo>
                    <a:pt x="21027" y="1"/>
                  </a:moveTo>
                  <a:cubicBezTo>
                    <a:pt x="20895" y="1"/>
                    <a:pt x="20762" y="3"/>
                    <a:pt x="20628" y="9"/>
                  </a:cubicBezTo>
                  <a:cubicBezTo>
                    <a:pt x="16132" y="182"/>
                    <a:pt x="12438" y="3282"/>
                    <a:pt x="11312" y="7402"/>
                  </a:cubicBezTo>
                  <a:cubicBezTo>
                    <a:pt x="10351" y="6898"/>
                    <a:pt x="9257" y="6609"/>
                    <a:pt x="8097" y="6609"/>
                  </a:cubicBezTo>
                  <a:cubicBezTo>
                    <a:pt x="7998" y="6609"/>
                    <a:pt x="7899" y="6611"/>
                    <a:pt x="7799" y="6615"/>
                  </a:cubicBezTo>
                  <a:cubicBezTo>
                    <a:pt x="3911" y="6765"/>
                    <a:pt x="0" y="10067"/>
                    <a:pt x="151" y="13948"/>
                  </a:cubicBezTo>
                  <a:cubicBezTo>
                    <a:pt x="301" y="17837"/>
                    <a:pt x="3236" y="20450"/>
                    <a:pt x="8340" y="20682"/>
                  </a:cubicBezTo>
                  <a:cubicBezTo>
                    <a:pt x="9053" y="20715"/>
                    <a:pt x="10230" y="20728"/>
                    <a:pt x="11610" y="20728"/>
                  </a:cubicBezTo>
                  <a:cubicBezTo>
                    <a:pt x="14947" y="20728"/>
                    <a:pt x="19467" y="20649"/>
                    <a:pt x="21470" y="20568"/>
                  </a:cubicBezTo>
                  <a:cubicBezTo>
                    <a:pt x="21818" y="20556"/>
                    <a:pt x="22213" y="20550"/>
                    <a:pt x="22644" y="20550"/>
                  </a:cubicBezTo>
                  <a:cubicBezTo>
                    <a:pt x="25214" y="20550"/>
                    <a:pt x="29033" y="20751"/>
                    <a:pt x="31476" y="20810"/>
                  </a:cubicBezTo>
                  <a:cubicBezTo>
                    <a:pt x="31997" y="20822"/>
                    <a:pt x="33085" y="20849"/>
                    <a:pt x="34357" y="20849"/>
                  </a:cubicBezTo>
                  <a:cubicBezTo>
                    <a:pt x="36071" y="20849"/>
                    <a:pt x="38118" y="20801"/>
                    <a:pt x="39561" y="20606"/>
                  </a:cubicBezTo>
                  <a:cubicBezTo>
                    <a:pt x="41543" y="20352"/>
                    <a:pt x="42923" y="19668"/>
                    <a:pt x="42923" y="17671"/>
                  </a:cubicBezTo>
                  <a:cubicBezTo>
                    <a:pt x="42923" y="15683"/>
                    <a:pt x="41302" y="14061"/>
                    <a:pt x="39313" y="14061"/>
                  </a:cubicBezTo>
                  <a:cubicBezTo>
                    <a:pt x="38931" y="14061"/>
                    <a:pt x="38554" y="14121"/>
                    <a:pt x="38210" y="14234"/>
                  </a:cubicBezTo>
                  <a:cubicBezTo>
                    <a:pt x="37982" y="11294"/>
                    <a:pt x="35521" y="9013"/>
                    <a:pt x="32569" y="9013"/>
                  </a:cubicBezTo>
                  <a:cubicBezTo>
                    <a:pt x="32498" y="9013"/>
                    <a:pt x="32427" y="9014"/>
                    <a:pt x="32355" y="9017"/>
                  </a:cubicBezTo>
                  <a:cubicBezTo>
                    <a:pt x="31896" y="9038"/>
                    <a:pt x="31454" y="9114"/>
                    <a:pt x="31033" y="9235"/>
                  </a:cubicBezTo>
                  <a:cubicBezTo>
                    <a:pt x="30609" y="4028"/>
                    <a:pt x="26256" y="1"/>
                    <a:pt x="210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grpSp>
          <p:nvGrpSpPr>
            <p:cNvPr id="311" name="Google Shape;311;p10"/>
            <p:cNvGrpSpPr/>
            <p:nvPr/>
          </p:nvGrpSpPr>
          <p:grpSpPr>
            <a:xfrm>
              <a:off x="4143625" y="3473950"/>
              <a:ext cx="338350" cy="443675"/>
              <a:chOff x="4143625" y="3473950"/>
              <a:chExt cx="338350" cy="443675"/>
            </a:xfrm>
          </p:grpSpPr>
          <p:sp>
            <p:nvSpPr>
              <p:cNvPr id="312" name="Google Shape;312;p10"/>
              <p:cNvSpPr/>
              <p:nvPr/>
            </p:nvSpPr>
            <p:spPr>
              <a:xfrm>
                <a:off x="4143625" y="3488000"/>
                <a:ext cx="66225" cy="127275"/>
              </a:xfrm>
              <a:custGeom>
                <a:avLst/>
                <a:gdLst/>
                <a:ahLst/>
                <a:cxnLst/>
                <a:rect l="l" t="t" r="r" b="b"/>
                <a:pathLst>
                  <a:path w="2649" h="5091" extrusionOk="0">
                    <a:moveTo>
                      <a:pt x="1352" y="1"/>
                    </a:moveTo>
                    <a:cubicBezTo>
                      <a:pt x="1058" y="1"/>
                      <a:pt x="0" y="2179"/>
                      <a:pt x="0" y="3379"/>
                    </a:cubicBezTo>
                    <a:cubicBezTo>
                      <a:pt x="0" y="4580"/>
                      <a:pt x="532" y="5090"/>
                      <a:pt x="1269" y="5090"/>
                    </a:cubicBezTo>
                    <a:cubicBezTo>
                      <a:pt x="1997" y="5090"/>
                      <a:pt x="2649" y="4580"/>
                      <a:pt x="2649" y="3379"/>
                    </a:cubicBezTo>
                    <a:cubicBezTo>
                      <a:pt x="2649" y="2179"/>
                      <a:pt x="1636" y="1"/>
                      <a:pt x="13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313" name="Google Shape;313;p10"/>
              <p:cNvSpPr/>
              <p:nvPr/>
            </p:nvSpPr>
            <p:spPr>
              <a:xfrm>
                <a:off x="4415700" y="3473950"/>
                <a:ext cx="66275" cy="127250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90" extrusionOk="0">
                    <a:moveTo>
                      <a:pt x="1359" y="0"/>
                    </a:moveTo>
                    <a:cubicBezTo>
                      <a:pt x="1060" y="0"/>
                      <a:pt x="1" y="2177"/>
                      <a:pt x="1" y="3378"/>
                    </a:cubicBezTo>
                    <a:cubicBezTo>
                      <a:pt x="1" y="4578"/>
                      <a:pt x="541" y="5090"/>
                      <a:pt x="1269" y="5090"/>
                    </a:cubicBezTo>
                    <a:cubicBezTo>
                      <a:pt x="2006" y="5090"/>
                      <a:pt x="2651" y="4578"/>
                      <a:pt x="2651" y="3378"/>
                    </a:cubicBezTo>
                    <a:cubicBezTo>
                      <a:pt x="2651" y="2177"/>
                      <a:pt x="1646" y="0"/>
                      <a:pt x="135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314" name="Google Shape;314;p10"/>
              <p:cNvSpPr/>
              <p:nvPr/>
            </p:nvSpPr>
            <p:spPr>
              <a:xfrm>
                <a:off x="4143625" y="3689550"/>
                <a:ext cx="66225" cy="127275"/>
              </a:xfrm>
              <a:custGeom>
                <a:avLst/>
                <a:gdLst/>
                <a:ahLst/>
                <a:cxnLst/>
                <a:rect l="l" t="t" r="r" b="b"/>
                <a:pathLst>
                  <a:path w="2649" h="5091" extrusionOk="0">
                    <a:moveTo>
                      <a:pt x="1352" y="1"/>
                    </a:moveTo>
                    <a:cubicBezTo>
                      <a:pt x="1058" y="1"/>
                      <a:pt x="0" y="2179"/>
                      <a:pt x="0" y="3379"/>
                    </a:cubicBezTo>
                    <a:cubicBezTo>
                      <a:pt x="0" y="4580"/>
                      <a:pt x="532" y="5090"/>
                      <a:pt x="1269" y="5090"/>
                    </a:cubicBezTo>
                    <a:cubicBezTo>
                      <a:pt x="1997" y="5090"/>
                      <a:pt x="2649" y="4580"/>
                      <a:pt x="2649" y="3379"/>
                    </a:cubicBezTo>
                    <a:cubicBezTo>
                      <a:pt x="2649" y="2179"/>
                      <a:pt x="1636" y="1"/>
                      <a:pt x="13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315" name="Google Shape;315;p10"/>
              <p:cNvSpPr/>
              <p:nvPr/>
            </p:nvSpPr>
            <p:spPr>
              <a:xfrm>
                <a:off x="4279650" y="3588975"/>
                <a:ext cx="66275" cy="127275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91" extrusionOk="0">
                    <a:moveTo>
                      <a:pt x="1351" y="1"/>
                    </a:moveTo>
                    <a:cubicBezTo>
                      <a:pt x="1060" y="1"/>
                      <a:pt x="0" y="2177"/>
                      <a:pt x="0" y="3379"/>
                    </a:cubicBezTo>
                    <a:cubicBezTo>
                      <a:pt x="0" y="4580"/>
                      <a:pt x="533" y="5090"/>
                      <a:pt x="1270" y="5090"/>
                    </a:cubicBezTo>
                    <a:cubicBezTo>
                      <a:pt x="1998" y="5090"/>
                      <a:pt x="2650" y="4580"/>
                      <a:pt x="2650" y="3379"/>
                    </a:cubicBezTo>
                    <a:cubicBezTo>
                      <a:pt x="2650" y="2177"/>
                      <a:pt x="1645" y="1"/>
                      <a:pt x="135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316" name="Google Shape;316;p10"/>
              <p:cNvSpPr/>
              <p:nvPr/>
            </p:nvSpPr>
            <p:spPr>
              <a:xfrm>
                <a:off x="4408775" y="3685225"/>
                <a:ext cx="66275" cy="127100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84" extrusionOk="0">
                    <a:moveTo>
                      <a:pt x="1352" y="1"/>
                    </a:moveTo>
                    <a:cubicBezTo>
                      <a:pt x="1060" y="1"/>
                      <a:pt x="0" y="2179"/>
                      <a:pt x="0" y="3379"/>
                    </a:cubicBezTo>
                    <a:cubicBezTo>
                      <a:pt x="0" y="4580"/>
                      <a:pt x="534" y="5083"/>
                      <a:pt x="1269" y="5083"/>
                    </a:cubicBezTo>
                    <a:cubicBezTo>
                      <a:pt x="1997" y="5083"/>
                      <a:pt x="2651" y="4580"/>
                      <a:pt x="2651" y="3379"/>
                    </a:cubicBezTo>
                    <a:cubicBezTo>
                      <a:pt x="2651" y="2179"/>
                      <a:pt x="1645" y="1"/>
                      <a:pt x="13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317" name="Google Shape;317;p10"/>
              <p:cNvSpPr/>
              <p:nvPr/>
            </p:nvSpPr>
            <p:spPr>
              <a:xfrm>
                <a:off x="4279650" y="3790525"/>
                <a:ext cx="66275" cy="127100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84" extrusionOk="0">
                    <a:moveTo>
                      <a:pt x="1351" y="1"/>
                    </a:moveTo>
                    <a:cubicBezTo>
                      <a:pt x="1060" y="1"/>
                      <a:pt x="0" y="2177"/>
                      <a:pt x="0" y="3379"/>
                    </a:cubicBezTo>
                    <a:cubicBezTo>
                      <a:pt x="0" y="4581"/>
                      <a:pt x="533" y="5083"/>
                      <a:pt x="1270" y="5083"/>
                    </a:cubicBezTo>
                    <a:cubicBezTo>
                      <a:pt x="1998" y="5083"/>
                      <a:pt x="2650" y="4581"/>
                      <a:pt x="2650" y="3379"/>
                    </a:cubicBezTo>
                    <a:cubicBezTo>
                      <a:pt x="2650" y="2177"/>
                      <a:pt x="1645" y="1"/>
                      <a:pt x="135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77067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7">
            <a:extLst>
              <a:ext uri="{FF2B5EF4-FFF2-40B4-BE49-F238E27FC236}">
                <a16:creationId xmlns:a16="http://schemas.microsoft.com/office/drawing/2014/main" id="{11AD8B8B-499E-4064-9606-1DD7568A748C}"/>
              </a:ext>
            </a:extLst>
          </p:cNvPr>
          <p:cNvSpPr/>
          <p:nvPr userDrawn="1"/>
        </p:nvSpPr>
        <p:spPr>
          <a:xfrm>
            <a:off x="185308" y="215309"/>
            <a:ext cx="8773385" cy="4825797"/>
          </a:xfrm>
          <a:prstGeom prst="roundRect">
            <a:avLst>
              <a:gd name="adj" fmla="val 8405"/>
            </a:avLst>
          </a:prstGeom>
          <a:solidFill>
            <a:srgbClr val="FFFFFF"/>
          </a:solidFill>
          <a:ln w="25400" cap="flat" cmpd="sng" algn="ctr">
            <a:solidFill>
              <a:schemeClr val="bg1">
                <a:lumMod val="85000"/>
              </a:schemeClr>
            </a:solidFill>
            <a:prstDash val="lgDash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3D60F7-56F1-4181-BD85-F81551044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4/16/2022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F30DBA-58E9-471D-B31C-7704066C1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268F58-8D48-4EEB-8630-35022767B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83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94E9FB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5870"/>
              </a:buClr>
              <a:buSzPts val="3500"/>
              <a:buFont typeface="Satisfy"/>
              <a:buNone/>
              <a:defRPr sz="3500">
                <a:solidFill>
                  <a:srgbClr val="005870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800"/>
              <a:buFont typeface="Public Sans"/>
              <a:buChar char="●"/>
              <a:defRPr sz="1800"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○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■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●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○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■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●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○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■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3" r:id="rId2"/>
    <p:sldLayoutId id="2147483654" r:id="rId3"/>
    <p:sldLayoutId id="2147483674" r:id="rId4"/>
    <p:sldLayoutId id="2147483675" r:id="rId5"/>
    <p:sldLayoutId id="2147483676" r:id="rId6"/>
    <p:sldLayoutId id="2147483677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Relationship Id="rId6" Type="http://schemas.microsoft.com/office/2007/relationships/hdphoto" Target="../media/hdphoto2.wdp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9.xml"/><Relationship Id="rId4" Type="http://schemas.microsoft.com/office/2007/relationships/hdphoto" Target="../media/hdphoto4.wdp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.xml"/><Relationship Id="rId5" Type="http://schemas.openxmlformats.org/officeDocument/2006/relationships/image" Target="../media/image17.jpeg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3A14C4-2ADB-431B-9A9C-30EF58B086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954" y="2239926"/>
            <a:ext cx="3454717" cy="29035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7479C6D-4457-4FD6-8712-08CDB240C306}"/>
              </a:ext>
            </a:extLst>
          </p:cNvPr>
          <p:cNvSpPr txBox="1"/>
          <p:nvPr/>
        </p:nvSpPr>
        <p:spPr>
          <a:xfrm>
            <a:off x="1230216" y="760197"/>
            <a:ext cx="7913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1C04CC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Chào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1C04CC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1C04CC"/>
                </a:solidFill>
                <a:effectLst>
                  <a:reflection blurRad="6350" stA="55000" endA="300" endPos="45500" dir="5400000" sy="-100000" algn="bl" rotWithShape="0"/>
                </a:effectLst>
              </a:rPr>
              <a:t>mừng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1C04CC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1C04CC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thầy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1C04CC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1C04CC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cô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1C04CC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1C04CC"/>
                </a:solidFill>
                <a:effectLst>
                  <a:reflection blurRad="6350" stA="55000" endA="300" endPos="45500" dir="5400000" sy="-100000" algn="bl" rotWithShape="0"/>
                </a:effectLst>
              </a:rPr>
              <a:t>và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1C04CC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1C04CC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các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1C04CC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1C04CC"/>
                </a:solidFill>
                <a:effectLst>
                  <a:reflection blurRad="6350" stA="55000" endA="300" endPos="45500" dir="5400000" sy="-100000" algn="bl" rotWithShape="0"/>
                </a:effectLst>
              </a:rPr>
              <a:t>em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1C04CC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</a:p>
          <a:p>
            <a:pPr algn="ctr"/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1C04CC"/>
                </a:solidFill>
                <a:effectLst>
                  <a:reflection blurRad="6350" stA="55000" endA="300" endPos="45500" dir="5400000" sy="-100000" algn="bl" rotWithShape="0"/>
                </a:effectLst>
              </a:rPr>
              <a:t>đến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1C04CC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1C04CC"/>
                </a:solidFill>
                <a:effectLst>
                  <a:reflection blurRad="6350" stA="55000" endA="300" endPos="45500" dir="5400000" sy="-100000" algn="bl" rotWithShape="0"/>
                </a:effectLst>
              </a:rPr>
              <a:t>với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1C04CC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1C04CC"/>
                </a:solidFill>
                <a:effectLst>
                  <a:reflection blurRad="6350" stA="55000" endA="300" endPos="45500" dir="5400000" sy="-100000" algn="bl" rotWithShape="0"/>
                </a:effectLst>
              </a:rPr>
              <a:t>môn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1C04CC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1C04CC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Tiếng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1C04CC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1C04CC"/>
                </a:solidFill>
                <a:effectLst>
                  <a:reflection blurRad="6350" stA="55000" endA="300" endPos="45500" dir="5400000" sy="-100000" algn="bl" rotWithShape="0"/>
                </a:effectLst>
              </a:rPr>
              <a:t>Việt</a:t>
            </a:r>
            <a:endParaRPr lang="en-US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1C04CC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14912788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FEFE6C5-6458-48DC-A091-2A0C42AB5305}"/>
              </a:ext>
            </a:extLst>
          </p:cNvPr>
          <p:cNvSpPr/>
          <p:nvPr/>
        </p:nvSpPr>
        <p:spPr>
          <a:xfrm>
            <a:off x="372533" y="447473"/>
            <a:ext cx="839893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Ở </a:t>
            </a:r>
            <a:r>
              <a:rPr lang="en-US" sz="3200" dirty="0" err="1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200" dirty="0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sz="3200" dirty="0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3200" dirty="0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3200" dirty="0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200" dirty="0" err="1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3200" dirty="0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3200" dirty="0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3200" dirty="0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nứa</a:t>
            </a:r>
            <a:r>
              <a:rPr lang="en-US" sz="3200" dirty="0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200" dirty="0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3200" dirty="0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phơi</a:t>
            </a:r>
            <a:r>
              <a:rPr lang="en-US" sz="3200" dirty="0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3200" dirty="0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3200" dirty="0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3200" dirty="0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3200" dirty="0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2D465F5-A6A1-449B-9BDC-6863D284BB87}"/>
              </a:ext>
            </a:extLst>
          </p:cNvPr>
          <p:cNvSpPr/>
          <p:nvPr/>
        </p:nvSpPr>
        <p:spPr>
          <a:xfrm>
            <a:off x="470044" y="613463"/>
            <a:ext cx="326719" cy="28112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D145277-68A3-48A9-8324-BF06F556EBE7}"/>
              </a:ext>
            </a:extLst>
          </p:cNvPr>
          <p:cNvCxnSpPr>
            <a:cxnSpLocks/>
          </p:cNvCxnSpPr>
          <p:nvPr/>
        </p:nvCxnSpPr>
        <p:spPr>
          <a:xfrm flipV="1">
            <a:off x="1404154" y="905993"/>
            <a:ext cx="1531316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F0333477-487C-4385-9A79-F00ABE843E9C}"/>
              </a:ext>
            </a:extLst>
          </p:cNvPr>
          <p:cNvSpPr txBox="1"/>
          <p:nvPr/>
        </p:nvSpPr>
        <p:spPr>
          <a:xfrm>
            <a:off x="881758" y="1722431"/>
            <a:ext cx="5538253" cy="563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3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sz="3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</a:t>
            </a:r>
            <a:endParaRPr lang="en-US" sz="3000" b="1" i="1" dirty="0">
              <a:solidFill>
                <a:srgbClr val="1C04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8478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DAC8EFB-1DD3-4336-A89C-757F6262F8CE}"/>
              </a:ext>
            </a:extLst>
          </p:cNvPr>
          <p:cNvSpPr/>
          <p:nvPr/>
        </p:nvSpPr>
        <p:spPr>
          <a:xfrm>
            <a:off x="397113" y="362959"/>
            <a:ext cx="851539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8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 </a:t>
            </a:r>
            <a:r>
              <a:rPr lang="en-US" sz="28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28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8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8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qua </a:t>
            </a:r>
            <a:r>
              <a:rPr lang="en-US" sz="28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28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8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8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28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nhánh</a:t>
            </a:r>
            <a:r>
              <a:rPr lang="en-US" sz="28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Chàng</a:t>
            </a:r>
            <a:r>
              <a:rPr lang="en-US" sz="28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bèn</a:t>
            </a:r>
            <a:r>
              <a:rPr lang="en-US" sz="28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nhặt</a:t>
            </a:r>
            <a:r>
              <a:rPr lang="en-US" sz="28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28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8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28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28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8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8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8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sz="28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8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nảy</a:t>
            </a:r>
            <a:r>
              <a:rPr lang="en-US" sz="28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28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mọc</a:t>
            </a:r>
            <a:r>
              <a:rPr lang="en-US" sz="28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8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28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sz="28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8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sz="28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thẫm</a:t>
            </a:r>
            <a:r>
              <a:rPr lang="en-US" sz="28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ruột</a:t>
            </a:r>
            <a:r>
              <a:rPr lang="en-US" sz="28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8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8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28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nhánh</a:t>
            </a:r>
            <a:r>
              <a:rPr lang="en-US" sz="28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28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28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28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28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28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8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8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28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sz="28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28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EA91099-6205-4558-A621-6B8705A81AD1}"/>
              </a:ext>
            </a:extLst>
          </p:cNvPr>
          <p:cNvSpPr/>
          <p:nvPr/>
        </p:nvSpPr>
        <p:spPr>
          <a:xfrm>
            <a:off x="430566" y="474986"/>
            <a:ext cx="320517" cy="314300"/>
          </a:xfrm>
          <a:prstGeom prst="ellipse">
            <a:avLst/>
          </a:prstGeom>
          <a:solidFill>
            <a:schemeClr val="tx1">
              <a:lumMod val="9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7352449-CAA2-4240-B908-95174C93B9B1}"/>
              </a:ext>
            </a:extLst>
          </p:cNvPr>
          <p:cNvCxnSpPr>
            <a:cxnSpLocks/>
          </p:cNvCxnSpPr>
          <p:nvPr/>
        </p:nvCxnSpPr>
        <p:spPr>
          <a:xfrm>
            <a:off x="7039966" y="1192198"/>
            <a:ext cx="51701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56395BF6-21FA-46EC-A63A-D9E0E5D153D5}"/>
              </a:ext>
            </a:extLst>
          </p:cNvPr>
          <p:cNvSpPr/>
          <p:nvPr/>
        </p:nvSpPr>
        <p:spPr>
          <a:xfrm>
            <a:off x="430566" y="3406633"/>
            <a:ext cx="8178175" cy="564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i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ném và rải hạt giống vào vùng đất được chuẩn bị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AD6927-2BE9-420F-8DC2-86BEF8B65E64}"/>
              </a:ext>
            </a:extLst>
          </p:cNvPr>
          <p:cNvSpPr/>
          <p:nvPr/>
        </p:nvSpPr>
        <p:spPr>
          <a:xfrm>
            <a:off x="430566" y="3466724"/>
            <a:ext cx="8078657" cy="1081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Chàng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bèn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nhặt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vi-VN" sz="2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C00CECD-26BE-42A3-81B7-8819A60C24E4}"/>
              </a:ext>
            </a:extLst>
          </p:cNvPr>
          <p:cNvCxnSpPr>
            <a:cxnSpLocks/>
          </p:cNvCxnSpPr>
          <p:nvPr/>
        </p:nvCxnSpPr>
        <p:spPr>
          <a:xfrm flipH="1">
            <a:off x="5423625" y="3650921"/>
            <a:ext cx="87183" cy="33467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13166C7-6F67-4BB7-AC23-E0A2737ADD5B}"/>
              </a:ext>
            </a:extLst>
          </p:cNvPr>
          <p:cNvGrpSpPr/>
          <p:nvPr/>
        </p:nvGrpSpPr>
        <p:grpSpPr>
          <a:xfrm>
            <a:off x="7169604" y="4112287"/>
            <a:ext cx="115734" cy="334748"/>
            <a:chOff x="6506827" y="4238141"/>
            <a:chExt cx="115734" cy="334748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338BDDC-4F09-4AD3-AABB-4E09DD0998F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06827" y="4238216"/>
              <a:ext cx="87183" cy="33467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8293CFA-C3FB-4FA7-8406-93414869C97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35378" y="4238141"/>
              <a:ext cx="87183" cy="33467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1B583D5-8D7E-4FCF-90EC-42AD1F122B1B}"/>
              </a:ext>
            </a:extLst>
          </p:cNvPr>
          <p:cNvCxnSpPr>
            <a:cxnSpLocks/>
          </p:cNvCxnSpPr>
          <p:nvPr/>
        </p:nvCxnSpPr>
        <p:spPr>
          <a:xfrm flipH="1">
            <a:off x="2748693" y="3650921"/>
            <a:ext cx="87183" cy="33467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ECE04B3-8E61-4432-87F4-D189ED569CF8}"/>
              </a:ext>
            </a:extLst>
          </p:cNvPr>
          <p:cNvCxnSpPr>
            <a:cxnSpLocks/>
          </p:cNvCxnSpPr>
          <p:nvPr/>
        </p:nvCxnSpPr>
        <p:spPr>
          <a:xfrm flipH="1">
            <a:off x="3652720" y="4142202"/>
            <a:ext cx="87183" cy="33467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D21528C-9077-4AAD-9EF0-470431B7BA6B}"/>
              </a:ext>
            </a:extLst>
          </p:cNvPr>
          <p:cNvCxnSpPr>
            <a:cxnSpLocks/>
          </p:cNvCxnSpPr>
          <p:nvPr/>
        </p:nvCxnSpPr>
        <p:spPr>
          <a:xfrm flipH="1">
            <a:off x="6492651" y="918872"/>
            <a:ext cx="87183" cy="33467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5F41B52-40D6-44EF-A5C7-DEFB97F395E0}"/>
              </a:ext>
            </a:extLst>
          </p:cNvPr>
          <p:cNvGrpSpPr/>
          <p:nvPr/>
        </p:nvGrpSpPr>
        <p:grpSpPr>
          <a:xfrm>
            <a:off x="2531617" y="1749856"/>
            <a:ext cx="115734" cy="334748"/>
            <a:chOff x="6506827" y="4238141"/>
            <a:chExt cx="115734" cy="334748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588BA492-1BAC-4840-B03C-164AF05332E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06827" y="4238216"/>
              <a:ext cx="87183" cy="33467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90B8880F-61EF-4AC9-A298-FDF945CE563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35378" y="4238141"/>
              <a:ext cx="87183" cy="33467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EC33B5C-00C7-4763-983B-966C9DD1DFD6}"/>
              </a:ext>
            </a:extLst>
          </p:cNvPr>
          <p:cNvCxnSpPr>
            <a:cxnSpLocks/>
          </p:cNvCxnSpPr>
          <p:nvPr/>
        </p:nvCxnSpPr>
        <p:spPr>
          <a:xfrm flipH="1">
            <a:off x="966871" y="1342319"/>
            <a:ext cx="87183" cy="33467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922C516-A888-4C02-83AA-0245ECE9ACE6}"/>
              </a:ext>
            </a:extLst>
          </p:cNvPr>
          <p:cNvCxnSpPr>
            <a:cxnSpLocks/>
          </p:cNvCxnSpPr>
          <p:nvPr/>
        </p:nvCxnSpPr>
        <p:spPr>
          <a:xfrm flipH="1">
            <a:off x="6690338" y="1342318"/>
            <a:ext cx="87183" cy="33467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7D2000A-06AB-4ADF-9BF6-25FAC832D8BD}"/>
              </a:ext>
            </a:extLst>
          </p:cNvPr>
          <p:cNvCxnSpPr>
            <a:cxnSpLocks/>
          </p:cNvCxnSpPr>
          <p:nvPr/>
        </p:nvCxnSpPr>
        <p:spPr>
          <a:xfrm flipH="1">
            <a:off x="2603760" y="1339261"/>
            <a:ext cx="87183" cy="33467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DC7EF0B-D0B9-40D1-BDC1-20F6059B5E67}"/>
              </a:ext>
            </a:extLst>
          </p:cNvPr>
          <p:cNvCxnSpPr>
            <a:cxnSpLocks/>
          </p:cNvCxnSpPr>
          <p:nvPr/>
        </p:nvCxnSpPr>
        <p:spPr>
          <a:xfrm flipH="1">
            <a:off x="7071132" y="3641106"/>
            <a:ext cx="87183" cy="33467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12948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CE0CA8E-94BC-4D97-A6CA-EA029130194C}"/>
              </a:ext>
            </a:extLst>
          </p:cNvPr>
          <p:cNvSpPr/>
          <p:nvPr/>
        </p:nvSpPr>
        <p:spPr>
          <a:xfrm>
            <a:off x="441353" y="334153"/>
            <a:ext cx="849347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800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2800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800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cha, An </a:t>
            </a:r>
            <a:r>
              <a:rPr lang="en-US" sz="2800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2800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2800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2800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800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800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2800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800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800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vớt</a:t>
            </a:r>
            <a:r>
              <a:rPr lang="en-US" sz="2800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2800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800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dâng</a:t>
            </a:r>
            <a:r>
              <a:rPr lang="en-US" sz="2800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800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800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hối</a:t>
            </a:r>
            <a:r>
              <a:rPr lang="en-US" sz="2800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hận</a:t>
            </a:r>
            <a:r>
              <a:rPr lang="en-US" sz="2800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sz="2800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2800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2800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2800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800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800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2800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dưa</a:t>
            </a:r>
            <a:r>
              <a:rPr lang="en-US" sz="2800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hấu</a:t>
            </a:r>
            <a:r>
              <a:rPr lang="en-US" sz="2800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nay.</a:t>
            </a:r>
            <a:endParaRPr lang="en-US" sz="2800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444D518-9C9D-4CC7-B151-1048DB80EFA3}"/>
              </a:ext>
            </a:extLst>
          </p:cNvPr>
          <p:cNvSpPr/>
          <p:nvPr/>
        </p:nvSpPr>
        <p:spPr>
          <a:xfrm>
            <a:off x="441353" y="438887"/>
            <a:ext cx="326719" cy="340047"/>
          </a:xfrm>
          <a:prstGeom prst="ellipse">
            <a:avLst/>
          </a:prstGeom>
          <a:solidFill>
            <a:schemeClr val="bg1">
              <a:lumMod val="9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D4E2E3B-04FF-40F4-9F7F-B09A07E2ED18}"/>
              </a:ext>
            </a:extLst>
          </p:cNvPr>
          <p:cNvCxnSpPr/>
          <p:nvPr/>
        </p:nvCxnSpPr>
        <p:spPr>
          <a:xfrm flipV="1">
            <a:off x="7279162" y="1591164"/>
            <a:ext cx="887186" cy="1140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146820D1-A565-4CAE-848A-825BE3BBB851}"/>
              </a:ext>
            </a:extLst>
          </p:cNvPr>
          <p:cNvSpPr/>
          <p:nvPr/>
        </p:nvSpPr>
        <p:spPr>
          <a:xfrm>
            <a:off x="441353" y="2685656"/>
            <a:ext cx="8078657" cy="1081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Hối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hận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tiếc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day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dứt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lầm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2211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9DFA81A-90E5-4FCB-9E96-A1EE0D577C34}"/>
              </a:ext>
            </a:extLst>
          </p:cNvPr>
          <p:cNvSpPr txBox="1"/>
          <p:nvPr/>
        </p:nvSpPr>
        <p:spPr>
          <a:xfrm>
            <a:off x="3564938" y="152016"/>
            <a:ext cx="1988366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 AN TIÊM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FC8999-1800-4051-92DC-AA454B63433B}"/>
              </a:ext>
            </a:extLst>
          </p:cNvPr>
          <p:cNvSpPr txBox="1"/>
          <p:nvPr/>
        </p:nvSpPr>
        <p:spPr>
          <a:xfrm>
            <a:off x="486786" y="607573"/>
            <a:ext cx="839788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An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mến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lầm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An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giận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đày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000" dirty="0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2000" dirty="0" err="1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2000" dirty="0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sz="2000" dirty="0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dirty="0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2000" dirty="0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2000" dirty="0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000" dirty="0" err="1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2000" dirty="0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000" dirty="0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dirty="0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dirty="0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2000" dirty="0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nứa</a:t>
            </a:r>
            <a:r>
              <a:rPr lang="en-US" sz="2000" dirty="0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000" dirty="0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2000" dirty="0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phơi</a:t>
            </a:r>
            <a:r>
              <a:rPr lang="en-US" sz="2000" dirty="0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2000" dirty="0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2000" dirty="0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2000" dirty="0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000" dirty="0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0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 </a:t>
            </a:r>
            <a:r>
              <a:rPr lang="en-US" sz="20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2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qua </a:t>
            </a:r>
            <a:r>
              <a:rPr lang="en-US" sz="20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2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2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nhánh</a:t>
            </a:r>
            <a:r>
              <a:rPr lang="en-US" sz="2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Chàng</a:t>
            </a:r>
            <a:r>
              <a:rPr lang="en-US" sz="2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bèn</a:t>
            </a:r>
            <a:r>
              <a:rPr lang="en-US" sz="2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nhặt</a:t>
            </a:r>
            <a:r>
              <a:rPr lang="en-US" sz="2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2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2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2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0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sz="20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nảy</a:t>
            </a:r>
            <a:r>
              <a:rPr lang="en-US" sz="2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2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mọc</a:t>
            </a:r>
            <a:r>
              <a:rPr lang="en-US" sz="2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0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2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sz="2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0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0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sz="2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thẫm</a:t>
            </a:r>
            <a:r>
              <a:rPr lang="en-US" sz="2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ruột</a:t>
            </a:r>
            <a:r>
              <a:rPr lang="en-US" sz="2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2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nhánh</a:t>
            </a:r>
            <a:r>
              <a:rPr lang="en-US" sz="2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2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2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2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2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0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2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2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sz="2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2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000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000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000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2000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000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000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cha, An </a:t>
            </a:r>
            <a:r>
              <a:rPr lang="en-US" sz="2000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2000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2000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000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000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000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2000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000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000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000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2000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000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000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000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000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vớt</a:t>
            </a:r>
            <a:r>
              <a:rPr lang="en-US" sz="2000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000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2000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000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dâng</a:t>
            </a:r>
            <a:r>
              <a:rPr lang="en-US" sz="2000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000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000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hối</a:t>
            </a:r>
            <a:r>
              <a:rPr lang="en-US" sz="2000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hận</a:t>
            </a:r>
            <a:r>
              <a:rPr lang="en-US" sz="2000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sz="2000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2000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2000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000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2000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000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000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000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2000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000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dưa</a:t>
            </a:r>
            <a:r>
              <a:rPr lang="en-US" sz="2000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hấu</a:t>
            </a:r>
            <a:r>
              <a:rPr lang="en-US" sz="2000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nay.</a:t>
            </a:r>
            <a:endParaRPr lang="en-US" sz="2000" b="1" dirty="0">
              <a:solidFill>
                <a:srgbClr val="027C2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BB5839C-1F44-43D4-9607-2822D1A9DD6F}"/>
              </a:ext>
            </a:extLst>
          </p:cNvPr>
          <p:cNvSpPr/>
          <p:nvPr/>
        </p:nvSpPr>
        <p:spPr>
          <a:xfrm>
            <a:off x="5889123" y="4550704"/>
            <a:ext cx="3080853" cy="458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(Theo </a:t>
            </a:r>
            <a:r>
              <a:rPr lang="en-US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Nguyễn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Đồng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Chí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</a:t>
            </a:r>
            <a:endParaRPr lang="vi-V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B6D58DA-0268-416E-9E28-69D186531099}"/>
              </a:ext>
            </a:extLst>
          </p:cNvPr>
          <p:cNvSpPr/>
          <p:nvPr/>
        </p:nvSpPr>
        <p:spPr>
          <a:xfrm>
            <a:off x="356327" y="651349"/>
            <a:ext cx="326719" cy="28112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37924AD-4878-4588-8030-E432789E0DFE}"/>
              </a:ext>
            </a:extLst>
          </p:cNvPr>
          <p:cNvSpPr/>
          <p:nvPr/>
        </p:nvSpPr>
        <p:spPr>
          <a:xfrm>
            <a:off x="334577" y="1595596"/>
            <a:ext cx="326719" cy="281125"/>
          </a:xfrm>
          <a:prstGeom prst="ellipse">
            <a:avLst/>
          </a:prstGeom>
          <a:solidFill>
            <a:schemeClr val="tx1">
              <a:lumMod val="90000"/>
            </a:schemeClr>
          </a:solidFill>
          <a:ln w="12700">
            <a:solidFill>
              <a:schemeClr val="tx1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A31CA0D-C0DC-4626-9894-6690F3AE2756}"/>
              </a:ext>
            </a:extLst>
          </p:cNvPr>
          <p:cNvSpPr/>
          <p:nvPr/>
        </p:nvSpPr>
        <p:spPr>
          <a:xfrm>
            <a:off x="334577" y="2232364"/>
            <a:ext cx="326719" cy="281125"/>
          </a:xfrm>
          <a:prstGeom prst="ellipse">
            <a:avLst/>
          </a:prstGeom>
          <a:solidFill>
            <a:srgbClr val="ACA1D5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ADA48E7-4AAB-4F6B-9AB2-4249DF5C2B66}"/>
              </a:ext>
            </a:extLst>
          </p:cNvPr>
          <p:cNvSpPr/>
          <p:nvPr/>
        </p:nvSpPr>
        <p:spPr>
          <a:xfrm>
            <a:off x="345728" y="3712664"/>
            <a:ext cx="326719" cy="281125"/>
          </a:xfrm>
          <a:prstGeom prst="ellipse">
            <a:avLst/>
          </a:prstGeom>
          <a:solidFill>
            <a:schemeClr val="bg1">
              <a:lumMod val="9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8880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E9FB"/>
        </a:solidFill>
        <a:effectLst/>
      </p:bgPr>
    </p:bg>
    <p:spTree>
      <p:nvGrpSpPr>
        <p:cNvPr id="1" name="Shape 1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5">
            <a:extLst>
              <a:ext uri="{FF2B5EF4-FFF2-40B4-BE49-F238E27FC236}">
                <a16:creationId xmlns:a16="http://schemas.microsoft.com/office/drawing/2014/main" id="{9FF9A042-64FE-4FCB-B7CA-81EF810F28D9}"/>
              </a:ext>
            </a:extLst>
          </p:cNvPr>
          <p:cNvSpPr txBox="1"/>
          <p:nvPr/>
        </p:nvSpPr>
        <p:spPr>
          <a:xfrm>
            <a:off x="4244216" y="2451631"/>
            <a:ext cx="401263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rgbClr val="637D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LUYỆN ĐỌC </a:t>
            </a:r>
          </a:p>
          <a:p>
            <a:pPr algn="ctr"/>
            <a:r>
              <a:rPr lang="en-US" altLang="zh-CN" sz="4800" b="1">
                <a:solidFill>
                  <a:srgbClr val="637D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NHÓM 4</a:t>
            </a:r>
            <a:endParaRPr lang="zh-CN" altLang="en-US" sz="4800" b="1" dirty="0">
              <a:solidFill>
                <a:srgbClr val="637D4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思源黑体 CN Medium" panose="020B0600000000000000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5" name="PA_图片 4">
            <a:extLst>
              <a:ext uri="{FF2B5EF4-FFF2-40B4-BE49-F238E27FC236}">
                <a16:creationId xmlns:a16="http://schemas.microsoft.com/office/drawing/2014/main" id="{14E73A32-26C4-47E0-8A5F-78CCC0836E8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6" y="1787236"/>
            <a:ext cx="4235030" cy="33562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A258B00-104D-4A7A-A061-507BEB31AD98}"/>
              </a:ext>
            </a:extLst>
          </p:cNvPr>
          <p:cNvSpPr txBox="1"/>
          <p:nvPr/>
        </p:nvSpPr>
        <p:spPr>
          <a:xfrm>
            <a:off x="195364" y="2451631"/>
            <a:ext cx="444717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630">
              <a:buClr>
                <a:srgbClr val="000000"/>
              </a:buClr>
              <a:defRPr/>
            </a:pPr>
            <a:r>
              <a:rPr lang="en-US" altLang="zh-CN" sz="4800" b="1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Arial"/>
              </a:rPr>
              <a:t>Yêu</a:t>
            </a:r>
            <a:r>
              <a:rPr lang="zh-CN" altLang="en-US" sz="4800" b="1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Arial"/>
              </a:rPr>
              <a:t> </a:t>
            </a:r>
            <a:r>
              <a:rPr lang="en-US" altLang="zh-CN" sz="4800" b="1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Arial"/>
              </a:rPr>
              <a:t>cầu</a:t>
            </a:r>
            <a:endParaRPr lang="zh-CN" altLang="en-US" sz="4800" b="1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  <a:latin typeface="Times New Roman" pitchFamily="18" charset="0"/>
              <a:ea typeface="等线" panose="02010600030101010101" pitchFamily="2" charset="-122"/>
              <a:cs typeface="Times New Roman" pitchFamily="18" charset="0"/>
              <a:sym typeface="Arial"/>
            </a:endParaRPr>
          </a:p>
          <a:p>
            <a:pPr defTabSz="609630">
              <a:buClr>
                <a:srgbClr val="000000"/>
              </a:buClr>
              <a:buSzPts val="2800"/>
              <a:defRPr/>
            </a:pPr>
            <a:r>
              <a:rPr lang="en-US" altLang="zh-CN" sz="240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Arial"/>
              </a:rPr>
              <a:t>- </a:t>
            </a:r>
            <a:r>
              <a:rPr lang="en-US" altLang="zh-CN" sz="240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Arial"/>
              </a:rPr>
              <a:t>Phân</a:t>
            </a:r>
            <a:r>
              <a:rPr lang="zh-CN" altLang="en-US" sz="240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Arial"/>
              </a:rPr>
              <a:t> </a:t>
            </a:r>
            <a:r>
              <a:rPr lang="en-US" altLang="zh-CN" sz="240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Arial"/>
              </a:rPr>
              <a:t>công</a:t>
            </a:r>
            <a:r>
              <a:rPr lang="zh-CN" altLang="en-US" sz="240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Arial"/>
              </a:rPr>
              <a:t> </a:t>
            </a:r>
            <a:r>
              <a:rPr lang="en-US" altLang="zh-CN" sz="240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Arial"/>
              </a:rPr>
              <a:t>đọc</a:t>
            </a:r>
            <a:r>
              <a:rPr lang="zh-CN" altLang="en-US" sz="240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Arial"/>
              </a:rPr>
              <a:t> </a:t>
            </a:r>
            <a:r>
              <a:rPr lang="en-US" altLang="zh-CN" sz="240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Arial"/>
              </a:rPr>
              <a:t>theo</a:t>
            </a:r>
            <a:r>
              <a:rPr lang="zh-CN" altLang="en-US" sz="240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Arial"/>
              </a:rPr>
              <a:t> </a:t>
            </a:r>
            <a:r>
              <a:rPr lang="en-US" altLang="zh-CN" sz="240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Arial"/>
              </a:rPr>
              <a:t>đoạn</a:t>
            </a:r>
            <a:endParaRPr lang="zh-CN" altLang="en-US" sz="2400">
              <a:ln w="0"/>
              <a:solidFill>
                <a:prstClr val="black">
                  <a:lumMod val="95000"/>
                  <a:lumOff val="5000"/>
                </a:prstClr>
              </a:solidFill>
              <a:latin typeface="Times New Roman" pitchFamily="18" charset="0"/>
              <a:ea typeface="等线" panose="02010600030101010101" pitchFamily="2" charset="-122"/>
              <a:cs typeface="Times New Roman" pitchFamily="18" charset="0"/>
              <a:sym typeface="Arial"/>
            </a:endParaRPr>
          </a:p>
          <a:p>
            <a:pPr defTabSz="609630">
              <a:buClr>
                <a:srgbClr val="000000"/>
              </a:buClr>
              <a:buSzPts val="2800"/>
              <a:defRPr/>
            </a:pPr>
            <a:r>
              <a:rPr lang="en-US" altLang="zh-CN" sz="240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Arial"/>
              </a:rPr>
              <a:t>- Tất</a:t>
            </a:r>
            <a:r>
              <a:rPr lang="zh-CN" altLang="en-US" sz="240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Arial"/>
              </a:rPr>
              <a:t> </a:t>
            </a:r>
            <a:r>
              <a:rPr lang="en-US" altLang="zh-CN" sz="240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Arial"/>
              </a:rPr>
              <a:t>cả</a:t>
            </a:r>
            <a:r>
              <a:rPr lang="zh-CN" altLang="en-US" sz="240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Arial"/>
              </a:rPr>
              <a:t> </a:t>
            </a:r>
            <a:r>
              <a:rPr lang="en-US" altLang="zh-CN" sz="240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Arial"/>
              </a:rPr>
              <a:t>thành</a:t>
            </a:r>
            <a:r>
              <a:rPr lang="zh-CN" altLang="en-US" sz="240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Arial"/>
              </a:rPr>
              <a:t> </a:t>
            </a:r>
            <a:r>
              <a:rPr lang="en-US" altLang="zh-CN" sz="240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Arial"/>
              </a:rPr>
              <a:t>viên</a:t>
            </a:r>
            <a:r>
              <a:rPr lang="zh-CN" altLang="en-US" sz="240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Arial"/>
              </a:rPr>
              <a:t> </a:t>
            </a:r>
            <a:r>
              <a:rPr lang="en-US" altLang="zh-CN" sz="240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Arial"/>
              </a:rPr>
              <a:t>đều</a:t>
            </a:r>
            <a:r>
              <a:rPr lang="zh-CN" altLang="en-US" sz="240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Arial"/>
              </a:rPr>
              <a:t> </a:t>
            </a:r>
            <a:r>
              <a:rPr lang="en-US" altLang="zh-CN" sz="240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Arial"/>
              </a:rPr>
              <a:t>đọc</a:t>
            </a:r>
            <a:endParaRPr lang="zh-CN" altLang="en-US" sz="2400">
              <a:ln w="0"/>
              <a:solidFill>
                <a:prstClr val="black">
                  <a:lumMod val="95000"/>
                  <a:lumOff val="5000"/>
                </a:prstClr>
              </a:solidFill>
              <a:latin typeface="Times New Roman" pitchFamily="18" charset="0"/>
              <a:ea typeface="等线" panose="02010600030101010101" pitchFamily="2" charset="-122"/>
              <a:cs typeface="Times New Roman" pitchFamily="18" charset="0"/>
              <a:sym typeface="Arial"/>
            </a:endParaRPr>
          </a:p>
          <a:p>
            <a:pPr defTabSz="609630">
              <a:buClr>
                <a:srgbClr val="000000"/>
              </a:buClr>
              <a:buSzPts val="2800"/>
              <a:defRPr/>
            </a:pPr>
            <a:r>
              <a:rPr lang="en-US" altLang="zh-CN" sz="240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Arial"/>
              </a:rPr>
              <a:t>- Sửa lỗi cho bạn nếu bạn đọc chưa đúng.</a:t>
            </a:r>
            <a:endParaRPr lang="zh-CN" altLang="en-US" sz="2400" dirty="0">
              <a:ln w="0"/>
              <a:solidFill>
                <a:prstClr val="black">
                  <a:lumMod val="95000"/>
                  <a:lumOff val="5000"/>
                </a:prstClr>
              </a:solidFill>
              <a:latin typeface="Times New Roman" pitchFamily="18" charset="0"/>
              <a:ea typeface="等线" panose="02010600030101010101" pitchFamily="2" charset="-122"/>
              <a:cs typeface="Times New Roman" pitchFamily="18" charset="0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583bf2c0947695c562ac5d998569417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785" y="228125"/>
            <a:ext cx="7095931" cy="4686167"/>
          </a:xfrm>
          <a:prstGeom prst="rect">
            <a:avLst/>
          </a:prstGeom>
        </p:spPr>
      </p:pic>
      <p:pic>
        <p:nvPicPr>
          <p:cNvPr id="18" name="图片 17" descr="69a8f3e94da59fb9c00491d0266be90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41" y="228124"/>
            <a:ext cx="2302669" cy="166878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414466" y="2571207"/>
            <a:ext cx="5750567" cy="942952"/>
          </a:xfrm>
          <a:prstGeom prst="rect">
            <a:avLst/>
          </a:prstGeom>
          <a:noFill/>
          <a:ln>
            <a:noFill/>
          </a:ln>
          <a:effectLst/>
        </p:spPr>
        <p:txBody>
          <a:bodyPr lIns="68562" tIns="34283" rIns="68562" bIns="34283" rtlCol="0" anchor="ctr"/>
          <a:lstStyle/>
          <a:p>
            <a:pPr algn="ctr" defTabSz="685598">
              <a:defRPr/>
            </a:pPr>
            <a:r>
              <a:rPr lang="en-US" sz="5400" b="1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Tìm</a:t>
            </a:r>
            <a:r>
              <a:rPr lang="en-US" sz="5400" b="1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hiểu</a:t>
            </a:r>
            <a:r>
              <a:rPr lang="en-US" sz="5400" b="1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bài</a:t>
            </a:r>
            <a:endParaRPr lang="en-US" sz="5400" b="1" dirty="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7086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95833E-6 3.33333E-6 L -3.95833E-6 -0.07223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3352D50-7622-4BAD-80CA-0CEAF21F0632}"/>
              </a:ext>
            </a:extLst>
          </p:cNvPr>
          <p:cNvSpPr txBox="1"/>
          <p:nvPr/>
        </p:nvSpPr>
        <p:spPr>
          <a:xfrm>
            <a:off x="531778" y="365011"/>
            <a:ext cx="80804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1. </a:t>
            </a:r>
            <a:r>
              <a:rPr lang="en-US" sz="30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Vợ</a:t>
            </a:r>
            <a:r>
              <a:rPr lang="en-US" sz="30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chồng</a:t>
            </a:r>
            <a:r>
              <a:rPr lang="en-US" sz="30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Mai An </a:t>
            </a:r>
            <a:r>
              <a:rPr lang="en-US" sz="30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Tiêm</a:t>
            </a:r>
            <a:r>
              <a:rPr lang="en-US" sz="30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đã</a:t>
            </a:r>
            <a:r>
              <a:rPr lang="en-US" sz="30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làm</a:t>
            </a:r>
            <a:r>
              <a:rPr lang="en-US" sz="30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gì</a:t>
            </a:r>
            <a:r>
              <a:rPr lang="en-US" sz="30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ở </a:t>
            </a:r>
            <a:r>
              <a:rPr lang="en-US" sz="30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đảo</a:t>
            </a:r>
            <a:r>
              <a:rPr lang="en-US" sz="30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hoang</a:t>
            </a:r>
            <a:r>
              <a:rPr lang="en-US" sz="30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0277455-DC7E-4000-AA91-B5AE89589ED0}"/>
              </a:ext>
            </a:extLst>
          </p:cNvPr>
          <p:cNvSpPr txBox="1"/>
          <p:nvPr/>
        </p:nvSpPr>
        <p:spPr>
          <a:xfrm>
            <a:off x="531778" y="1160368"/>
            <a:ext cx="8080443" cy="19389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Mai An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nứa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phơi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nhặt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714818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40DBC2E-8E08-4DCD-8D13-13462AE9E22B}"/>
              </a:ext>
            </a:extLst>
          </p:cNvPr>
          <p:cNvSpPr txBox="1"/>
          <p:nvPr/>
        </p:nvSpPr>
        <p:spPr>
          <a:xfrm>
            <a:off x="531778" y="365011"/>
            <a:ext cx="8228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2. </a:t>
            </a:r>
            <a:r>
              <a:rPr lang="en-US" sz="30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Mai An </a:t>
            </a:r>
            <a:r>
              <a:rPr lang="en-US" sz="30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Tiêm</a:t>
            </a:r>
            <a:r>
              <a:rPr lang="en-US" sz="30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nghĩ</a:t>
            </a:r>
            <a:r>
              <a:rPr lang="en-US" sz="30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gì</a:t>
            </a:r>
            <a:r>
              <a:rPr lang="en-US" sz="30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khi</a:t>
            </a:r>
            <a:r>
              <a:rPr lang="en-US" sz="30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nhặt</a:t>
            </a:r>
            <a:r>
              <a:rPr lang="en-US" sz="30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gieo</a:t>
            </a:r>
            <a:r>
              <a:rPr lang="en-US" sz="30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trồng</a:t>
            </a:r>
            <a:r>
              <a:rPr lang="en-US" sz="30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loại</a:t>
            </a:r>
            <a:r>
              <a:rPr lang="en-US" sz="30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hạt</a:t>
            </a:r>
            <a:r>
              <a:rPr lang="en-US" sz="30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do </a:t>
            </a:r>
            <a:r>
              <a:rPr lang="en-US" sz="30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chim</a:t>
            </a:r>
            <a:r>
              <a:rPr lang="en-US" sz="30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thả</a:t>
            </a:r>
            <a:r>
              <a:rPr lang="en-US" sz="30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xuống</a:t>
            </a:r>
            <a:r>
              <a:rPr lang="en-US" sz="30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60BE635-2103-45E6-9FCE-45D44453F08E}"/>
              </a:ext>
            </a:extLst>
          </p:cNvPr>
          <p:cNvSpPr/>
          <p:nvPr/>
        </p:nvSpPr>
        <p:spPr>
          <a:xfrm>
            <a:off x="383822" y="1491848"/>
            <a:ext cx="851539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8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 </a:t>
            </a:r>
            <a:r>
              <a:rPr lang="en-US" sz="28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28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8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8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qua </a:t>
            </a:r>
            <a:r>
              <a:rPr lang="en-US" sz="28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28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8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8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28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nhánh</a:t>
            </a:r>
            <a:r>
              <a:rPr lang="en-US" sz="28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Chàng</a:t>
            </a:r>
            <a:r>
              <a:rPr lang="en-US" sz="28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bèn</a:t>
            </a:r>
            <a:r>
              <a:rPr lang="en-US" sz="28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nhặt</a:t>
            </a:r>
            <a:r>
              <a:rPr lang="en-US" sz="28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28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8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28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28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8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8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8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sz="28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8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nảy</a:t>
            </a:r>
            <a:r>
              <a:rPr lang="en-US" sz="28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28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mọc</a:t>
            </a:r>
            <a:r>
              <a:rPr lang="en-US" sz="28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8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28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sz="28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8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sz="28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thẫm</a:t>
            </a:r>
            <a:r>
              <a:rPr lang="en-US" sz="28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ruột</a:t>
            </a:r>
            <a:r>
              <a:rPr lang="en-US" sz="28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8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8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28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nhánh</a:t>
            </a:r>
            <a:r>
              <a:rPr lang="en-US" sz="28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28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28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28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28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28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8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8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28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sz="28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28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7CB5E69-69D2-4D14-B8C0-BCCE19D71CDE}"/>
              </a:ext>
            </a:extLst>
          </p:cNvPr>
          <p:cNvSpPr/>
          <p:nvPr/>
        </p:nvSpPr>
        <p:spPr>
          <a:xfrm>
            <a:off x="476534" y="1615163"/>
            <a:ext cx="320517" cy="314300"/>
          </a:xfrm>
          <a:prstGeom prst="ellipse">
            <a:avLst/>
          </a:prstGeom>
          <a:solidFill>
            <a:schemeClr val="tx1">
              <a:lumMod val="90000"/>
            </a:schemeClr>
          </a:solidFill>
          <a:ln w="12700">
            <a:solidFill>
              <a:srgbClr val="AA6F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349884E-3CC8-4D52-89E4-C5D3EC646D0A}"/>
              </a:ext>
            </a:extLst>
          </p:cNvPr>
          <p:cNvCxnSpPr>
            <a:cxnSpLocks/>
          </p:cNvCxnSpPr>
          <p:nvPr/>
        </p:nvCxnSpPr>
        <p:spPr>
          <a:xfrm>
            <a:off x="2934741" y="2750065"/>
            <a:ext cx="509243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318951A-AA97-4C61-B4C9-F2E09E8B86BA}"/>
              </a:ext>
            </a:extLst>
          </p:cNvPr>
          <p:cNvCxnSpPr>
            <a:cxnSpLocks/>
          </p:cNvCxnSpPr>
          <p:nvPr/>
        </p:nvCxnSpPr>
        <p:spPr>
          <a:xfrm>
            <a:off x="542606" y="3166895"/>
            <a:ext cx="178486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81480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BD9602D-5415-4472-AF14-536E78EDF623}"/>
              </a:ext>
            </a:extLst>
          </p:cNvPr>
          <p:cNvSpPr txBox="1"/>
          <p:nvPr/>
        </p:nvSpPr>
        <p:spPr>
          <a:xfrm>
            <a:off x="457800" y="533237"/>
            <a:ext cx="8228400" cy="1151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3. </a:t>
            </a:r>
            <a:r>
              <a:rPr lang="en-US" sz="30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Nói</a:t>
            </a:r>
            <a:r>
              <a:rPr lang="en-US" sz="30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tiếp</a:t>
            </a:r>
            <a:r>
              <a:rPr lang="en-US" sz="30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câu</a:t>
            </a:r>
            <a:r>
              <a:rPr lang="en-US" sz="30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dưới</a:t>
            </a:r>
            <a:r>
              <a:rPr lang="en-US" sz="30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đây</a:t>
            </a:r>
            <a:r>
              <a:rPr lang="en-US" sz="30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để</a:t>
            </a:r>
            <a:r>
              <a:rPr lang="en-US" sz="30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giới</a:t>
            </a:r>
            <a:r>
              <a:rPr lang="en-US" sz="30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thiệu</a:t>
            </a:r>
            <a:r>
              <a:rPr lang="en-US" sz="30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loại</a:t>
            </a:r>
            <a:r>
              <a:rPr lang="en-US" sz="30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quả</a:t>
            </a:r>
            <a:r>
              <a:rPr lang="en-US" sz="30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Mai An </a:t>
            </a:r>
            <a:r>
              <a:rPr lang="en-US" sz="30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Tiêm</a:t>
            </a:r>
            <a:r>
              <a:rPr lang="en-US" sz="30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đã</a:t>
            </a:r>
            <a:r>
              <a:rPr lang="en-US" sz="30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trồng</a:t>
            </a:r>
            <a:r>
              <a:rPr lang="en-US" sz="30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F041E1-70A3-4699-8CAB-6075E6E4D436}"/>
              </a:ext>
            </a:extLst>
          </p:cNvPr>
          <p:cNvSpPr txBox="1"/>
          <p:nvPr/>
        </p:nvSpPr>
        <p:spPr>
          <a:xfrm>
            <a:off x="356200" y="1685219"/>
            <a:ext cx="8330000" cy="13943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Quả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vỏ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màu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(…),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ruột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(…),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hạt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(…),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vị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(…).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Quả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(…).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B62273-C771-42D1-BC3F-41B60DBD9D06}"/>
              </a:ext>
            </a:extLst>
          </p:cNvPr>
          <p:cNvSpPr txBox="1"/>
          <p:nvPr/>
        </p:nvSpPr>
        <p:spPr>
          <a:xfrm>
            <a:off x="327978" y="1685219"/>
            <a:ext cx="8431600" cy="20868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sz="3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thẫm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ruột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nhánh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3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Quả</a:t>
            </a:r>
            <a:r>
              <a:rPr lang="en-US" sz="3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</a:t>
            </a:r>
            <a:r>
              <a:rPr lang="en-US" sz="3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lang="en-US" sz="3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dưa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hấu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43410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0677B7-4916-4B8E-8FEF-FA99D92BEBA5}"/>
              </a:ext>
            </a:extLst>
          </p:cNvPr>
          <p:cNvSpPr txBox="1"/>
          <p:nvPr/>
        </p:nvSpPr>
        <p:spPr>
          <a:xfrm>
            <a:off x="647371" y="364386"/>
            <a:ext cx="7559927" cy="631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4. </a:t>
            </a:r>
            <a:r>
              <a:rPr lang="en-US" sz="32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Theo </a:t>
            </a:r>
            <a:r>
              <a:rPr lang="en-US" sz="32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, Mai An </a:t>
            </a:r>
            <a:r>
              <a:rPr lang="en-US" sz="32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Tiêm</a:t>
            </a:r>
            <a:r>
              <a:rPr lang="en-US" sz="32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?</a:t>
            </a:r>
            <a:endParaRPr lang="en-US" sz="3000" dirty="0"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070CD5-7EF4-46FA-90A9-5803716C974C}"/>
              </a:ext>
            </a:extLst>
          </p:cNvPr>
          <p:cNvSpPr txBox="1"/>
          <p:nvPr/>
        </p:nvSpPr>
        <p:spPr>
          <a:xfrm>
            <a:off x="457800" y="1333428"/>
            <a:ext cx="4468860" cy="28139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0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Mai An </a:t>
            </a:r>
            <a:r>
              <a:rPr lang="en-US" sz="30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Tiêm</a:t>
            </a:r>
            <a:r>
              <a:rPr lang="en-US" sz="30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người</a:t>
            </a:r>
            <a:r>
              <a:rPr lang="en-US" sz="30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cần</a:t>
            </a:r>
            <a:r>
              <a:rPr lang="en-US" sz="30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cù</a:t>
            </a:r>
            <a:r>
              <a:rPr lang="en-US" sz="30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chịu</a:t>
            </a:r>
            <a:r>
              <a:rPr lang="en-US" sz="30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khó</a:t>
            </a:r>
            <a:r>
              <a:rPr lang="en-US" sz="30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dám</a:t>
            </a:r>
            <a:r>
              <a:rPr lang="en-US" sz="30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nghĩ</a:t>
            </a:r>
            <a:r>
              <a:rPr lang="en-US" sz="30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dám</a:t>
            </a:r>
            <a:r>
              <a:rPr lang="en-US" sz="30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làm</a:t>
            </a:r>
            <a:r>
              <a:rPr lang="en-US" sz="30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thông</a:t>
            </a:r>
            <a:r>
              <a:rPr lang="en-US" sz="30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minh</a:t>
            </a:r>
            <a:r>
              <a:rPr lang="en-US" sz="30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sáng</a:t>
            </a:r>
            <a:r>
              <a:rPr lang="en-US" sz="30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tạo</a:t>
            </a:r>
            <a:r>
              <a:rPr lang="en-US" sz="30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người</a:t>
            </a:r>
            <a:r>
              <a:rPr lang="en-US" sz="30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con </a:t>
            </a:r>
            <a:r>
              <a:rPr lang="en-US" sz="30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hiếu</a:t>
            </a:r>
            <a:r>
              <a:rPr lang="en-US" sz="30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thảo</a:t>
            </a:r>
            <a:r>
              <a:rPr lang="en-US" sz="30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2" descr="Giải Bài 21: Đọc: Mai An Tiêm SGK Tiếng Việt 2 tập 2 Kết nối tri thức với  cuộc sống | Tiếng Việt 2 - Kết nối tri thức">
            <a:extLst>
              <a:ext uri="{FF2B5EF4-FFF2-40B4-BE49-F238E27FC236}">
                <a16:creationId xmlns:a16="http://schemas.microsoft.com/office/drawing/2014/main" id="{B8C499E1-1548-4834-837D-B961CC1F98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077" y="1333428"/>
            <a:ext cx="3695588" cy="283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91466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42" y="-361067"/>
            <a:ext cx="1715388" cy="171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A3C7FBB-0134-41F0-9437-48D957ABC2A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170"/>
          <a:stretch/>
        </p:blipFill>
        <p:spPr>
          <a:xfrm>
            <a:off x="2208030" y="189571"/>
            <a:ext cx="5174077" cy="4868988"/>
          </a:xfrm>
          <a:prstGeom prst="flowChartConnector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682139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37">
            <a:extLst>
              <a:ext uri="{FF2B5EF4-FFF2-40B4-BE49-F238E27FC236}">
                <a16:creationId xmlns:a16="http://schemas.microsoft.com/office/drawing/2014/main" id="{3532CFDF-923C-4A40-8BD6-7A91A6229A98}"/>
              </a:ext>
            </a:extLst>
          </p:cNvPr>
          <p:cNvSpPr txBox="1"/>
          <p:nvPr/>
        </p:nvSpPr>
        <p:spPr>
          <a:xfrm>
            <a:off x="927580" y="1107131"/>
            <a:ext cx="7121316" cy="1081322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     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gốc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zh-CN" alt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思源黑体 CN Light" panose="020B0300000000000000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8" name="文本框 37">
            <a:extLst>
              <a:ext uri="{FF2B5EF4-FFF2-40B4-BE49-F238E27FC236}">
                <a16:creationId xmlns:a16="http://schemas.microsoft.com/office/drawing/2014/main" id="{ED4B08B2-81EB-4F33-9D04-B9B36AC862F8}"/>
              </a:ext>
            </a:extLst>
          </p:cNvPr>
          <p:cNvSpPr txBox="1"/>
          <p:nvPr/>
        </p:nvSpPr>
        <p:spPr>
          <a:xfrm>
            <a:off x="1413051" y="391213"/>
            <a:ext cx="5788342" cy="5474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altLang="zh-CN" sz="2700" b="1" dirty="0">
                <a:solidFill>
                  <a:srgbClr val="002060"/>
                </a:solidFill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    </a:t>
            </a:r>
            <a:r>
              <a:rPr lang="en-US" altLang="zh-CN" sz="2700" b="1" dirty="0">
                <a:solidFill>
                  <a:srgbClr val="FF0000"/>
                </a:solidFill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NỘI DUNG   </a:t>
            </a:r>
            <a:endParaRPr lang="zh-CN" altLang="en-US" sz="2700" b="1" dirty="0">
              <a:solidFill>
                <a:srgbClr val="FF0000"/>
              </a:solidFill>
              <a:latin typeface="Times New Roman" panose="02020603050405020304" pitchFamily="18" charset="0"/>
              <a:ea typeface="思源黑体 CN Light" panose="020B0300000000000000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DFABB6-7E9C-4CED-8402-BD8E216FFDBE}"/>
              </a:ext>
            </a:extLst>
          </p:cNvPr>
          <p:cNvSpPr txBox="1"/>
          <p:nvPr/>
        </p:nvSpPr>
        <p:spPr>
          <a:xfrm>
            <a:off x="3783456" y="1998232"/>
            <a:ext cx="1962223" cy="701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0DE311-30D7-44E4-8A4E-5713C61FEE9D}"/>
              </a:ext>
            </a:extLst>
          </p:cNvPr>
          <p:cNvSpPr txBox="1"/>
          <p:nvPr/>
        </p:nvSpPr>
        <p:spPr>
          <a:xfrm>
            <a:off x="1275544" y="3321643"/>
            <a:ext cx="4841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33"/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to,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rõ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ràng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ngắt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nghỉ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lí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4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8425E5-8EEC-4CC4-A56F-4C6008C0EAB1}"/>
              </a:ext>
            </a:extLst>
          </p:cNvPr>
          <p:cNvSpPr txBox="1"/>
          <p:nvPr/>
        </p:nvSpPr>
        <p:spPr>
          <a:xfrm>
            <a:off x="1243196" y="2632530"/>
            <a:ext cx="6894083" cy="57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33"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-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endParaRPr lang="zh-CN" altLang="en-US" sz="24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0DE311-30D7-44E4-8A4E-5713C61FEE9D}"/>
              </a:ext>
            </a:extLst>
          </p:cNvPr>
          <p:cNvSpPr txBox="1"/>
          <p:nvPr/>
        </p:nvSpPr>
        <p:spPr>
          <a:xfrm>
            <a:off x="1314847" y="3813104"/>
            <a:ext cx="4841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33"/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Giọng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vui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vẻ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4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3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/>
      <p:bldP spid="10" grpId="0"/>
      <p:bldP spid="11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9DFA81A-90E5-4FCB-9E96-A1EE0D577C34}"/>
              </a:ext>
            </a:extLst>
          </p:cNvPr>
          <p:cNvSpPr txBox="1"/>
          <p:nvPr/>
        </p:nvSpPr>
        <p:spPr>
          <a:xfrm>
            <a:off x="3564938" y="152016"/>
            <a:ext cx="1988366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 AN TIÊM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FC8999-1800-4051-92DC-AA454B63433B}"/>
              </a:ext>
            </a:extLst>
          </p:cNvPr>
          <p:cNvSpPr txBox="1"/>
          <p:nvPr/>
        </p:nvSpPr>
        <p:spPr>
          <a:xfrm>
            <a:off x="486786" y="607573"/>
            <a:ext cx="839788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An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mến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lầm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An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giận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đày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000" dirty="0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2000" dirty="0" err="1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2000" dirty="0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sz="2000" dirty="0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dirty="0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2000" dirty="0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2000" dirty="0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000" dirty="0" err="1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2000" dirty="0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000" dirty="0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dirty="0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dirty="0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2000" dirty="0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nứa</a:t>
            </a:r>
            <a:r>
              <a:rPr lang="en-US" sz="2000" dirty="0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000" dirty="0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2000" dirty="0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phơi</a:t>
            </a:r>
            <a:r>
              <a:rPr lang="en-US" sz="2000" dirty="0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2000" dirty="0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2000" dirty="0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2000" dirty="0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000" dirty="0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0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 </a:t>
            </a:r>
            <a:r>
              <a:rPr lang="en-US" sz="20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2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qua </a:t>
            </a:r>
            <a:r>
              <a:rPr lang="en-US" sz="20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2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2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nhánh</a:t>
            </a:r>
            <a:r>
              <a:rPr lang="en-US" sz="2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Chàng</a:t>
            </a:r>
            <a:r>
              <a:rPr lang="en-US" sz="2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bèn</a:t>
            </a:r>
            <a:r>
              <a:rPr lang="en-US" sz="2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nhặt</a:t>
            </a:r>
            <a:r>
              <a:rPr lang="en-US" sz="2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2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2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2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0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sz="20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nảy</a:t>
            </a:r>
            <a:r>
              <a:rPr lang="en-US" sz="2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2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mọc</a:t>
            </a:r>
            <a:r>
              <a:rPr lang="en-US" sz="2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0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2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sz="2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0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0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sz="2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thẫm</a:t>
            </a:r>
            <a:r>
              <a:rPr lang="en-US" sz="2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ruột</a:t>
            </a:r>
            <a:r>
              <a:rPr lang="en-US" sz="2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2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nhánh</a:t>
            </a:r>
            <a:r>
              <a:rPr lang="en-US" sz="2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2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2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2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2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0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2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2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sz="2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2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000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000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000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2000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000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000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cha, An </a:t>
            </a:r>
            <a:r>
              <a:rPr lang="en-US" sz="2000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2000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2000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000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000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000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2000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000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000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000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2000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000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000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000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000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vớt</a:t>
            </a:r>
            <a:r>
              <a:rPr lang="en-US" sz="2000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000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2000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000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dâng</a:t>
            </a:r>
            <a:r>
              <a:rPr lang="en-US" sz="2000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000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000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hối</a:t>
            </a:r>
            <a:r>
              <a:rPr lang="en-US" sz="2000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hận</a:t>
            </a:r>
            <a:r>
              <a:rPr lang="en-US" sz="2000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sz="2000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2000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2000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000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2000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000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000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000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2000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000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dưa</a:t>
            </a:r>
            <a:r>
              <a:rPr lang="en-US" sz="2000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hấu</a:t>
            </a:r>
            <a:r>
              <a:rPr lang="en-US" sz="2000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nay.</a:t>
            </a:r>
            <a:endParaRPr lang="en-US" sz="2000" b="1" dirty="0">
              <a:solidFill>
                <a:srgbClr val="027C2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BB5839C-1F44-43D4-9607-2822D1A9DD6F}"/>
              </a:ext>
            </a:extLst>
          </p:cNvPr>
          <p:cNvSpPr/>
          <p:nvPr/>
        </p:nvSpPr>
        <p:spPr>
          <a:xfrm>
            <a:off x="5889123" y="4550704"/>
            <a:ext cx="3080853" cy="458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(Theo </a:t>
            </a:r>
            <a:r>
              <a:rPr lang="en-US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Nguyễn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Đồng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Chí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</a:t>
            </a:r>
            <a:endParaRPr lang="vi-V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B6D58DA-0268-416E-9E28-69D186531099}"/>
              </a:ext>
            </a:extLst>
          </p:cNvPr>
          <p:cNvSpPr/>
          <p:nvPr/>
        </p:nvSpPr>
        <p:spPr>
          <a:xfrm>
            <a:off x="356327" y="651349"/>
            <a:ext cx="326719" cy="28112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37924AD-4878-4588-8030-E432789E0DFE}"/>
              </a:ext>
            </a:extLst>
          </p:cNvPr>
          <p:cNvSpPr/>
          <p:nvPr/>
        </p:nvSpPr>
        <p:spPr>
          <a:xfrm>
            <a:off x="334577" y="1595596"/>
            <a:ext cx="326719" cy="281125"/>
          </a:xfrm>
          <a:prstGeom prst="ellipse">
            <a:avLst/>
          </a:prstGeom>
          <a:solidFill>
            <a:schemeClr val="tx1">
              <a:lumMod val="90000"/>
            </a:schemeClr>
          </a:solidFill>
          <a:ln w="12700">
            <a:solidFill>
              <a:schemeClr val="tx1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A31CA0D-C0DC-4626-9894-6690F3AE2756}"/>
              </a:ext>
            </a:extLst>
          </p:cNvPr>
          <p:cNvSpPr/>
          <p:nvPr/>
        </p:nvSpPr>
        <p:spPr>
          <a:xfrm>
            <a:off x="334577" y="2232364"/>
            <a:ext cx="326719" cy="281125"/>
          </a:xfrm>
          <a:prstGeom prst="ellipse">
            <a:avLst/>
          </a:prstGeom>
          <a:solidFill>
            <a:srgbClr val="ACA1D5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ADA48E7-4AAB-4F6B-9AB2-4249DF5C2B66}"/>
              </a:ext>
            </a:extLst>
          </p:cNvPr>
          <p:cNvSpPr/>
          <p:nvPr/>
        </p:nvSpPr>
        <p:spPr>
          <a:xfrm>
            <a:off x="345728" y="3712664"/>
            <a:ext cx="326719" cy="281125"/>
          </a:xfrm>
          <a:prstGeom prst="ellipse">
            <a:avLst/>
          </a:prstGeom>
          <a:solidFill>
            <a:schemeClr val="bg1">
              <a:lumMod val="9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417435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583bf2c0947695c562ac5d998569417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785" y="228125"/>
            <a:ext cx="7095931" cy="4686167"/>
          </a:xfrm>
          <a:prstGeom prst="rect">
            <a:avLst/>
          </a:prstGeom>
        </p:spPr>
      </p:pic>
      <p:pic>
        <p:nvPicPr>
          <p:cNvPr id="18" name="图片 17" descr="69a8f3e94da59fb9c00491d0266be90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41" y="228124"/>
            <a:ext cx="2302669" cy="166878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414466" y="2571207"/>
            <a:ext cx="5750567" cy="942952"/>
          </a:xfrm>
          <a:prstGeom prst="rect">
            <a:avLst/>
          </a:prstGeom>
          <a:noFill/>
          <a:ln>
            <a:noFill/>
          </a:ln>
          <a:effectLst/>
        </p:spPr>
        <p:txBody>
          <a:bodyPr lIns="68562" tIns="34283" rIns="68562" bIns="34283" rtlCol="0" anchor="ctr"/>
          <a:lstStyle/>
          <a:p>
            <a:pPr algn="ctr" defTabSz="685598">
              <a:defRPr/>
            </a:pPr>
            <a:r>
              <a:rPr lang="en-US" sz="5400" b="1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Luyện</a:t>
            </a:r>
            <a:r>
              <a:rPr lang="en-US" sz="5400" b="1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tập</a:t>
            </a:r>
            <a:r>
              <a:rPr lang="en-US" sz="5400" b="1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theo</a:t>
            </a:r>
            <a:r>
              <a:rPr lang="en-US" sz="5400" b="1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văn</a:t>
            </a:r>
            <a:r>
              <a:rPr lang="en-US" sz="5400" b="1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bản</a:t>
            </a:r>
            <a:r>
              <a:rPr lang="en-US" sz="5400" b="1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đọc</a:t>
            </a:r>
            <a:endParaRPr lang="en-US" sz="5400" b="1" dirty="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2336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397072F-018E-4FF6-A156-B5B4FC1E241C}"/>
              </a:ext>
            </a:extLst>
          </p:cNvPr>
          <p:cNvSpPr txBox="1"/>
          <p:nvPr/>
        </p:nvSpPr>
        <p:spPr>
          <a:xfrm>
            <a:off x="792036" y="452837"/>
            <a:ext cx="7559927" cy="597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1. </a:t>
            </a:r>
            <a:r>
              <a:rPr lang="en-US" sz="30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Tìm</a:t>
            </a:r>
            <a:r>
              <a:rPr lang="en-US" sz="30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từ</a:t>
            </a:r>
            <a:r>
              <a:rPr lang="en-US" sz="30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ngữ</a:t>
            </a:r>
            <a:r>
              <a:rPr lang="en-US" sz="30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chỉ</a:t>
            </a:r>
            <a:r>
              <a:rPr lang="en-US" sz="30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hoạt</a:t>
            </a:r>
            <a:r>
              <a:rPr lang="en-US" sz="30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động</a:t>
            </a:r>
            <a:r>
              <a:rPr lang="en-US" sz="30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trong</a:t>
            </a:r>
            <a:r>
              <a:rPr lang="en-US" sz="30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đoạn</a:t>
            </a:r>
            <a:r>
              <a:rPr lang="en-US" sz="30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văn</a:t>
            </a:r>
            <a:r>
              <a:rPr lang="en-US" sz="30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sau</a:t>
            </a:r>
            <a:r>
              <a:rPr lang="en-US" sz="30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839E02-09EB-4606-B478-8854A7C2051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FFE"/>
              </a:clrFrom>
              <a:clrTo>
                <a:srgbClr val="FEFF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3000"/>
                    </a14:imgEffect>
                    <a14:imgEffect>
                      <a14:brightnessContrast contrast="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2926" y="571986"/>
            <a:ext cx="519110" cy="47883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A0093F1-6943-4801-AAD0-CA22386F2F6F}"/>
              </a:ext>
            </a:extLst>
          </p:cNvPr>
          <p:cNvSpPr txBox="1"/>
          <p:nvPr/>
        </p:nvSpPr>
        <p:spPr>
          <a:xfrm>
            <a:off x="444522" y="1399353"/>
            <a:ext cx="7862116" cy="206210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i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173D7CB-EECC-4C68-9F12-6506B432C937}"/>
              </a:ext>
            </a:extLst>
          </p:cNvPr>
          <p:cNvCxnSpPr>
            <a:cxnSpLocks/>
          </p:cNvCxnSpPr>
          <p:nvPr/>
        </p:nvCxnSpPr>
        <p:spPr>
          <a:xfrm>
            <a:off x="2289805" y="1851642"/>
            <a:ext cx="6548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AA4FB08-9918-4D6C-AAC6-FB370A34D25E}"/>
              </a:ext>
            </a:extLst>
          </p:cNvPr>
          <p:cNvCxnSpPr>
            <a:cxnSpLocks/>
          </p:cNvCxnSpPr>
          <p:nvPr/>
        </p:nvCxnSpPr>
        <p:spPr>
          <a:xfrm>
            <a:off x="6530482" y="1851642"/>
            <a:ext cx="44729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3DDB86-C8D7-4F45-9DDF-C9CA02378E68}"/>
              </a:ext>
            </a:extLst>
          </p:cNvPr>
          <p:cNvCxnSpPr>
            <a:cxnSpLocks/>
          </p:cNvCxnSpPr>
          <p:nvPr/>
        </p:nvCxnSpPr>
        <p:spPr>
          <a:xfrm>
            <a:off x="3312785" y="2341014"/>
            <a:ext cx="54122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14F54C8-0800-4D4D-A491-851F73769704}"/>
              </a:ext>
            </a:extLst>
          </p:cNvPr>
          <p:cNvCxnSpPr>
            <a:cxnSpLocks/>
          </p:cNvCxnSpPr>
          <p:nvPr/>
        </p:nvCxnSpPr>
        <p:spPr>
          <a:xfrm>
            <a:off x="1343740" y="2833858"/>
            <a:ext cx="40663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7D2E64E-54DA-4102-B562-2AEE2D2FAD0F}"/>
              </a:ext>
            </a:extLst>
          </p:cNvPr>
          <p:cNvCxnSpPr>
            <a:cxnSpLocks/>
          </p:cNvCxnSpPr>
          <p:nvPr/>
        </p:nvCxnSpPr>
        <p:spPr>
          <a:xfrm>
            <a:off x="4246624" y="2833858"/>
            <a:ext cx="59534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11E75AF-14DE-4FDF-902B-1DE9AC0B153F}"/>
              </a:ext>
            </a:extLst>
          </p:cNvPr>
          <p:cNvCxnSpPr>
            <a:cxnSpLocks/>
          </p:cNvCxnSpPr>
          <p:nvPr/>
        </p:nvCxnSpPr>
        <p:spPr>
          <a:xfrm>
            <a:off x="1952889" y="3317412"/>
            <a:ext cx="54122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71196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206194" y="161687"/>
            <a:ext cx="8671035" cy="4631031"/>
          </a:xfrm>
          <a:prstGeom prst="roundRect">
            <a:avLst/>
          </a:prstGeom>
          <a:solidFill>
            <a:srgbClr val="FEF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982427-0955-4ACA-9120-B42B1FAD046E}"/>
              </a:ext>
            </a:extLst>
          </p:cNvPr>
          <p:cNvSpPr txBox="1"/>
          <p:nvPr/>
        </p:nvSpPr>
        <p:spPr>
          <a:xfrm>
            <a:off x="650693" y="533558"/>
            <a:ext cx="6935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2.</a:t>
            </a:r>
            <a:r>
              <a:rPr lang="en-US" sz="32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Đặt</a:t>
            </a:r>
            <a:r>
              <a:rPr lang="en-US" sz="32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ngữ</a:t>
            </a:r>
            <a:r>
              <a:rPr lang="en-US" sz="32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vừa</a:t>
            </a:r>
            <a:r>
              <a:rPr lang="en-US" sz="32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B58188-83A8-47AA-8BB6-4E2A2F20562A}"/>
              </a:ext>
            </a:extLst>
          </p:cNvPr>
          <p:cNvSpPr txBox="1"/>
          <p:nvPr/>
        </p:nvSpPr>
        <p:spPr>
          <a:xfrm>
            <a:off x="834538" y="1342820"/>
            <a:ext cx="74229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- Hằng ngày, bố là người </a:t>
            </a:r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đón</a:t>
            </a:r>
            <a:r>
              <a:rPr lang="en-US" sz="320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em đi học về.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55888B-96F5-4F76-823E-3F6983C655BC}"/>
              </a:ext>
            </a:extLst>
          </p:cNvPr>
          <p:cNvSpPr txBox="1"/>
          <p:nvPr/>
        </p:nvSpPr>
        <p:spPr>
          <a:xfrm>
            <a:off x="834538" y="2121148"/>
            <a:ext cx="74229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- Sứ giả </a:t>
            </a:r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dâng</a:t>
            </a:r>
            <a:r>
              <a:rPr lang="en-US" sz="320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nhiều lễ vật lên nhà vua.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9FB121-39EA-419A-BF94-2387794CC40D}"/>
              </a:ext>
            </a:extLst>
          </p:cNvPr>
          <p:cNvSpPr txBox="1"/>
          <p:nvPr/>
        </p:nvSpPr>
        <p:spPr>
          <a:xfrm>
            <a:off x="834538" y="2899477"/>
            <a:ext cx="74229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- Học sinh </a:t>
            </a:r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dâng</a:t>
            </a:r>
            <a:r>
              <a:rPr lang="en-US" sz="320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hoa lên viếng Bác.</a:t>
            </a:r>
          </a:p>
        </p:txBody>
      </p:sp>
      <p:grpSp>
        <p:nvGrpSpPr>
          <p:cNvPr id="15" name="Google Shape;2346;p59"/>
          <p:cNvGrpSpPr/>
          <p:nvPr/>
        </p:nvGrpSpPr>
        <p:grpSpPr>
          <a:xfrm>
            <a:off x="4276877" y="4073177"/>
            <a:ext cx="686175" cy="622243"/>
            <a:chOff x="2185750" y="3005925"/>
            <a:chExt cx="1112475" cy="1008825"/>
          </a:xfrm>
        </p:grpSpPr>
        <p:sp>
          <p:nvSpPr>
            <p:cNvPr id="16" name="Google Shape;2347;p59"/>
            <p:cNvSpPr/>
            <p:nvPr/>
          </p:nvSpPr>
          <p:spPr>
            <a:xfrm>
              <a:off x="2185750" y="3005925"/>
              <a:ext cx="1112475" cy="1007450"/>
            </a:xfrm>
            <a:custGeom>
              <a:avLst/>
              <a:gdLst/>
              <a:ahLst/>
              <a:cxnLst/>
              <a:rect l="l" t="t" r="r" b="b"/>
              <a:pathLst>
                <a:path w="44499" h="40298" extrusionOk="0">
                  <a:moveTo>
                    <a:pt x="22675" y="0"/>
                  </a:moveTo>
                  <a:cubicBezTo>
                    <a:pt x="19427" y="0"/>
                    <a:pt x="16182" y="779"/>
                    <a:pt x="13228" y="2330"/>
                  </a:cubicBezTo>
                  <a:cubicBezTo>
                    <a:pt x="12893" y="1560"/>
                    <a:pt x="12224" y="1214"/>
                    <a:pt x="11560" y="1214"/>
                  </a:cubicBezTo>
                  <a:cubicBezTo>
                    <a:pt x="10624" y="1214"/>
                    <a:pt x="9696" y="1901"/>
                    <a:pt x="9719" y="3056"/>
                  </a:cubicBezTo>
                  <a:cubicBezTo>
                    <a:pt x="9719" y="3540"/>
                    <a:pt x="9881" y="3984"/>
                    <a:pt x="10203" y="4307"/>
                  </a:cubicBezTo>
                  <a:cubicBezTo>
                    <a:pt x="6049" y="7573"/>
                    <a:pt x="3307" y="12332"/>
                    <a:pt x="2662" y="17575"/>
                  </a:cubicBezTo>
                  <a:lnTo>
                    <a:pt x="2460" y="17575"/>
                  </a:lnTo>
                  <a:lnTo>
                    <a:pt x="2460" y="17494"/>
                  </a:lnTo>
                  <a:cubicBezTo>
                    <a:pt x="0" y="17494"/>
                    <a:pt x="0" y="21204"/>
                    <a:pt x="2460" y="21204"/>
                  </a:cubicBezTo>
                  <a:lnTo>
                    <a:pt x="2500" y="21204"/>
                  </a:lnTo>
                  <a:cubicBezTo>
                    <a:pt x="2783" y="26810"/>
                    <a:pt x="5444" y="32053"/>
                    <a:pt x="9760" y="35642"/>
                  </a:cubicBezTo>
                  <a:cubicBezTo>
                    <a:pt x="8832" y="36449"/>
                    <a:pt x="8913" y="37860"/>
                    <a:pt x="9921" y="38586"/>
                  </a:cubicBezTo>
                  <a:cubicBezTo>
                    <a:pt x="10233" y="38807"/>
                    <a:pt x="10586" y="38911"/>
                    <a:pt x="10937" y="38911"/>
                  </a:cubicBezTo>
                  <a:cubicBezTo>
                    <a:pt x="11676" y="38911"/>
                    <a:pt x="12403" y="38452"/>
                    <a:pt x="12704" y="37659"/>
                  </a:cubicBezTo>
                  <a:cubicBezTo>
                    <a:pt x="15775" y="39420"/>
                    <a:pt x="19208" y="40298"/>
                    <a:pt x="22642" y="40298"/>
                  </a:cubicBezTo>
                  <a:cubicBezTo>
                    <a:pt x="26286" y="40298"/>
                    <a:pt x="29932" y="39309"/>
                    <a:pt x="33150" y="37336"/>
                  </a:cubicBezTo>
                  <a:cubicBezTo>
                    <a:pt x="33546" y="37764"/>
                    <a:pt x="34012" y="37945"/>
                    <a:pt x="34464" y="37945"/>
                  </a:cubicBezTo>
                  <a:cubicBezTo>
                    <a:pt x="35716" y="37945"/>
                    <a:pt x="36854" y="36552"/>
                    <a:pt x="36054" y="35158"/>
                  </a:cubicBezTo>
                  <a:cubicBezTo>
                    <a:pt x="40369" y="31367"/>
                    <a:pt x="42789" y="25883"/>
                    <a:pt x="42789" y="20116"/>
                  </a:cubicBezTo>
                  <a:cubicBezTo>
                    <a:pt x="42789" y="19148"/>
                    <a:pt x="42708" y="18139"/>
                    <a:pt x="42587" y="17131"/>
                  </a:cubicBezTo>
                  <a:cubicBezTo>
                    <a:pt x="44498" y="16390"/>
                    <a:pt x="43883" y="13613"/>
                    <a:pt x="41907" y="13613"/>
                  </a:cubicBezTo>
                  <a:cubicBezTo>
                    <a:pt x="41840" y="13613"/>
                    <a:pt x="41771" y="13616"/>
                    <a:pt x="41700" y="13623"/>
                  </a:cubicBezTo>
                  <a:cubicBezTo>
                    <a:pt x="40329" y="9630"/>
                    <a:pt x="37788" y="6202"/>
                    <a:pt x="34360" y="3742"/>
                  </a:cubicBezTo>
                  <a:cubicBezTo>
                    <a:pt x="34562" y="3419"/>
                    <a:pt x="34683" y="3056"/>
                    <a:pt x="34683" y="2693"/>
                  </a:cubicBezTo>
                  <a:cubicBezTo>
                    <a:pt x="34683" y="1524"/>
                    <a:pt x="33751" y="835"/>
                    <a:pt x="32822" y="835"/>
                  </a:cubicBezTo>
                  <a:cubicBezTo>
                    <a:pt x="32182" y="835"/>
                    <a:pt x="31544" y="1163"/>
                    <a:pt x="31215" y="1887"/>
                  </a:cubicBezTo>
                  <a:cubicBezTo>
                    <a:pt x="28506" y="628"/>
                    <a:pt x="25589" y="0"/>
                    <a:pt x="226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Google Shape;2348;p59"/>
            <p:cNvSpPr/>
            <p:nvPr/>
          </p:nvSpPr>
          <p:spPr>
            <a:xfrm>
              <a:off x="2527525" y="3527950"/>
              <a:ext cx="676550" cy="486800"/>
            </a:xfrm>
            <a:custGeom>
              <a:avLst/>
              <a:gdLst/>
              <a:ahLst/>
              <a:cxnLst/>
              <a:rect l="l" t="t" r="r" b="b"/>
              <a:pathLst>
                <a:path w="27062" h="19472" extrusionOk="0">
                  <a:moveTo>
                    <a:pt x="13995" y="1"/>
                  </a:moveTo>
                  <a:cubicBezTo>
                    <a:pt x="6292" y="1"/>
                    <a:pt x="1" y="5728"/>
                    <a:pt x="1" y="12745"/>
                  </a:cubicBezTo>
                  <a:cubicBezTo>
                    <a:pt x="1" y="14519"/>
                    <a:pt x="444" y="16294"/>
                    <a:pt x="1210" y="17907"/>
                  </a:cubicBezTo>
                  <a:cubicBezTo>
                    <a:pt x="3712" y="18955"/>
                    <a:pt x="6356" y="19472"/>
                    <a:pt x="8990" y="19472"/>
                  </a:cubicBezTo>
                  <a:cubicBezTo>
                    <a:pt x="12640" y="19472"/>
                    <a:pt x="16270" y="18480"/>
                    <a:pt x="19479" y="16536"/>
                  </a:cubicBezTo>
                  <a:cubicBezTo>
                    <a:pt x="19869" y="16947"/>
                    <a:pt x="20328" y="17121"/>
                    <a:pt x="20774" y="17121"/>
                  </a:cubicBezTo>
                  <a:cubicBezTo>
                    <a:pt x="22033" y="17121"/>
                    <a:pt x="23188" y="15728"/>
                    <a:pt x="22383" y="14358"/>
                  </a:cubicBezTo>
                  <a:cubicBezTo>
                    <a:pt x="24319" y="12624"/>
                    <a:pt x="25892" y="10527"/>
                    <a:pt x="27061" y="8188"/>
                  </a:cubicBezTo>
                  <a:cubicBezTo>
                    <a:pt x="25045" y="3429"/>
                    <a:pt x="19963" y="1"/>
                    <a:pt x="139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Google Shape;2349;p59"/>
            <p:cNvSpPr/>
            <p:nvPr/>
          </p:nvSpPr>
          <p:spPr>
            <a:xfrm>
              <a:off x="2965100" y="3250975"/>
              <a:ext cx="82700" cy="72250"/>
            </a:xfrm>
            <a:custGeom>
              <a:avLst/>
              <a:gdLst/>
              <a:ahLst/>
              <a:cxnLst/>
              <a:rect l="l" t="t" r="r" b="b"/>
              <a:pathLst>
                <a:path w="3308" h="2890" extrusionOk="0">
                  <a:moveTo>
                    <a:pt x="1636" y="1"/>
                  </a:moveTo>
                  <a:cubicBezTo>
                    <a:pt x="1426" y="1"/>
                    <a:pt x="1213" y="49"/>
                    <a:pt x="1009" y="151"/>
                  </a:cubicBezTo>
                  <a:cubicBezTo>
                    <a:pt x="283" y="514"/>
                    <a:pt x="0" y="1361"/>
                    <a:pt x="363" y="2086"/>
                  </a:cubicBezTo>
                  <a:cubicBezTo>
                    <a:pt x="591" y="2598"/>
                    <a:pt x="1099" y="2890"/>
                    <a:pt x="1619" y="2890"/>
                  </a:cubicBezTo>
                  <a:cubicBezTo>
                    <a:pt x="1837" y="2890"/>
                    <a:pt x="2057" y="2839"/>
                    <a:pt x="2259" y="2732"/>
                  </a:cubicBezTo>
                  <a:cubicBezTo>
                    <a:pt x="2985" y="2409"/>
                    <a:pt x="3307" y="1522"/>
                    <a:pt x="2944" y="836"/>
                  </a:cubicBezTo>
                  <a:cubicBezTo>
                    <a:pt x="2683" y="314"/>
                    <a:pt x="2172" y="1"/>
                    <a:pt x="16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Google Shape;2350;p59"/>
            <p:cNvSpPr/>
            <p:nvPr/>
          </p:nvSpPr>
          <p:spPr>
            <a:xfrm>
              <a:off x="2599100" y="3295775"/>
              <a:ext cx="81700" cy="72175"/>
            </a:xfrm>
            <a:custGeom>
              <a:avLst/>
              <a:gdLst/>
              <a:ahLst/>
              <a:cxnLst/>
              <a:rect l="l" t="t" r="r" b="b"/>
              <a:pathLst>
                <a:path w="3268" h="2887" extrusionOk="0">
                  <a:moveTo>
                    <a:pt x="1627" y="1"/>
                  </a:moveTo>
                  <a:cubicBezTo>
                    <a:pt x="1420" y="1"/>
                    <a:pt x="1210" y="44"/>
                    <a:pt x="1009" y="133"/>
                  </a:cubicBezTo>
                  <a:cubicBezTo>
                    <a:pt x="324" y="496"/>
                    <a:pt x="1" y="1343"/>
                    <a:pt x="364" y="2069"/>
                  </a:cubicBezTo>
                  <a:cubicBezTo>
                    <a:pt x="597" y="2594"/>
                    <a:pt x="1126" y="2887"/>
                    <a:pt x="1660" y="2887"/>
                  </a:cubicBezTo>
                  <a:cubicBezTo>
                    <a:pt x="1864" y="2887"/>
                    <a:pt x="2070" y="2844"/>
                    <a:pt x="2259" y="2755"/>
                  </a:cubicBezTo>
                  <a:cubicBezTo>
                    <a:pt x="2985" y="2392"/>
                    <a:pt x="3268" y="1545"/>
                    <a:pt x="2945" y="819"/>
                  </a:cubicBezTo>
                  <a:cubicBezTo>
                    <a:pt x="2682" y="294"/>
                    <a:pt x="2167" y="1"/>
                    <a:pt x="16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Google Shape;2351;p59"/>
            <p:cNvSpPr/>
            <p:nvPr/>
          </p:nvSpPr>
          <p:spPr>
            <a:xfrm>
              <a:off x="2764350" y="3355725"/>
              <a:ext cx="115075" cy="70350"/>
            </a:xfrm>
            <a:custGeom>
              <a:avLst/>
              <a:gdLst/>
              <a:ahLst/>
              <a:cxnLst/>
              <a:rect l="l" t="t" r="r" b="b"/>
              <a:pathLst>
                <a:path w="4603" h="2814" extrusionOk="0">
                  <a:moveTo>
                    <a:pt x="4199" y="0"/>
                  </a:moveTo>
                  <a:cubicBezTo>
                    <a:pt x="4030" y="0"/>
                    <a:pt x="3854" y="115"/>
                    <a:pt x="3876" y="316"/>
                  </a:cubicBezTo>
                  <a:cubicBezTo>
                    <a:pt x="4056" y="1531"/>
                    <a:pt x="3132" y="2218"/>
                    <a:pt x="2224" y="2218"/>
                  </a:cubicBezTo>
                  <a:cubicBezTo>
                    <a:pt x="1504" y="2218"/>
                    <a:pt x="793" y="1786"/>
                    <a:pt x="650" y="840"/>
                  </a:cubicBezTo>
                  <a:lnTo>
                    <a:pt x="650" y="800"/>
                  </a:lnTo>
                  <a:cubicBezTo>
                    <a:pt x="614" y="639"/>
                    <a:pt x="474" y="565"/>
                    <a:pt x="338" y="565"/>
                  </a:cubicBezTo>
                  <a:cubicBezTo>
                    <a:pt x="167" y="565"/>
                    <a:pt x="0" y="679"/>
                    <a:pt x="45" y="881"/>
                  </a:cubicBezTo>
                  <a:cubicBezTo>
                    <a:pt x="262" y="1928"/>
                    <a:pt x="1158" y="2814"/>
                    <a:pt x="2211" y="2814"/>
                  </a:cubicBezTo>
                  <a:cubicBezTo>
                    <a:pt x="2334" y="2814"/>
                    <a:pt x="2459" y="2802"/>
                    <a:pt x="2586" y="2776"/>
                  </a:cubicBezTo>
                  <a:cubicBezTo>
                    <a:pt x="3796" y="2534"/>
                    <a:pt x="4602" y="1445"/>
                    <a:pt x="4481" y="236"/>
                  </a:cubicBezTo>
                  <a:cubicBezTo>
                    <a:pt x="4463" y="74"/>
                    <a:pt x="4334" y="0"/>
                    <a:pt x="41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Google Shape;2352;p59"/>
            <p:cNvSpPr/>
            <p:nvPr/>
          </p:nvSpPr>
          <p:spPr>
            <a:xfrm>
              <a:off x="3026600" y="3285975"/>
              <a:ext cx="160325" cy="141225"/>
            </a:xfrm>
            <a:custGeom>
              <a:avLst/>
              <a:gdLst/>
              <a:ahLst/>
              <a:cxnLst/>
              <a:rect l="l" t="t" r="r" b="b"/>
              <a:pathLst>
                <a:path w="6413" h="5649" extrusionOk="0">
                  <a:moveTo>
                    <a:pt x="3194" y="0"/>
                  </a:moveTo>
                  <a:cubicBezTo>
                    <a:pt x="2787" y="0"/>
                    <a:pt x="2372" y="91"/>
                    <a:pt x="1977" y="283"/>
                  </a:cubicBezTo>
                  <a:cubicBezTo>
                    <a:pt x="565" y="969"/>
                    <a:pt x="0" y="2663"/>
                    <a:pt x="646" y="4074"/>
                  </a:cubicBezTo>
                  <a:cubicBezTo>
                    <a:pt x="1138" y="5059"/>
                    <a:pt x="2151" y="5649"/>
                    <a:pt x="3205" y="5649"/>
                  </a:cubicBezTo>
                  <a:cubicBezTo>
                    <a:pt x="3619" y="5649"/>
                    <a:pt x="4039" y="5558"/>
                    <a:pt x="4437" y="5365"/>
                  </a:cubicBezTo>
                  <a:cubicBezTo>
                    <a:pt x="5808" y="4679"/>
                    <a:pt x="6413" y="2985"/>
                    <a:pt x="5727" y="1614"/>
                  </a:cubicBezTo>
                  <a:cubicBezTo>
                    <a:pt x="5234" y="598"/>
                    <a:pt x="4239" y="0"/>
                    <a:pt x="31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Google Shape;2353;p59"/>
            <p:cNvSpPr/>
            <p:nvPr/>
          </p:nvSpPr>
          <p:spPr>
            <a:xfrm>
              <a:off x="2467025" y="3362400"/>
              <a:ext cx="160350" cy="140600"/>
            </a:xfrm>
            <a:custGeom>
              <a:avLst/>
              <a:gdLst/>
              <a:ahLst/>
              <a:cxnLst/>
              <a:rect l="l" t="t" r="r" b="b"/>
              <a:pathLst>
                <a:path w="6414" h="5624" extrusionOk="0">
                  <a:moveTo>
                    <a:pt x="3234" y="0"/>
                  </a:moveTo>
                  <a:cubicBezTo>
                    <a:pt x="2812" y="0"/>
                    <a:pt x="2383" y="94"/>
                    <a:pt x="1977" y="291"/>
                  </a:cubicBezTo>
                  <a:cubicBezTo>
                    <a:pt x="606" y="977"/>
                    <a:pt x="1" y="2630"/>
                    <a:pt x="686" y="4042"/>
                  </a:cubicBezTo>
                  <a:cubicBezTo>
                    <a:pt x="1175" y="5047"/>
                    <a:pt x="2175" y="5623"/>
                    <a:pt x="3206" y="5623"/>
                  </a:cubicBezTo>
                  <a:cubicBezTo>
                    <a:pt x="3622" y="5623"/>
                    <a:pt x="4043" y="5529"/>
                    <a:pt x="4437" y="5332"/>
                  </a:cubicBezTo>
                  <a:cubicBezTo>
                    <a:pt x="5849" y="4687"/>
                    <a:pt x="6413" y="2993"/>
                    <a:pt x="5768" y="1582"/>
                  </a:cubicBezTo>
                  <a:cubicBezTo>
                    <a:pt x="5279" y="576"/>
                    <a:pt x="4279" y="0"/>
                    <a:pt x="32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Google Shape;2354;p59"/>
            <p:cNvSpPr/>
            <p:nvPr/>
          </p:nvSpPr>
          <p:spPr>
            <a:xfrm>
              <a:off x="3081050" y="3461425"/>
              <a:ext cx="206950" cy="144550"/>
            </a:xfrm>
            <a:custGeom>
              <a:avLst/>
              <a:gdLst/>
              <a:ahLst/>
              <a:cxnLst/>
              <a:rect l="l" t="t" r="r" b="b"/>
              <a:pathLst>
                <a:path w="8278" h="5782" extrusionOk="0">
                  <a:moveTo>
                    <a:pt x="2218" y="0"/>
                  </a:moveTo>
                  <a:cubicBezTo>
                    <a:pt x="0" y="1089"/>
                    <a:pt x="2702" y="5122"/>
                    <a:pt x="4194" y="5687"/>
                  </a:cubicBezTo>
                  <a:cubicBezTo>
                    <a:pt x="4360" y="5752"/>
                    <a:pt x="4537" y="5782"/>
                    <a:pt x="4722" y="5782"/>
                  </a:cubicBezTo>
                  <a:cubicBezTo>
                    <a:pt x="6250" y="5782"/>
                    <a:pt x="8277" y="3724"/>
                    <a:pt x="8026" y="2501"/>
                  </a:cubicBezTo>
                  <a:cubicBezTo>
                    <a:pt x="7743" y="1129"/>
                    <a:pt x="2219" y="0"/>
                    <a:pt x="22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Google Shape;2355;p59"/>
            <p:cNvSpPr/>
            <p:nvPr/>
          </p:nvSpPr>
          <p:spPr>
            <a:xfrm>
              <a:off x="2258525" y="3527950"/>
              <a:ext cx="190375" cy="156125"/>
            </a:xfrm>
            <a:custGeom>
              <a:avLst/>
              <a:gdLst/>
              <a:ahLst/>
              <a:cxnLst/>
              <a:rect l="l" t="t" r="r" b="b"/>
              <a:pathLst>
                <a:path w="7615" h="6245" extrusionOk="0">
                  <a:moveTo>
                    <a:pt x="5195" y="1"/>
                  </a:moveTo>
                  <a:cubicBezTo>
                    <a:pt x="5195" y="1"/>
                    <a:pt x="33" y="2259"/>
                    <a:pt x="33" y="3671"/>
                  </a:cubicBezTo>
                  <a:cubicBezTo>
                    <a:pt x="0" y="4823"/>
                    <a:pt x="2037" y="6245"/>
                    <a:pt x="3532" y="6245"/>
                  </a:cubicBezTo>
                  <a:cubicBezTo>
                    <a:pt x="3869" y="6245"/>
                    <a:pt x="4177" y="6173"/>
                    <a:pt x="4429" y="6010"/>
                  </a:cubicBezTo>
                  <a:cubicBezTo>
                    <a:pt x="5800" y="5123"/>
                    <a:pt x="7615" y="606"/>
                    <a:pt x="51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Google Shape;2356;p59"/>
            <p:cNvSpPr/>
            <p:nvPr/>
          </p:nvSpPr>
          <p:spPr>
            <a:xfrm>
              <a:off x="3009075" y="3149950"/>
              <a:ext cx="91150" cy="78750"/>
            </a:xfrm>
            <a:custGeom>
              <a:avLst/>
              <a:gdLst/>
              <a:ahLst/>
              <a:cxnLst/>
              <a:rect l="l" t="t" r="r" b="b"/>
              <a:pathLst>
                <a:path w="3646" h="3150" extrusionOk="0">
                  <a:moveTo>
                    <a:pt x="2424" y="1"/>
                  </a:moveTo>
                  <a:cubicBezTo>
                    <a:pt x="1796" y="1"/>
                    <a:pt x="1075" y="440"/>
                    <a:pt x="742" y="925"/>
                  </a:cubicBezTo>
                  <a:cubicBezTo>
                    <a:pt x="0" y="2037"/>
                    <a:pt x="953" y="3149"/>
                    <a:pt x="1959" y="3149"/>
                  </a:cubicBezTo>
                  <a:cubicBezTo>
                    <a:pt x="2376" y="3149"/>
                    <a:pt x="2802" y="2959"/>
                    <a:pt x="3121" y="2498"/>
                  </a:cubicBezTo>
                  <a:cubicBezTo>
                    <a:pt x="3565" y="1853"/>
                    <a:pt x="3645" y="602"/>
                    <a:pt x="3000" y="159"/>
                  </a:cubicBezTo>
                  <a:cubicBezTo>
                    <a:pt x="2830" y="49"/>
                    <a:pt x="2632" y="1"/>
                    <a:pt x="24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Google Shape;2357;p59"/>
            <p:cNvSpPr/>
            <p:nvPr/>
          </p:nvSpPr>
          <p:spPr>
            <a:xfrm>
              <a:off x="2806800" y="3067200"/>
              <a:ext cx="71625" cy="82950"/>
            </a:xfrm>
            <a:custGeom>
              <a:avLst/>
              <a:gdLst/>
              <a:ahLst/>
              <a:cxnLst/>
              <a:rect l="l" t="t" r="r" b="b"/>
              <a:pathLst>
                <a:path w="2865" h="3318" extrusionOk="0">
                  <a:moveTo>
                    <a:pt x="1453" y="0"/>
                  </a:moveTo>
                  <a:cubicBezTo>
                    <a:pt x="646" y="0"/>
                    <a:pt x="1" y="1089"/>
                    <a:pt x="1" y="1896"/>
                  </a:cubicBezTo>
                  <a:cubicBezTo>
                    <a:pt x="1" y="2844"/>
                    <a:pt x="717" y="3318"/>
                    <a:pt x="1432" y="3318"/>
                  </a:cubicBezTo>
                  <a:cubicBezTo>
                    <a:pt x="2148" y="3318"/>
                    <a:pt x="2864" y="2844"/>
                    <a:pt x="2864" y="1896"/>
                  </a:cubicBezTo>
                  <a:cubicBezTo>
                    <a:pt x="2864" y="1089"/>
                    <a:pt x="2219" y="0"/>
                    <a:pt x="14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Google Shape;2358;p59"/>
            <p:cNvSpPr/>
            <p:nvPr/>
          </p:nvSpPr>
          <p:spPr>
            <a:xfrm>
              <a:off x="2600125" y="3127200"/>
              <a:ext cx="85175" cy="80900"/>
            </a:xfrm>
            <a:custGeom>
              <a:avLst/>
              <a:gdLst/>
              <a:ahLst/>
              <a:cxnLst/>
              <a:rect l="l" t="t" r="r" b="b"/>
              <a:pathLst>
                <a:path w="3407" h="3236" extrusionOk="0">
                  <a:moveTo>
                    <a:pt x="1260" y="1"/>
                  </a:moveTo>
                  <a:cubicBezTo>
                    <a:pt x="1145" y="1"/>
                    <a:pt x="1034" y="19"/>
                    <a:pt x="928" y="61"/>
                  </a:cubicBezTo>
                  <a:cubicBezTo>
                    <a:pt x="202" y="303"/>
                    <a:pt x="0" y="1593"/>
                    <a:pt x="283" y="2319"/>
                  </a:cubicBezTo>
                  <a:cubicBezTo>
                    <a:pt x="546" y="2964"/>
                    <a:pt x="1066" y="3236"/>
                    <a:pt x="1585" y="3236"/>
                  </a:cubicBezTo>
                  <a:cubicBezTo>
                    <a:pt x="2495" y="3236"/>
                    <a:pt x="3406" y="2400"/>
                    <a:pt x="2944" y="1270"/>
                  </a:cubicBezTo>
                  <a:cubicBezTo>
                    <a:pt x="2703" y="650"/>
                    <a:pt x="1932" y="1"/>
                    <a:pt x="12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Google Shape;2359;p59"/>
            <p:cNvSpPr/>
            <p:nvPr/>
          </p:nvSpPr>
          <p:spPr>
            <a:xfrm>
              <a:off x="2371250" y="3286375"/>
              <a:ext cx="103775" cy="73825"/>
            </a:xfrm>
            <a:custGeom>
              <a:avLst/>
              <a:gdLst/>
              <a:ahLst/>
              <a:cxnLst/>
              <a:rect l="l" t="t" r="r" b="b"/>
              <a:pathLst>
                <a:path w="4151" h="2953" extrusionOk="0">
                  <a:moveTo>
                    <a:pt x="1695" y="0"/>
                  </a:moveTo>
                  <a:cubicBezTo>
                    <a:pt x="1149" y="0"/>
                    <a:pt x="605" y="180"/>
                    <a:pt x="364" y="590"/>
                  </a:cubicBezTo>
                  <a:cubicBezTo>
                    <a:pt x="1" y="1275"/>
                    <a:pt x="686" y="2364"/>
                    <a:pt x="1372" y="2768"/>
                  </a:cubicBezTo>
                  <a:cubicBezTo>
                    <a:pt x="1612" y="2896"/>
                    <a:pt x="1845" y="2953"/>
                    <a:pt x="2065" y="2953"/>
                  </a:cubicBezTo>
                  <a:cubicBezTo>
                    <a:pt x="3358" y="2953"/>
                    <a:pt x="4151" y="985"/>
                    <a:pt x="2703" y="227"/>
                  </a:cubicBezTo>
                  <a:cubicBezTo>
                    <a:pt x="2427" y="81"/>
                    <a:pt x="2061" y="0"/>
                    <a:pt x="16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Google Shape;2360;p59"/>
            <p:cNvSpPr/>
            <p:nvPr/>
          </p:nvSpPr>
          <p:spPr>
            <a:xfrm>
              <a:off x="3009250" y="3647700"/>
              <a:ext cx="95000" cy="77650"/>
            </a:xfrm>
            <a:custGeom>
              <a:avLst/>
              <a:gdLst/>
              <a:ahLst/>
              <a:cxnLst/>
              <a:rect l="l" t="t" r="r" b="b"/>
              <a:pathLst>
                <a:path w="3800" h="3106" extrusionOk="0">
                  <a:moveTo>
                    <a:pt x="2012" y="1"/>
                  </a:moveTo>
                  <a:cubicBezTo>
                    <a:pt x="961" y="1"/>
                    <a:pt x="0" y="1274"/>
                    <a:pt x="896" y="2349"/>
                  </a:cubicBezTo>
                  <a:cubicBezTo>
                    <a:pt x="1229" y="2766"/>
                    <a:pt x="1907" y="3106"/>
                    <a:pt x="2494" y="3106"/>
                  </a:cubicBezTo>
                  <a:cubicBezTo>
                    <a:pt x="2760" y="3106"/>
                    <a:pt x="3007" y="3037"/>
                    <a:pt x="3195" y="2873"/>
                  </a:cubicBezTo>
                  <a:cubicBezTo>
                    <a:pt x="3800" y="2389"/>
                    <a:pt x="3598" y="1139"/>
                    <a:pt x="3074" y="534"/>
                  </a:cubicBezTo>
                  <a:cubicBezTo>
                    <a:pt x="2760" y="157"/>
                    <a:pt x="2380" y="1"/>
                    <a:pt x="20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Google Shape;2361;p59"/>
            <p:cNvSpPr/>
            <p:nvPr/>
          </p:nvSpPr>
          <p:spPr>
            <a:xfrm>
              <a:off x="2991475" y="3793975"/>
              <a:ext cx="82525" cy="82575"/>
            </a:xfrm>
            <a:custGeom>
              <a:avLst/>
              <a:gdLst/>
              <a:ahLst/>
              <a:cxnLst/>
              <a:rect l="l" t="t" r="r" b="b"/>
              <a:pathLst>
                <a:path w="3301" h="3303" extrusionOk="0">
                  <a:moveTo>
                    <a:pt x="1726" y="1"/>
                  </a:moveTo>
                  <a:cubicBezTo>
                    <a:pt x="870" y="1"/>
                    <a:pt x="1" y="728"/>
                    <a:pt x="317" y="1822"/>
                  </a:cubicBezTo>
                  <a:cubicBezTo>
                    <a:pt x="498" y="2513"/>
                    <a:pt x="1271" y="3302"/>
                    <a:pt x="1983" y="3302"/>
                  </a:cubicBezTo>
                  <a:cubicBezTo>
                    <a:pt x="2060" y="3302"/>
                    <a:pt x="2137" y="3293"/>
                    <a:pt x="2212" y="3273"/>
                  </a:cubicBezTo>
                  <a:cubicBezTo>
                    <a:pt x="2978" y="3031"/>
                    <a:pt x="3301" y="1822"/>
                    <a:pt x="3059" y="1055"/>
                  </a:cubicBezTo>
                  <a:cubicBezTo>
                    <a:pt x="2850" y="318"/>
                    <a:pt x="2291" y="1"/>
                    <a:pt x="17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Google Shape;2362;p59"/>
            <p:cNvSpPr/>
            <p:nvPr/>
          </p:nvSpPr>
          <p:spPr>
            <a:xfrm>
              <a:off x="2838850" y="3608400"/>
              <a:ext cx="95025" cy="78650"/>
            </a:xfrm>
            <a:custGeom>
              <a:avLst/>
              <a:gdLst/>
              <a:ahLst/>
              <a:cxnLst/>
              <a:rect l="l" t="t" r="r" b="b"/>
              <a:pathLst>
                <a:path w="3801" h="3146" extrusionOk="0">
                  <a:moveTo>
                    <a:pt x="2015" y="0"/>
                  </a:moveTo>
                  <a:cubicBezTo>
                    <a:pt x="963" y="0"/>
                    <a:pt x="0" y="1283"/>
                    <a:pt x="896" y="2389"/>
                  </a:cubicBezTo>
                  <a:cubicBezTo>
                    <a:pt x="1258" y="2805"/>
                    <a:pt x="1925" y="3145"/>
                    <a:pt x="2503" y="3145"/>
                  </a:cubicBezTo>
                  <a:cubicBezTo>
                    <a:pt x="2764" y="3145"/>
                    <a:pt x="3007" y="3076"/>
                    <a:pt x="3195" y="2913"/>
                  </a:cubicBezTo>
                  <a:cubicBezTo>
                    <a:pt x="3800" y="2429"/>
                    <a:pt x="3598" y="1138"/>
                    <a:pt x="3074" y="533"/>
                  </a:cubicBezTo>
                  <a:cubicBezTo>
                    <a:pt x="2761" y="157"/>
                    <a:pt x="2382" y="0"/>
                    <a:pt x="20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Google Shape;2363;p59"/>
            <p:cNvSpPr/>
            <p:nvPr/>
          </p:nvSpPr>
          <p:spPr>
            <a:xfrm>
              <a:off x="2604150" y="3787825"/>
              <a:ext cx="71600" cy="82950"/>
            </a:xfrm>
            <a:custGeom>
              <a:avLst/>
              <a:gdLst/>
              <a:ahLst/>
              <a:cxnLst/>
              <a:rect l="l" t="t" r="r" b="b"/>
              <a:pathLst>
                <a:path w="2864" h="3318" extrusionOk="0">
                  <a:moveTo>
                    <a:pt x="1432" y="1"/>
                  </a:moveTo>
                  <a:cubicBezTo>
                    <a:pt x="716" y="1"/>
                    <a:pt x="1" y="475"/>
                    <a:pt x="1" y="1422"/>
                  </a:cubicBezTo>
                  <a:cubicBezTo>
                    <a:pt x="41" y="2189"/>
                    <a:pt x="686" y="3318"/>
                    <a:pt x="1452" y="3318"/>
                  </a:cubicBezTo>
                  <a:cubicBezTo>
                    <a:pt x="2259" y="3318"/>
                    <a:pt x="2864" y="2189"/>
                    <a:pt x="2864" y="1422"/>
                  </a:cubicBezTo>
                  <a:cubicBezTo>
                    <a:pt x="2864" y="475"/>
                    <a:pt x="2148" y="1"/>
                    <a:pt x="14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Google Shape;2364;p59"/>
            <p:cNvSpPr/>
            <p:nvPr/>
          </p:nvSpPr>
          <p:spPr>
            <a:xfrm>
              <a:off x="2708600" y="3882675"/>
              <a:ext cx="85125" cy="80825"/>
            </a:xfrm>
            <a:custGeom>
              <a:avLst/>
              <a:gdLst/>
              <a:ahLst/>
              <a:cxnLst/>
              <a:rect l="l" t="t" r="r" b="b"/>
              <a:pathLst>
                <a:path w="3405" h="3233" extrusionOk="0">
                  <a:moveTo>
                    <a:pt x="1855" y="1"/>
                  </a:moveTo>
                  <a:cubicBezTo>
                    <a:pt x="927" y="1"/>
                    <a:pt x="0" y="892"/>
                    <a:pt x="501" y="2024"/>
                  </a:cubicBezTo>
                  <a:cubicBezTo>
                    <a:pt x="769" y="2628"/>
                    <a:pt x="1568" y="3232"/>
                    <a:pt x="2224" y="3232"/>
                  </a:cubicBezTo>
                  <a:cubicBezTo>
                    <a:pt x="2356" y="3232"/>
                    <a:pt x="2483" y="3208"/>
                    <a:pt x="2598" y="3153"/>
                  </a:cubicBezTo>
                  <a:cubicBezTo>
                    <a:pt x="3283" y="2831"/>
                    <a:pt x="3404" y="1581"/>
                    <a:pt x="3122" y="855"/>
                  </a:cubicBezTo>
                  <a:cubicBezTo>
                    <a:pt x="2842" y="253"/>
                    <a:pt x="2348" y="1"/>
                    <a:pt x="18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Google Shape;2365;p59"/>
            <p:cNvSpPr/>
            <p:nvPr/>
          </p:nvSpPr>
          <p:spPr>
            <a:xfrm>
              <a:off x="2833025" y="3774725"/>
              <a:ext cx="70600" cy="82950"/>
            </a:xfrm>
            <a:custGeom>
              <a:avLst/>
              <a:gdLst/>
              <a:ahLst/>
              <a:cxnLst/>
              <a:rect l="l" t="t" r="r" b="b"/>
              <a:pathLst>
                <a:path w="2824" h="3318" extrusionOk="0">
                  <a:moveTo>
                    <a:pt x="1412" y="0"/>
                  </a:moveTo>
                  <a:cubicBezTo>
                    <a:pt x="706" y="0"/>
                    <a:pt x="0" y="474"/>
                    <a:pt x="0" y="1422"/>
                  </a:cubicBezTo>
                  <a:cubicBezTo>
                    <a:pt x="0" y="2229"/>
                    <a:pt x="646" y="3317"/>
                    <a:pt x="1412" y="3317"/>
                  </a:cubicBezTo>
                  <a:cubicBezTo>
                    <a:pt x="2218" y="3317"/>
                    <a:pt x="2823" y="2229"/>
                    <a:pt x="2823" y="1422"/>
                  </a:cubicBezTo>
                  <a:cubicBezTo>
                    <a:pt x="2823" y="474"/>
                    <a:pt x="2118" y="0"/>
                    <a:pt x="14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Google Shape;2366;p59"/>
            <p:cNvSpPr/>
            <p:nvPr/>
          </p:nvSpPr>
          <p:spPr>
            <a:xfrm>
              <a:off x="2681775" y="3645675"/>
              <a:ext cx="71625" cy="82950"/>
            </a:xfrm>
            <a:custGeom>
              <a:avLst/>
              <a:gdLst/>
              <a:ahLst/>
              <a:cxnLst/>
              <a:rect l="l" t="t" r="r" b="b"/>
              <a:pathLst>
                <a:path w="2865" h="3318" extrusionOk="0">
                  <a:moveTo>
                    <a:pt x="1433" y="0"/>
                  </a:moveTo>
                  <a:cubicBezTo>
                    <a:pt x="717" y="0"/>
                    <a:pt x="1" y="474"/>
                    <a:pt x="1" y="1422"/>
                  </a:cubicBezTo>
                  <a:cubicBezTo>
                    <a:pt x="41" y="2188"/>
                    <a:pt x="686" y="3317"/>
                    <a:pt x="1453" y="3317"/>
                  </a:cubicBezTo>
                  <a:cubicBezTo>
                    <a:pt x="2259" y="3317"/>
                    <a:pt x="2864" y="2188"/>
                    <a:pt x="2864" y="1422"/>
                  </a:cubicBezTo>
                  <a:cubicBezTo>
                    <a:pt x="2864" y="474"/>
                    <a:pt x="2148" y="0"/>
                    <a:pt x="14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Google Shape;2367;p59"/>
            <p:cNvSpPr/>
            <p:nvPr/>
          </p:nvSpPr>
          <p:spPr>
            <a:xfrm>
              <a:off x="2515425" y="3533300"/>
              <a:ext cx="86775" cy="80875"/>
            </a:xfrm>
            <a:custGeom>
              <a:avLst/>
              <a:gdLst/>
              <a:ahLst/>
              <a:cxnLst/>
              <a:rect l="l" t="t" r="r" b="b"/>
              <a:pathLst>
                <a:path w="3471" h="3235" extrusionOk="0">
                  <a:moveTo>
                    <a:pt x="1578" y="0"/>
                  </a:moveTo>
                  <a:cubicBezTo>
                    <a:pt x="1110" y="0"/>
                    <a:pt x="644" y="234"/>
                    <a:pt x="364" y="795"/>
                  </a:cubicBezTo>
                  <a:cubicBezTo>
                    <a:pt x="1" y="1521"/>
                    <a:pt x="81" y="2771"/>
                    <a:pt x="807" y="3134"/>
                  </a:cubicBezTo>
                  <a:cubicBezTo>
                    <a:pt x="938" y="3203"/>
                    <a:pt x="1083" y="3234"/>
                    <a:pt x="1235" y="3234"/>
                  </a:cubicBezTo>
                  <a:cubicBezTo>
                    <a:pt x="1880" y="3234"/>
                    <a:pt x="2643" y="2673"/>
                    <a:pt x="2904" y="2086"/>
                  </a:cubicBezTo>
                  <a:cubicBezTo>
                    <a:pt x="3471" y="953"/>
                    <a:pt x="2522" y="0"/>
                    <a:pt x="15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Google Shape;2368;p59"/>
            <p:cNvSpPr/>
            <p:nvPr/>
          </p:nvSpPr>
          <p:spPr>
            <a:xfrm>
              <a:off x="2970050" y="3432375"/>
              <a:ext cx="94875" cy="78225"/>
            </a:xfrm>
            <a:custGeom>
              <a:avLst/>
              <a:gdLst/>
              <a:ahLst/>
              <a:cxnLst/>
              <a:rect l="l" t="t" r="r" b="b"/>
              <a:pathLst>
                <a:path w="3795" h="3129" extrusionOk="0">
                  <a:moveTo>
                    <a:pt x="1989" y="0"/>
                  </a:moveTo>
                  <a:cubicBezTo>
                    <a:pt x="946" y="0"/>
                    <a:pt x="1" y="1273"/>
                    <a:pt x="891" y="2372"/>
                  </a:cubicBezTo>
                  <a:cubicBezTo>
                    <a:pt x="1225" y="2789"/>
                    <a:pt x="1902" y="3129"/>
                    <a:pt x="2490" y="3129"/>
                  </a:cubicBezTo>
                  <a:cubicBezTo>
                    <a:pt x="2755" y="3129"/>
                    <a:pt x="3002" y="3059"/>
                    <a:pt x="3190" y="2896"/>
                  </a:cubicBezTo>
                  <a:cubicBezTo>
                    <a:pt x="3795" y="2412"/>
                    <a:pt x="3593" y="1162"/>
                    <a:pt x="3069" y="557"/>
                  </a:cubicBezTo>
                  <a:cubicBezTo>
                    <a:pt x="2750" y="164"/>
                    <a:pt x="2363" y="0"/>
                    <a:pt x="19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Google Shape;2369;p59"/>
            <p:cNvSpPr/>
            <p:nvPr/>
          </p:nvSpPr>
          <p:spPr>
            <a:xfrm>
              <a:off x="2400500" y="3719550"/>
              <a:ext cx="86675" cy="80675"/>
            </a:xfrm>
            <a:custGeom>
              <a:avLst/>
              <a:gdLst/>
              <a:ahLst/>
              <a:cxnLst/>
              <a:rect l="l" t="t" r="r" b="b"/>
              <a:pathLst>
                <a:path w="3467" h="3227" extrusionOk="0">
                  <a:moveTo>
                    <a:pt x="1595" y="1"/>
                  </a:moveTo>
                  <a:cubicBezTo>
                    <a:pt x="1122" y="1"/>
                    <a:pt x="647" y="238"/>
                    <a:pt x="363" y="806"/>
                  </a:cubicBezTo>
                  <a:cubicBezTo>
                    <a:pt x="0" y="1492"/>
                    <a:pt x="81" y="2782"/>
                    <a:pt x="807" y="3145"/>
                  </a:cubicBezTo>
                  <a:cubicBezTo>
                    <a:pt x="926" y="3201"/>
                    <a:pt x="1057" y="3227"/>
                    <a:pt x="1194" y="3227"/>
                  </a:cubicBezTo>
                  <a:cubicBezTo>
                    <a:pt x="1838" y="3227"/>
                    <a:pt x="2604" y="2655"/>
                    <a:pt x="2904" y="2056"/>
                  </a:cubicBezTo>
                  <a:cubicBezTo>
                    <a:pt x="3467" y="931"/>
                    <a:pt x="2533" y="1"/>
                    <a:pt x="1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9" name="Google Shape;2392;p59"/>
          <p:cNvGrpSpPr/>
          <p:nvPr/>
        </p:nvGrpSpPr>
        <p:grpSpPr>
          <a:xfrm>
            <a:off x="7894228" y="231131"/>
            <a:ext cx="884938" cy="1275527"/>
            <a:chOff x="913350" y="238025"/>
            <a:chExt cx="1434725" cy="2067975"/>
          </a:xfrm>
        </p:grpSpPr>
        <p:sp>
          <p:nvSpPr>
            <p:cNvPr id="40" name="Google Shape;2393;p59"/>
            <p:cNvSpPr/>
            <p:nvPr/>
          </p:nvSpPr>
          <p:spPr>
            <a:xfrm>
              <a:off x="2198850" y="1127375"/>
              <a:ext cx="149225" cy="283250"/>
            </a:xfrm>
            <a:custGeom>
              <a:avLst/>
              <a:gdLst/>
              <a:ahLst/>
              <a:cxnLst/>
              <a:rect l="l" t="t" r="r" b="b"/>
              <a:pathLst>
                <a:path w="5969" h="11330" extrusionOk="0">
                  <a:moveTo>
                    <a:pt x="2864" y="0"/>
                  </a:moveTo>
                  <a:lnTo>
                    <a:pt x="2864" y="0"/>
                  </a:lnTo>
                  <a:cubicBezTo>
                    <a:pt x="0" y="2218"/>
                    <a:pt x="202" y="11131"/>
                    <a:pt x="202" y="11131"/>
                  </a:cubicBezTo>
                  <a:cubicBezTo>
                    <a:pt x="805" y="11269"/>
                    <a:pt x="1348" y="11329"/>
                    <a:pt x="1836" y="11329"/>
                  </a:cubicBezTo>
                  <a:cubicBezTo>
                    <a:pt x="5200" y="11329"/>
                    <a:pt x="5969" y="8469"/>
                    <a:pt x="5969" y="8469"/>
                  </a:cubicBezTo>
                  <a:cubicBezTo>
                    <a:pt x="2339" y="8389"/>
                    <a:pt x="2864" y="1"/>
                    <a:pt x="28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Google Shape;2394;p59"/>
            <p:cNvSpPr/>
            <p:nvPr/>
          </p:nvSpPr>
          <p:spPr>
            <a:xfrm>
              <a:off x="913350" y="536625"/>
              <a:ext cx="1414575" cy="1769375"/>
            </a:xfrm>
            <a:custGeom>
              <a:avLst/>
              <a:gdLst/>
              <a:ahLst/>
              <a:cxnLst/>
              <a:rect l="l" t="t" r="r" b="b"/>
              <a:pathLst>
                <a:path w="56583" h="70775" extrusionOk="0">
                  <a:moveTo>
                    <a:pt x="32422" y="0"/>
                  </a:moveTo>
                  <a:cubicBezTo>
                    <a:pt x="23448" y="0"/>
                    <a:pt x="15194" y="5603"/>
                    <a:pt x="13350" y="13064"/>
                  </a:cubicBezTo>
                  <a:cubicBezTo>
                    <a:pt x="10688" y="23832"/>
                    <a:pt x="16455" y="37141"/>
                    <a:pt x="17342" y="45045"/>
                  </a:cubicBezTo>
                  <a:cubicBezTo>
                    <a:pt x="18270" y="52990"/>
                    <a:pt x="9277" y="57628"/>
                    <a:pt x="9277" y="57628"/>
                  </a:cubicBezTo>
                  <a:cubicBezTo>
                    <a:pt x="7641" y="55447"/>
                    <a:pt x="5198" y="54923"/>
                    <a:pt x="3230" y="54923"/>
                  </a:cubicBezTo>
                  <a:cubicBezTo>
                    <a:pt x="1413" y="54923"/>
                    <a:pt x="1" y="55369"/>
                    <a:pt x="1" y="55369"/>
                  </a:cubicBezTo>
                  <a:cubicBezTo>
                    <a:pt x="2259" y="60612"/>
                    <a:pt x="7663" y="60612"/>
                    <a:pt x="7663" y="60612"/>
                  </a:cubicBezTo>
                  <a:cubicBezTo>
                    <a:pt x="1977" y="65250"/>
                    <a:pt x="5849" y="70775"/>
                    <a:pt x="5849" y="70775"/>
                  </a:cubicBezTo>
                  <a:cubicBezTo>
                    <a:pt x="13793" y="65532"/>
                    <a:pt x="11535" y="60894"/>
                    <a:pt x="11535" y="60894"/>
                  </a:cubicBezTo>
                  <a:lnTo>
                    <a:pt x="11535" y="60894"/>
                  </a:lnTo>
                  <a:cubicBezTo>
                    <a:pt x="12071" y="60917"/>
                    <a:pt x="12604" y="60927"/>
                    <a:pt x="13133" y="60927"/>
                  </a:cubicBezTo>
                  <a:cubicBezTo>
                    <a:pt x="30900" y="60927"/>
                    <a:pt x="44459" y="48636"/>
                    <a:pt x="50412" y="37866"/>
                  </a:cubicBezTo>
                  <a:cubicBezTo>
                    <a:pt x="56542" y="26816"/>
                    <a:pt x="56582" y="11854"/>
                    <a:pt x="44282" y="3627"/>
                  </a:cubicBezTo>
                  <a:cubicBezTo>
                    <a:pt x="40517" y="1101"/>
                    <a:pt x="36399" y="0"/>
                    <a:pt x="324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Google Shape;2395;p59"/>
            <p:cNvSpPr/>
            <p:nvPr/>
          </p:nvSpPr>
          <p:spPr>
            <a:xfrm>
              <a:off x="1380175" y="1228450"/>
              <a:ext cx="840275" cy="821475"/>
            </a:xfrm>
            <a:custGeom>
              <a:avLst/>
              <a:gdLst/>
              <a:ahLst/>
              <a:cxnLst/>
              <a:rect l="l" t="t" r="r" b="b"/>
              <a:pathLst>
                <a:path w="33611" h="32859" extrusionOk="0">
                  <a:moveTo>
                    <a:pt x="27638" y="0"/>
                  </a:moveTo>
                  <a:cubicBezTo>
                    <a:pt x="26895" y="0"/>
                    <a:pt x="26049" y="121"/>
                    <a:pt x="25085" y="393"/>
                  </a:cubicBezTo>
                  <a:cubicBezTo>
                    <a:pt x="14115" y="3458"/>
                    <a:pt x="10889" y="28261"/>
                    <a:pt x="0" y="32858"/>
                  </a:cubicBezTo>
                  <a:lnTo>
                    <a:pt x="0" y="32858"/>
                  </a:lnTo>
                  <a:cubicBezTo>
                    <a:pt x="15043" y="30640"/>
                    <a:pt x="26416" y="19792"/>
                    <a:pt x="31739" y="10193"/>
                  </a:cubicBezTo>
                  <a:cubicBezTo>
                    <a:pt x="32142" y="9427"/>
                    <a:pt x="32546" y="8661"/>
                    <a:pt x="32909" y="7895"/>
                  </a:cubicBezTo>
                  <a:cubicBezTo>
                    <a:pt x="32909" y="7823"/>
                    <a:pt x="33610" y="0"/>
                    <a:pt x="27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Google Shape;2396;p59"/>
            <p:cNvSpPr/>
            <p:nvPr/>
          </p:nvSpPr>
          <p:spPr>
            <a:xfrm>
              <a:off x="1624975" y="973350"/>
              <a:ext cx="175225" cy="83600"/>
            </a:xfrm>
            <a:custGeom>
              <a:avLst/>
              <a:gdLst/>
              <a:ahLst/>
              <a:cxnLst/>
              <a:rect l="l" t="t" r="r" b="b"/>
              <a:pathLst>
                <a:path w="7009" h="3344" extrusionOk="0">
                  <a:moveTo>
                    <a:pt x="6688" y="1"/>
                  </a:moveTo>
                  <a:cubicBezTo>
                    <a:pt x="6562" y="1"/>
                    <a:pt x="6441" y="92"/>
                    <a:pt x="6420" y="273"/>
                  </a:cubicBezTo>
                  <a:cubicBezTo>
                    <a:pt x="6445" y="1791"/>
                    <a:pt x="4583" y="2791"/>
                    <a:pt x="2951" y="2791"/>
                  </a:cubicBezTo>
                  <a:cubicBezTo>
                    <a:pt x="1852" y="2791"/>
                    <a:pt x="857" y="2337"/>
                    <a:pt x="613" y="1281"/>
                  </a:cubicBezTo>
                  <a:cubicBezTo>
                    <a:pt x="564" y="1135"/>
                    <a:pt x="451" y="1074"/>
                    <a:pt x="337" y="1074"/>
                  </a:cubicBezTo>
                  <a:cubicBezTo>
                    <a:pt x="168" y="1074"/>
                    <a:pt x="0" y="1210"/>
                    <a:pt x="48" y="1402"/>
                  </a:cubicBezTo>
                  <a:lnTo>
                    <a:pt x="48" y="1443"/>
                  </a:lnTo>
                  <a:cubicBezTo>
                    <a:pt x="379" y="2767"/>
                    <a:pt x="1613" y="3344"/>
                    <a:pt x="2951" y="3344"/>
                  </a:cubicBezTo>
                  <a:cubicBezTo>
                    <a:pt x="4873" y="3344"/>
                    <a:pt x="7009" y="2152"/>
                    <a:pt x="6985" y="273"/>
                  </a:cubicBezTo>
                  <a:cubicBezTo>
                    <a:pt x="6945" y="92"/>
                    <a:pt x="6814" y="1"/>
                    <a:pt x="66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Google Shape;2397;p59"/>
            <p:cNvSpPr/>
            <p:nvPr/>
          </p:nvSpPr>
          <p:spPr>
            <a:xfrm>
              <a:off x="1971775" y="889425"/>
              <a:ext cx="174850" cy="83275"/>
            </a:xfrm>
            <a:custGeom>
              <a:avLst/>
              <a:gdLst/>
              <a:ahLst/>
              <a:cxnLst/>
              <a:rect l="l" t="t" r="r" b="b"/>
              <a:pathLst>
                <a:path w="6994" h="3331" extrusionOk="0">
                  <a:moveTo>
                    <a:pt x="6664" y="1"/>
                  </a:moveTo>
                  <a:cubicBezTo>
                    <a:pt x="6533" y="1"/>
                    <a:pt x="6401" y="81"/>
                    <a:pt x="6381" y="243"/>
                  </a:cubicBezTo>
                  <a:cubicBezTo>
                    <a:pt x="6429" y="1781"/>
                    <a:pt x="4586" y="2789"/>
                    <a:pt x="2953" y="2789"/>
                  </a:cubicBezTo>
                  <a:cubicBezTo>
                    <a:pt x="1846" y="2789"/>
                    <a:pt x="835" y="2326"/>
                    <a:pt x="574" y="1251"/>
                  </a:cubicBezTo>
                  <a:cubicBezTo>
                    <a:pt x="542" y="1108"/>
                    <a:pt x="442" y="1046"/>
                    <a:pt x="336" y="1046"/>
                  </a:cubicBezTo>
                  <a:cubicBezTo>
                    <a:pt x="174" y="1046"/>
                    <a:pt x="1" y="1192"/>
                    <a:pt x="50" y="1412"/>
                  </a:cubicBezTo>
                  <a:cubicBezTo>
                    <a:pt x="363" y="2750"/>
                    <a:pt x="1590" y="3330"/>
                    <a:pt x="2924" y="3330"/>
                  </a:cubicBezTo>
                  <a:cubicBezTo>
                    <a:pt x="4848" y="3330"/>
                    <a:pt x="6994" y="2124"/>
                    <a:pt x="6946" y="243"/>
                  </a:cubicBezTo>
                  <a:cubicBezTo>
                    <a:pt x="6926" y="81"/>
                    <a:pt x="6795" y="1"/>
                    <a:pt x="66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Google Shape;2398;p59"/>
            <p:cNvSpPr/>
            <p:nvPr/>
          </p:nvSpPr>
          <p:spPr>
            <a:xfrm>
              <a:off x="1887750" y="1023175"/>
              <a:ext cx="89300" cy="55200"/>
            </a:xfrm>
            <a:custGeom>
              <a:avLst/>
              <a:gdLst/>
              <a:ahLst/>
              <a:cxnLst/>
              <a:rect l="l" t="t" r="r" b="b"/>
              <a:pathLst>
                <a:path w="3572" h="2208" extrusionOk="0">
                  <a:moveTo>
                    <a:pt x="3190" y="0"/>
                  </a:moveTo>
                  <a:cubicBezTo>
                    <a:pt x="3051" y="0"/>
                    <a:pt x="2904" y="95"/>
                    <a:pt x="2927" y="256"/>
                  </a:cubicBezTo>
                  <a:cubicBezTo>
                    <a:pt x="3110" y="1198"/>
                    <a:pt x="2391" y="1748"/>
                    <a:pt x="1686" y="1748"/>
                  </a:cubicBezTo>
                  <a:cubicBezTo>
                    <a:pt x="1153" y="1748"/>
                    <a:pt x="628" y="1434"/>
                    <a:pt x="507" y="740"/>
                  </a:cubicBezTo>
                  <a:cubicBezTo>
                    <a:pt x="472" y="619"/>
                    <a:pt x="370" y="565"/>
                    <a:pt x="269" y="565"/>
                  </a:cubicBezTo>
                  <a:cubicBezTo>
                    <a:pt x="134" y="565"/>
                    <a:pt x="0" y="660"/>
                    <a:pt x="23" y="821"/>
                  </a:cubicBezTo>
                  <a:cubicBezTo>
                    <a:pt x="207" y="1632"/>
                    <a:pt x="965" y="2208"/>
                    <a:pt x="1772" y="2208"/>
                  </a:cubicBezTo>
                  <a:cubicBezTo>
                    <a:pt x="1847" y="2208"/>
                    <a:pt x="1923" y="2202"/>
                    <a:pt x="1999" y="2192"/>
                  </a:cubicBezTo>
                  <a:cubicBezTo>
                    <a:pt x="2927" y="1990"/>
                    <a:pt x="3572" y="1103"/>
                    <a:pt x="3411" y="176"/>
                  </a:cubicBezTo>
                  <a:cubicBezTo>
                    <a:pt x="3393" y="54"/>
                    <a:pt x="3294" y="0"/>
                    <a:pt x="31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Google Shape;2399;p59"/>
            <p:cNvSpPr/>
            <p:nvPr/>
          </p:nvSpPr>
          <p:spPr>
            <a:xfrm>
              <a:off x="1556600" y="1056800"/>
              <a:ext cx="142200" cy="142175"/>
            </a:xfrm>
            <a:custGeom>
              <a:avLst/>
              <a:gdLst/>
              <a:ahLst/>
              <a:cxnLst/>
              <a:rect l="l" t="t" r="r" b="b"/>
              <a:pathLst>
                <a:path w="5688" h="5687" extrusionOk="0">
                  <a:moveTo>
                    <a:pt x="2824" y="0"/>
                  </a:moveTo>
                  <a:cubicBezTo>
                    <a:pt x="1291" y="0"/>
                    <a:pt x="1" y="1291"/>
                    <a:pt x="1" y="2823"/>
                  </a:cubicBezTo>
                  <a:cubicBezTo>
                    <a:pt x="1" y="4396"/>
                    <a:pt x="1291" y="5687"/>
                    <a:pt x="2824" y="5687"/>
                  </a:cubicBezTo>
                  <a:cubicBezTo>
                    <a:pt x="4397" y="5687"/>
                    <a:pt x="5687" y="4396"/>
                    <a:pt x="5687" y="2823"/>
                  </a:cubicBezTo>
                  <a:cubicBezTo>
                    <a:pt x="5687" y="1291"/>
                    <a:pt x="4397" y="0"/>
                    <a:pt x="28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Google Shape;2400;p59"/>
            <p:cNvSpPr/>
            <p:nvPr/>
          </p:nvSpPr>
          <p:spPr>
            <a:xfrm>
              <a:off x="2112150" y="929750"/>
              <a:ext cx="141175" cy="142200"/>
            </a:xfrm>
            <a:custGeom>
              <a:avLst/>
              <a:gdLst/>
              <a:ahLst/>
              <a:cxnLst/>
              <a:rect l="l" t="t" r="r" b="b"/>
              <a:pathLst>
                <a:path w="5647" h="5688" extrusionOk="0">
                  <a:moveTo>
                    <a:pt x="2823" y="1"/>
                  </a:moveTo>
                  <a:cubicBezTo>
                    <a:pt x="1250" y="1"/>
                    <a:pt x="0" y="1291"/>
                    <a:pt x="0" y="2864"/>
                  </a:cubicBezTo>
                  <a:cubicBezTo>
                    <a:pt x="0" y="4397"/>
                    <a:pt x="1250" y="5687"/>
                    <a:pt x="2823" y="5687"/>
                  </a:cubicBezTo>
                  <a:cubicBezTo>
                    <a:pt x="4396" y="5687"/>
                    <a:pt x="5646" y="4397"/>
                    <a:pt x="5646" y="2864"/>
                  </a:cubicBezTo>
                  <a:cubicBezTo>
                    <a:pt x="5646" y="1291"/>
                    <a:pt x="4396" y="1"/>
                    <a:pt x="28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Google Shape;2401;p59"/>
            <p:cNvSpPr/>
            <p:nvPr/>
          </p:nvSpPr>
          <p:spPr>
            <a:xfrm>
              <a:off x="1175500" y="1359250"/>
              <a:ext cx="381125" cy="306425"/>
            </a:xfrm>
            <a:custGeom>
              <a:avLst/>
              <a:gdLst/>
              <a:ahLst/>
              <a:cxnLst/>
              <a:rect l="l" t="t" r="r" b="b"/>
              <a:pathLst>
                <a:path w="15245" h="12257" extrusionOk="0">
                  <a:moveTo>
                    <a:pt x="9195" y="1"/>
                  </a:moveTo>
                  <a:cubicBezTo>
                    <a:pt x="9195" y="1"/>
                    <a:pt x="5606" y="6171"/>
                    <a:pt x="0" y="8510"/>
                  </a:cubicBezTo>
                  <a:cubicBezTo>
                    <a:pt x="0" y="8510"/>
                    <a:pt x="1631" y="12257"/>
                    <a:pt x="6148" y="12257"/>
                  </a:cubicBezTo>
                  <a:cubicBezTo>
                    <a:pt x="8407" y="12257"/>
                    <a:pt x="11387" y="11320"/>
                    <a:pt x="15245" y="8510"/>
                  </a:cubicBezTo>
                  <a:cubicBezTo>
                    <a:pt x="15245" y="8510"/>
                    <a:pt x="14680" y="1977"/>
                    <a:pt x="91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Google Shape;2402;p59"/>
            <p:cNvSpPr/>
            <p:nvPr/>
          </p:nvSpPr>
          <p:spPr>
            <a:xfrm>
              <a:off x="1339250" y="395425"/>
              <a:ext cx="171400" cy="141150"/>
            </a:xfrm>
            <a:custGeom>
              <a:avLst/>
              <a:gdLst/>
              <a:ahLst/>
              <a:cxnLst/>
              <a:rect l="l" t="t" r="r" b="b"/>
              <a:pathLst>
                <a:path w="6856" h="5646" extrusionOk="0">
                  <a:moveTo>
                    <a:pt x="2361" y="0"/>
                  </a:moveTo>
                  <a:cubicBezTo>
                    <a:pt x="1836" y="0"/>
                    <a:pt x="1366" y="211"/>
                    <a:pt x="1032" y="685"/>
                  </a:cubicBezTo>
                  <a:cubicBezTo>
                    <a:pt x="1" y="2137"/>
                    <a:pt x="1503" y="3806"/>
                    <a:pt x="3310" y="3806"/>
                  </a:cubicBezTo>
                  <a:cubicBezTo>
                    <a:pt x="3410" y="3806"/>
                    <a:pt x="3512" y="3801"/>
                    <a:pt x="3613" y="3790"/>
                  </a:cubicBezTo>
                  <a:cubicBezTo>
                    <a:pt x="3728" y="3776"/>
                    <a:pt x="3842" y="3769"/>
                    <a:pt x="3955" y="3769"/>
                  </a:cubicBezTo>
                  <a:cubicBezTo>
                    <a:pt x="5112" y="3769"/>
                    <a:pt x="6146" y="4506"/>
                    <a:pt x="6477" y="5645"/>
                  </a:cubicBezTo>
                  <a:cubicBezTo>
                    <a:pt x="6855" y="2712"/>
                    <a:pt x="4248" y="0"/>
                    <a:pt x="23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Google Shape;2403;p59"/>
            <p:cNvSpPr/>
            <p:nvPr/>
          </p:nvSpPr>
          <p:spPr>
            <a:xfrm>
              <a:off x="1445575" y="260025"/>
              <a:ext cx="123150" cy="184800"/>
            </a:xfrm>
            <a:custGeom>
              <a:avLst/>
              <a:gdLst/>
              <a:ahLst/>
              <a:cxnLst/>
              <a:rect l="l" t="t" r="r" b="b"/>
              <a:pathLst>
                <a:path w="4926" h="7392" extrusionOk="0">
                  <a:moveTo>
                    <a:pt x="2716" y="1"/>
                  </a:moveTo>
                  <a:cubicBezTo>
                    <a:pt x="234" y="1"/>
                    <a:pt x="1" y="5307"/>
                    <a:pt x="2990" y="7391"/>
                  </a:cubicBezTo>
                  <a:cubicBezTo>
                    <a:pt x="2345" y="6262"/>
                    <a:pt x="2546" y="4851"/>
                    <a:pt x="3514" y="4004"/>
                  </a:cubicBezTo>
                  <a:cubicBezTo>
                    <a:pt x="4926" y="2673"/>
                    <a:pt x="4764" y="213"/>
                    <a:pt x="2909" y="11"/>
                  </a:cubicBezTo>
                  <a:cubicBezTo>
                    <a:pt x="2843" y="4"/>
                    <a:pt x="2779" y="1"/>
                    <a:pt x="2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Google Shape;2404;p59"/>
            <p:cNvSpPr/>
            <p:nvPr/>
          </p:nvSpPr>
          <p:spPr>
            <a:xfrm>
              <a:off x="1294650" y="238025"/>
              <a:ext cx="147050" cy="122725"/>
            </a:xfrm>
            <a:custGeom>
              <a:avLst/>
              <a:gdLst/>
              <a:ahLst/>
              <a:cxnLst/>
              <a:rect l="l" t="t" r="r" b="b"/>
              <a:pathLst>
                <a:path w="5882" h="4909" extrusionOk="0">
                  <a:moveTo>
                    <a:pt x="2638" y="1"/>
                  </a:moveTo>
                  <a:cubicBezTo>
                    <a:pt x="2366" y="1"/>
                    <a:pt x="2083" y="88"/>
                    <a:pt x="1808" y="286"/>
                  </a:cubicBezTo>
                  <a:cubicBezTo>
                    <a:pt x="0" y="1479"/>
                    <a:pt x="2484" y="4909"/>
                    <a:pt x="5447" y="4909"/>
                  </a:cubicBezTo>
                  <a:cubicBezTo>
                    <a:pt x="5591" y="4909"/>
                    <a:pt x="5736" y="4901"/>
                    <a:pt x="5881" y="4884"/>
                  </a:cubicBezTo>
                  <a:cubicBezTo>
                    <a:pt x="4833" y="4561"/>
                    <a:pt x="4228" y="3553"/>
                    <a:pt x="4349" y="2464"/>
                  </a:cubicBezTo>
                  <a:cubicBezTo>
                    <a:pt x="4507" y="1195"/>
                    <a:pt x="3643" y="1"/>
                    <a:pt x="26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Google Shape;2405;p59"/>
            <p:cNvSpPr/>
            <p:nvPr/>
          </p:nvSpPr>
          <p:spPr>
            <a:xfrm>
              <a:off x="1498125" y="583600"/>
              <a:ext cx="98825" cy="48075"/>
            </a:xfrm>
            <a:custGeom>
              <a:avLst/>
              <a:gdLst/>
              <a:ahLst/>
              <a:cxnLst/>
              <a:rect l="l" t="t" r="r" b="b"/>
              <a:pathLst>
                <a:path w="3953" h="1923" extrusionOk="0">
                  <a:moveTo>
                    <a:pt x="3223" y="0"/>
                  </a:moveTo>
                  <a:cubicBezTo>
                    <a:pt x="2830" y="0"/>
                    <a:pt x="2295" y="112"/>
                    <a:pt x="1735" y="337"/>
                  </a:cubicBezTo>
                  <a:cubicBezTo>
                    <a:pt x="727" y="740"/>
                    <a:pt x="1" y="1345"/>
                    <a:pt x="122" y="1708"/>
                  </a:cubicBezTo>
                  <a:cubicBezTo>
                    <a:pt x="193" y="1851"/>
                    <a:pt x="416" y="1923"/>
                    <a:pt x="731" y="1923"/>
                  </a:cubicBezTo>
                  <a:cubicBezTo>
                    <a:pt x="1123" y="1923"/>
                    <a:pt x="1659" y="1811"/>
                    <a:pt x="2219" y="1587"/>
                  </a:cubicBezTo>
                  <a:cubicBezTo>
                    <a:pt x="3227" y="1183"/>
                    <a:pt x="3953" y="578"/>
                    <a:pt x="3832" y="216"/>
                  </a:cubicBezTo>
                  <a:cubicBezTo>
                    <a:pt x="3760" y="72"/>
                    <a:pt x="3537" y="0"/>
                    <a:pt x="3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3" name="Google Shape;2435;p59"/>
          <p:cNvGrpSpPr/>
          <p:nvPr/>
        </p:nvGrpSpPr>
        <p:grpSpPr>
          <a:xfrm>
            <a:off x="7867158" y="4226830"/>
            <a:ext cx="574626" cy="695272"/>
            <a:chOff x="3530700" y="3207350"/>
            <a:chExt cx="931625" cy="1127225"/>
          </a:xfrm>
        </p:grpSpPr>
        <p:sp>
          <p:nvSpPr>
            <p:cNvPr id="54" name="Google Shape;2436;p59"/>
            <p:cNvSpPr/>
            <p:nvPr/>
          </p:nvSpPr>
          <p:spPr>
            <a:xfrm>
              <a:off x="3659750" y="3599550"/>
              <a:ext cx="140175" cy="638225"/>
            </a:xfrm>
            <a:custGeom>
              <a:avLst/>
              <a:gdLst/>
              <a:ahLst/>
              <a:cxnLst/>
              <a:rect l="l" t="t" r="r" b="b"/>
              <a:pathLst>
                <a:path w="5607" h="25529" extrusionOk="0">
                  <a:moveTo>
                    <a:pt x="3792" y="0"/>
                  </a:moveTo>
                  <a:lnTo>
                    <a:pt x="3792" y="0"/>
                  </a:lnTo>
                  <a:cubicBezTo>
                    <a:pt x="3429" y="202"/>
                    <a:pt x="3106" y="444"/>
                    <a:pt x="2824" y="766"/>
                  </a:cubicBezTo>
                  <a:cubicBezTo>
                    <a:pt x="2461" y="1089"/>
                    <a:pt x="2138" y="1492"/>
                    <a:pt x="1896" y="1896"/>
                  </a:cubicBezTo>
                  <a:cubicBezTo>
                    <a:pt x="1533" y="2420"/>
                    <a:pt x="1251" y="3025"/>
                    <a:pt x="1050" y="3670"/>
                  </a:cubicBezTo>
                  <a:cubicBezTo>
                    <a:pt x="808" y="4436"/>
                    <a:pt x="727" y="5283"/>
                    <a:pt x="767" y="6090"/>
                  </a:cubicBezTo>
                  <a:cubicBezTo>
                    <a:pt x="848" y="6937"/>
                    <a:pt x="1009" y="7784"/>
                    <a:pt x="1251" y="8590"/>
                  </a:cubicBezTo>
                  <a:lnTo>
                    <a:pt x="1614" y="9760"/>
                  </a:lnTo>
                  <a:cubicBezTo>
                    <a:pt x="1735" y="10123"/>
                    <a:pt x="1816" y="10526"/>
                    <a:pt x="1896" y="10849"/>
                  </a:cubicBezTo>
                  <a:cubicBezTo>
                    <a:pt x="1937" y="11010"/>
                    <a:pt x="2017" y="11212"/>
                    <a:pt x="2017" y="11373"/>
                  </a:cubicBezTo>
                  <a:cubicBezTo>
                    <a:pt x="2058" y="11494"/>
                    <a:pt x="2058" y="11655"/>
                    <a:pt x="2098" y="11817"/>
                  </a:cubicBezTo>
                  <a:cubicBezTo>
                    <a:pt x="2098" y="11857"/>
                    <a:pt x="2098" y="11938"/>
                    <a:pt x="2098" y="12018"/>
                  </a:cubicBezTo>
                  <a:lnTo>
                    <a:pt x="2098" y="12381"/>
                  </a:lnTo>
                  <a:lnTo>
                    <a:pt x="2058" y="12583"/>
                  </a:lnTo>
                  <a:cubicBezTo>
                    <a:pt x="1896" y="13228"/>
                    <a:pt x="1695" y="13873"/>
                    <a:pt x="1413" y="14438"/>
                  </a:cubicBezTo>
                  <a:cubicBezTo>
                    <a:pt x="1009" y="15245"/>
                    <a:pt x="687" y="16092"/>
                    <a:pt x="445" y="16938"/>
                  </a:cubicBezTo>
                  <a:cubicBezTo>
                    <a:pt x="203" y="17785"/>
                    <a:pt x="41" y="18673"/>
                    <a:pt x="41" y="19520"/>
                  </a:cubicBezTo>
                  <a:cubicBezTo>
                    <a:pt x="1" y="20366"/>
                    <a:pt x="122" y="21173"/>
                    <a:pt x="404" y="21939"/>
                  </a:cubicBezTo>
                  <a:cubicBezTo>
                    <a:pt x="606" y="22544"/>
                    <a:pt x="929" y="23149"/>
                    <a:pt x="1292" y="23673"/>
                  </a:cubicBezTo>
                  <a:cubicBezTo>
                    <a:pt x="1493" y="23915"/>
                    <a:pt x="1654" y="24117"/>
                    <a:pt x="1816" y="24319"/>
                  </a:cubicBezTo>
                  <a:cubicBezTo>
                    <a:pt x="1977" y="24480"/>
                    <a:pt x="2138" y="24641"/>
                    <a:pt x="2259" y="24762"/>
                  </a:cubicBezTo>
                  <a:cubicBezTo>
                    <a:pt x="2501" y="24964"/>
                    <a:pt x="2743" y="25166"/>
                    <a:pt x="2985" y="25327"/>
                  </a:cubicBezTo>
                  <a:cubicBezTo>
                    <a:pt x="3187" y="25448"/>
                    <a:pt x="3268" y="25529"/>
                    <a:pt x="3268" y="25529"/>
                  </a:cubicBezTo>
                  <a:lnTo>
                    <a:pt x="3147" y="25206"/>
                  </a:lnTo>
                  <a:cubicBezTo>
                    <a:pt x="3106" y="25004"/>
                    <a:pt x="2985" y="24722"/>
                    <a:pt x="2864" y="24359"/>
                  </a:cubicBezTo>
                  <a:cubicBezTo>
                    <a:pt x="2824" y="24198"/>
                    <a:pt x="2743" y="23996"/>
                    <a:pt x="2703" y="23794"/>
                  </a:cubicBezTo>
                  <a:lnTo>
                    <a:pt x="2542" y="23109"/>
                  </a:lnTo>
                  <a:cubicBezTo>
                    <a:pt x="2421" y="22625"/>
                    <a:pt x="2380" y="22101"/>
                    <a:pt x="2421" y="21576"/>
                  </a:cubicBezTo>
                  <a:cubicBezTo>
                    <a:pt x="2421" y="20971"/>
                    <a:pt x="2501" y="20407"/>
                    <a:pt x="2663" y="19842"/>
                  </a:cubicBezTo>
                  <a:cubicBezTo>
                    <a:pt x="2824" y="19237"/>
                    <a:pt x="3066" y="18592"/>
                    <a:pt x="3348" y="18027"/>
                  </a:cubicBezTo>
                  <a:cubicBezTo>
                    <a:pt x="3510" y="17705"/>
                    <a:pt x="3711" y="17342"/>
                    <a:pt x="3873" y="17059"/>
                  </a:cubicBezTo>
                  <a:cubicBezTo>
                    <a:pt x="4034" y="16737"/>
                    <a:pt x="4276" y="16374"/>
                    <a:pt x="4437" y="16011"/>
                  </a:cubicBezTo>
                  <a:lnTo>
                    <a:pt x="4760" y="15406"/>
                  </a:lnTo>
                  <a:cubicBezTo>
                    <a:pt x="4881" y="15164"/>
                    <a:pt x="5002" y="14962"/>
                    <a:pt x="5082" y="14720"/>
                  </a:cubicBezTo>
                  <a:lnTo>
                    <a:pt x="5365" y="13994"/>
                  </a:lnTo>
                  <a:cubicBezTo>
                    <a:pt x="5445" y="13712"/>
                    <a:pt x="5486" y="13430"/>
                    <a:pt x="5526" y="13148"/>
                  </a:cubicBezTo>
                  <a:lnTo>
                    <a:pt x="5607" y="12704"/>
                  </a:lnTo>
                  <a:lnTo>
                    <a:pt x="5607" y="12260"/>
                  </a:lnTo>
                  <a:cubicBezTo>
                    <a:pt x="5607" y="11978"/>
                    <a:pt x="5607" y="11696"/>
                    <a:pt x="5566" y="11373"/>
                  </a:cubicBezTo>
                  <a:cubicBezTo>
                    <a:pt x="5526" y="11131"/>
                    <a:pt x="5486" y="10849"/>
                    <a:pt x="5405" y="10607"/>
                  </a:cubicBezTo>
                  <a:cubicBezTo>
                    <a:pt x="5365" y="10324"/>
                    <a:pt x="5244" y="10123"/>
                    <a:pt x="5203" y="9881"/>
                  </a:cubicBezTo>
                  <a:cubicBezTo>
                    <a:pt x="5042" y="9478"/>
                    <a:pt x="4881" y="9034"/>
                    <a:pt x="4679" y="8631"/>
                  </a:cubicBezTo>
                  <a:cubicBezTo>
                    <a:pt x="4518" y="8227"/>
                    <a:pt x="4357" y="7864"/>
                    <a:pt x="4195" y="7501"/>
                  </a:cubicBezTo>
                  <a:cubicBezTo>
                    <a:pt x="3873" y="6897"/>
                    <a:pt x="3590" y="6292"/>
                    <a:pt x="3348" y="5646"/>
                  </a:cubicBezTo>
                  <a:cubicBezTo>
                    <a:pt x="3187" y="5122"/>
                    <a:pt x="3066" y="4517"/>
                    <a:pt x="3026" y="3952"/>
                  </a:cubicBezTo>
                  <a:cubicBezTo>
                    <a:pt x="2985" y="2985"/>
                    <a:pt x="3106" y="2017"/>
                    <a:pt x="3389" y="1129"/>
                  </a:cubicBezTo>
                  <a:cubicBezTo>
                    <a:pt x="3510" y="766"/>
                    <a:pt x="3590" y="484"/>
                    <a:pt x="3671" y="283"/>
                  </a:cubicBezTo>
                  <a:lnTo>
                    <a:pt x="37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Google Shape;2437;p59"/>
            <p:cNvSpPr/>
            <p:nvPr/>
          </p:nvSpPr>
          <p:spPr>
            <a:xfrm>
              <a:off x="3762600" y="3599550"/>
              <a:ext cx="141175" cy="735025"/>
            </a:xfrm>
            <a:custGeom>
              <a:avLst/>
              <a:gdLst/>
              <a:ahLst/>
              <a:cxnLst/>
              <a:rect l="l" t="t" r="r" b="b"/>
              <a:pathLst>
                <a:path w="5647" h="29401" extrusionOk="0">
                  <a:moveTo>
                    <a:pt x="1856" y="0"/>
                  </a:moveTo>
                  <a:lnTo>
                    <a:pt x="1977" y="323"/>
                  </a:lnTo>
                  <a:cubicBezTo>
                    <a:pt x="2057" y="565"/>
                    <a:pt x="2138" y="887"/>
                    <a:pt x="2259" y="1291"/>
                  </a:cubicBezTo>
                  <a:cubicBezTo>
                    <a:pt x="2501" y="2339"/>
                    <a:pt x="2622" y="3469"/>
                    <a:pt x="2582" y="4557"/>
                  </a:cubicBezTo>
                  <a:cubicBezTo>
                    <a:pt x="2582" y="5203"/>
                    <a:pt x="2461" y="5888"/>
                    <a:pt x="2299" y="6493"/>
                  </a:cubicBezTo>
                  <a:cubicBezTo>
                    <a:pt x="2057" y="7219"/>
                    <a:pt x="1775" y="7945"/>
                    <a:pt x="1452" y="8631"/>
                  </a:cubicBezTo>
                  <a:cubicBezTo>
                    <a:pt x="1291" y="9074"/>
                    <a:pt x="1130" y="9478"/>
                    <a:pt x="968" y="9962"/>
                  </a:cubicBezTo>
                  <a:cubicBezTo>
                    <a:pt x="767" y="10405"/>
                    <a:pt x="605" y="10889"/>
                    <a:pt x="444" y="11373"/>
                  </a:cubicBezTo>
                  <a:cubicBezTo>
                    <a:pt x="404" y="11655"/>
                    <a:pt x="283" y="11897"/>
                    <a:pt x="243" y="12180"/>
                  </a:cubicBezTo>
                  <a:cubicBezTo>
                    <a:pt x="162" y="12502"/>
                    <a:pt x="122" y="12825"/>
                    <a:pt x="81" y="13107"/>
                  </a:cubicBezTo>
                  <a:cubicBezTo>
                    <a:pt x="41" y="13470"/>
                    <a:pt x="1" y="13793"/>
                    <a:pt x="41" y="14115"/>
                  </a:cubicBezTo>
                  <a:lnTo>
                    <a:pt x="41" y="14640"/>
                  </a:lnTo>
                  <a:lnTo>
                    <a:pt x="81" y="15124"/>
                  </a:lnTo>
                  <a:cubicBezTo>
                    <a:pt x="122" y="15446"/>
                    <a:pt x="202" y="15769"/>
                    <a:pt x="283" y="16092"/>
                  </a:cubicBezTo>
                  <a:lnTo>
                    <a:pt x="565" y="16938"/>
                  </a:lnTo>
                  <a:cubicBezTo>
                    <a:pt x="646" y="17221"/>
                    <a:pt x="726" y="17463"/>
                    <a:pt x="847" y="17705"/>
                  </a:cubicBezTo>
                  <a:lnTo>
                    <a:pt x="1170" y="18431"/>
                  </a:lnTo>
                  <a:cubicBezTo>
                    <a:pt x="1372" y="18874"/>
                    <a:pt x="1614" y="19278"/>
                    <a:pt x="1775" y="19640"/>
                  </a:cubicBezTo>
                  <a:cubicBezTo>
                    <a:pt x="1936" y="20003"/>
                    <a:pt x="2098" y="20407"/>
                    <a:pt x="2259" y="20770"/>
                  </a:cubicBezTo>
                  <a:cubicBezTo>
                    <a:pt x="2582" y="21415"/>
                    <a:pt x="2783" y="22141"/>
                    <a:pt x="2985" y="22867"/>
                  </a:cubicBezTo>
                  <a:cubicBezTo>
                    <a:pt x="3146" y="23512"/>
                    <a:pt x="3227" y="24157"/>
                    <a:pt x="3227" y="24843"/>
                  </a:cubicBezTo>
                  <a:cubicBezTo>
                    <a:pt x="3227" y="25448"/>
                    <a:pt x="3187" y="26053"/>
                    <a:pt x="3106" y="26617"/>
                  </a:cubicBezTo>
                  <a:lnTo>
                    <a:pt x="2945" y="27424"/>
                  </a:lnTo>
                  <a:cubicBezTo>
                    <a:pt x="2904" y="27666"/>
                    <a:pt x="2824" y="27868"/>
                    <a:pt x="2743" y="28069"/>
                  </a:cubicBezTo>
                  <a:cubicBezTo>
                    <a:pt x="2662" y="28513"/>
                    <a:pt x="2541" y="28795"/>
                    <a:pt x="2461" y="29037"/>
                  </a:cubicBezTo>
                  <a:lnTo>
                    <a:pt x="2380" y="29400"/>
                  </a:lnTo>
                  <a:cubicBezTo>
                    <a:pt x="2380" y="29400"/>
                    <a:pt x="2461" y="29319"/>
                    <a:pt x="2622" y="29198"/>
                  </a:cubicBezTo>
                  <a:cubicBezTo>
                    <a:pt x="2904" y="28997"/>
                    <a:pt x="3146" y="28755"/>
                    <a:pt x="3348" y="28513"/>
                  </a:cubicBezTo>
                  <a:cubicBezTo>
                    <a:pt x="3509" y="28352"/>
                    <a:pt x="3670" y="28190"/>
                    <a:pt x="3832" y="27989"/>
                  </a:cubicBezTo>
                  <a:cubicBezTo>
                    <a:pt x="3993" y="27787"/>
                    <a:pt x="4154" y="27545"/>
                    <a:pt x="4316" y="27263"/>
                  </a:cubicBezTo>
                  <a:cubicBezTo>
                    <a:pt x="4719" y="26658"/>
                    <a:pt x="5042" y="25972"/>
                    <a:pt x="5243" y="25246"/>
                  </a:cubicBezTo>
                  <a:cubicBezTo>
                    <a:pt x="5485" y="24359"/>
                    <a:pt x="5647" y="23431"/>
                    <a:pt x="5606" y="22504"/>
                  </a:cubicBezTo>
                  <a:cubicBezTo>
                    <a:pt x="5606" y="21496"/>
                    <a:pt x="5445" y="20487"/>
                    <a:pt x="5203" y="19479"/>
                  </a:cubicBezTo>
                  <a:cubicBezTo>
                    <a:pt x="4921" y="18511"/>
                    <a:pt x="4598" y="17584"/>
                    <a:pt x="4235" y="16656"/>
                  </a:cubicBezTo>
                  <a:cubicBezTo>
                    <a:pt x="3953" y="15971"/>
                    <a:pt x="3711" y="15245"/>
                    <a:pt x="3590" y="14478"/>
                  </a:cubicBezTo>
                  <a:lnTo>
                    <a:pt x="3509" y="14277"/>
                  </a:lnTo>
                  <a:lnTo>
                    <a:pt x="3509" y="13833"/>
                  </a:lnTo>
                  <a:cubicBezTo>
                    <a:pt x="3509" y="13752"/>
                    <a:pt x="3509" y="13672"/>
                    <a:pt x="3509" y="13591"/>
                  </a:cubicBezTo>
                  <a:cubicBezTo>
                    <a:pt x="3549" y="13430"/>
                    <a:pt x="3549" y="13268"/>
                    <a:pt x="3590" y="13107"/>
                  </a:cubicBezTo>
                  <a:cubicBezTo>
                    <a:pt x="3590" y="12946"/>
                    <a:pt x="3670" y="12704"/>
                    <a:pt x="3711" y="12502"/>
                  </a:cubicBezTo>
                  <a:cubicBezTo>
                    <a:pt x="3791" y="12139"/>
                    <a:pt x="3912" y="11696"/>
                    <a:pt x="3993" y="11252"/>
                  </a:cubicBezTo>
                  <a:lnTo>
                    <a:pt x="4356" y="9921"/>
                  </a:lnTo>
                  <a:cubicBezTo>
                    <a:pt x="4598" y="8953"/>
                    <a:pt x="4759" y="7985"/>
                    <a:pt x="4840" y="6977"/>
                  </a:cubicBezTo>
                  <a:cubicBezTo>
                    <a:pt x="4880" y="6050"/>
                    <a:pt x="4800" y="5122"/>
                    <a:pt x="4558" y="4235"/>
                  </a:cubicBezTo>
                  <a:cubicBezTo>
                    <a:pt x="4356" y="3509"/>
                    <a:pt x="4074" y="2823"/>
                    <a:pt x="3751" y="2178"/>
                  </a:cubicBezTo>
                  <a:cubicBezTo>
                    <a:pt x="3469" y="1694"/>
                    <a:pt x="3146" y="1250"/>
                    <a:pt x="2783" y="847"/>
                  </a:cubicBezTo>
                  <a:cubicBezTo>
                    <a:pt x="2541" y="525"/>
                    <a:pt x="2219" y="242"/>
                    <a:pt x="18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Google Shape;2438;p59"/>
            <p:cNvSpPr/>
            <p:nvPr/>
          </p:nvSpPr>
          <p:spPr>
            <a:xfrm>
              <a:off x="3862425" y="3599550"/>
              <a:ext cx="140150" cy="638225"/>
            </a:xfrm>
            <a:custGeom>
              <a:avLst/>
              <a:gdLst/>
              <a:ahLst/>
              <a:cxnLst/>
              <a:rect l="l" t="t" r="r" b="b"/>
              <a:pathLst>
                <a:path w="5606" h="25529" extrusionOk="0">
                  <a:moveTo>
                    <a:pt x="3791" y="0"/>
                  </a:moveTo>
                  <a:lnTo>
                    <a:pt x="3791" y="0"/>
                  </a:lnTo>
                  <a:cubicBezTo>
                    <a:pt x="3428" y="202"/>
                    <a:pt x="3065" y="484"/>
                    <a:pt x="2783" y="766"/>
                  </a:cubicBezTo>
                  <a:cubicBezTo>
                    <a:pt x="2460" y="1129"/>
                    <a:pt x="2138" y="1492"/>
                    <a:pt x="1855" y="1896"/>
                  </a:cubicBezTo>
                  <a:cubicBezTo>
                    <a:pt x="1492" y="2460"/>
                    <a:pt x="1210" y="3065"/>
                    <a:pt x="1049" y="3670"/>
                  </a:cubicBezTo>
                  <a:cubicBezTo>
                    <a:pt x="807" y="4477"/>
                    <a:pt x="726" y="5283"/>
                    <a:pt x="766" y="6090"/>
                  </a:cubicBezTo>
                  <a:cubicBezTo>
                    <a:pt x="847" y="6937"/>
                    <a:pt x="1008" y="7784"/>
                    <a:pt x="1250" y="8631"/>
                  </a:cubicBezTo>
                  <a:lnTo>
                    <a:pt x="1613" y="9760"/>
                  </a:lnTo>
                  <a:cubicBezTo>
                    <a:pt x="1694" y="10123"/>
                    <a:pt x="1815" y="10526"/>
                    <a:pt x="1896" y="10849"/>
                  </a:cubicBezTo>
                  <a:cubicBezTo>
                    <a:pt x="1936" y="11010"/>
                    <a:pt x="2017" y="11212"/>
                    <a:pt x="2017" y="11373"/>
                  </a:cubicBezTo>
                  <a:cubicBezTo>
                    <a:pt x="2057" y="11534"/>
                    <a:pt x="2057" y="11655"/>
                    <a:pt x="2097" y="11817"/>
                  </a:cubicBezTo>
                  <a:cubicBezTo>
                    <a:pt x="2097" y="11897"/>
                    <a:pt x="2097" y="11978"/>
                    <a:pt x="2097" y="12018"/>
                  </a:cubicBezTo>
                  <a:lnTo>
                    <a:pt x="2097" y="12422"/>
                  </a:lnTo>
                  <a:lnTo>
                    <a:pt x="2057" y="12583"/>
                  </a:lnTo>
                  <a:cubicBezTo>
                    <a:pt x="1896" y="13268"/>
                    <a:pt x="1694" y="13873"/>
                    <a:pt x="1412" y="14478"/>
                  </a:cubicBezTo>
                  <a:cubicBezTo>
                    <a:pt x="1008" y="15285"/>
                    <a:pt x="686" y="16092"/>
                    <a:pt x="444" y="16938"/>
                  </a:cubicBezTo>
                  <a:cubicBezTo>
                    <a:pt x="161" y="17785"/>
                    <a:pt x="40" y="18673"/>
                    <a:pt x="0" y="19560"/>
                  </a:cubicBezTo>
                  <a:cubicBezTo>
                    <a:pt x="0" y="20366"/>
                    <a:pt x="121" y="21173"/>
                    <a:pt x="403" y="21939"/>
                  </a:cubicBezTo>
                  <a:cubicBezTo>
                    <a:pt x="605" y="22585"/>
                    <a:pt x="928" y="23149"/>
                    <a:pt x="1291" y="23714"/>
                  </a:cubicBezTo>
                  <a:cubicBezTo>
                    <a:pt x="1492" y="23915"/>
                    <a:pt x="1654" y="24157"/>
                    <a:pt x="1815" y="24319"/>
                  </a:cubicBezTo>
                  <a:cubicBezTo>
                    <a:pt x="1976" y="24480"/>
                    <a:pt x="2138" y="24641"/>
                    <a:pt x="2259" y="24762"/>
                  </a:cubicBezTo>
                  <a:cubicBezTo>
                    <a:pt x="2501" y="25004"/>
                    <a:pt x="2742" y="25166"/>
                    <a:pt x="2984" y="25367"/>
                  </a:cubicBezTo>
                  <a:cubicBezTo>
                    <a:pt x="3146" y="25488"/>
                    <a:pt x="3267" y="25529"/>
                    <a:pt x="3267" y="25529"/>
                  </a:cubicBezTo>
                  <a:lnTo>
                    <a:pt x="3146" y="25206"/>
                  </a:lnTo>
                  <a:cubicBezTo>
                    <a:pt x="3105" y="25045"/>
                    <a:pt x="2984" y="24762"/>
                    <a:pt x="2863" y="24399"/>
                  </a:cubicBezTo>
                  <a:cubicBezTo>
                    <a:pt x="2823" y="24198"/>
                    <a:pt x="2742" y="24036"/>
                    <a:pt x="2702" y="23794"/>
                  </a:cubicBezTo>
                  <a:lnTo>
                    <a:pt x="2541" y="23149"/>
                  </a:lnTo>
                  <a:cubicBezTo>
                    <a:pt x="2420" y="22625"/>
                    <a:pt x="2380" y="22101"/>
                    <a:pt x="2380" y="21576"/>
                  </a:cubicBezTo>
                  <a:cubicBezTo>
                    <a:pt x="2420" y="21012"/>
                    <a:pt x="2501" y="20407"/>
                    <a:pt x="2662" y="19882"/>
                  </a:cubicBezTo>
                  <a:cubicBezTo>
                    <a:pt x="2823" y="19237"/>
                    <a:pt x="3065" y="18632"/>
                    <a:pt x="3347" y="18027"/>
                  </a:cubicBezTo>
                  <a:cubicBezTo>
                    <a:pt x="3509" y="17705"/>
                    <a:pt x="3710" y="17382"/>
                    <a:pt x="3872" y="17059"/>
                  </a:cubicBezTo>
                  <a:cubicBezTo>
                    <a:pt x="4033" y="16777"/>
                    <a:pt x="4235" y="16374"/>
                    <a:pt x="4436" y="16011"/>
                  </a:cubicBezTo>
                  <a:lnTo>
                    <a:pt x="4759" y="15406"/>
                  </a:lnTo>
                  <a:cubicBezTo>
                    <a:pt x="4880" y="15204"/>
                    <a:pt x="5001" y="14962"/>
                    <a:pt x="5082" y="14720"/>
                  </a:cubicBezTo>
                  <a:lnTo>
                    <a:pt x="5364" y="13994"/>
                  </a:lnTo>
                  <a:cubicBezTo>
                    <a:pt x="5445" y="13712"/>
                    <a:pt x="5485" y="13430"/>
                    <a:pt x="5525" y="13148"/>
                  </a:cubicBezTo>
                  <a:lnTo>
                    <a:pt x="5606" y="12704"/>
                  </a:lnTo>
                  <a:lnTo>
                    <a:pt x="5606" y="12260"/>
                  </a:lnTo>
                  <a:cubicBezTo>
                    <a:pt x="5606" y="11978"/>
                    <a:pt x="5606" y="11696"/>
                    <a:pt x="5566" y="11373"/>
                  </a:cubicBezTo>
                  <a:cubicBezTo>
                    <a:pt x="5525" y="11131"/>
                    <a:pt x="5445" y="10849"/>
                    <a:pt x="5404" y="10607"/>
                  </a:cubicBezTo>
                  <a:cubicBezTo>
                    <a:pt x="5324" y="10324"/>
                    <a:pt x="5243" y="10123"/>
                    <a:pt x="5162" y="9881"/>
                  </a:cubicBezTo>
                  <a:cubicBezTo>
                    <a:pt x="5041" y="9478"/>
                    <a:pt x="4880" y="9034"/>
                    <a:pt x="4678" y="8631"/>
                  </a:cubicBezTo>
                  <a:cubicBezTo>
                    <a:pt x="4517" y="8227"/>
                    <a:pt x="4356" y="7864"/>
                    <a:pt x="4154" y="7501"/>
                  </a:cubicBezTo>
                  <a:cubicBezTo>
                    <a:pt x="3872" y="6897"/>
                    <a:pt x="3589" y="6292"/>
                    <a:pt x="3347" y="5646"/>
                  </a:cubicBezTo>
                  <a:cubicBezTo>
                    <a:pt x="3186" y="5122"/>
                    <a:pt x="3065" y="4517"/>
                    <a:pt x="3025" y="3952"/>
                  </a:cubicBezTo>
                  <a:cubicBezTo>
                    <a:pt x="2984" y="2985"/>
                    <a:pt x="3105" y="2017"/>
                    <a:pt x="3388" y="1129"/>
                  </a:cubicBezTo>
                  <a:cubicBezTo>
                    <a:pt x="3509" y="766"/>
                    <a:pt x="3589" y="484"/>
                    <a:pt x="3670" y="283"/>
                  </a:cubicBezTo>
                  <a:lnTo>
                    <a:pt x="37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Google Shape;2439;p59"/>
            <p:cNvSpPr/>
            <p:nvPr/>
          </p:nvSpPr>
          <p:spPr>
            <a:xfrm>
              <a:off x="3965250" y="3599550"/>
              <a:ext cx="140175" cy="735025"/>
            </a:xfrm>
            <a:custGeom>
              <a:avLst/>
              <a:gdLst/>
              <a:ahLst/>
              <a:cxnLst/>
              <a:rect l="l" t="t" r="r" b="b"/>
              <a:pathLst>
                <a:path w="5607" h="29401" extrusionOk="0">
                  <a:moveTo>
                    <a:pt x="1856" y="0"/>
                  </a:moveTo>
                  <a:lnTo>
                    <a:pt x="1977" y="323"/>
                  </a:lnTo>
                  <a:cubicBezTo>
                    <a:pt x="2017" y="565"/>
                    <a:pt x="2138" y="887"/>
                    <a:pt x="2219" y="1291"/>
                  </a:cubicBezTo>
                  <a:cubicBezTo>
                    <a:pt x="2501" y="2339"/>
                    <a:pt x="2622" y="3469"/>
                    <a:pt x="2582" y="4557"/>
                  </a:cubicBezTo>
                  <a:cubicBezTo>
                    <a:pt x="2541" y="5203"/>
                    <a:pt x="2461" y="5888"/>
                    <a:pt x="2259" y="6493"/>
                  </a:cubicBezTo>
                  <a:cubicBezTo>
                    <a:pt x="2057" y="7219"/>
                    <a:pt x="1775" y="7945"/>
                    <a:pt x="1453" y="8631"/>
                  </a:cubicBezTo>
                  <a:cubicBezTo>
                    <a:pt x="1291" y="9074"/>
                    <a:pt x="1130" y="9478"/>
                    <a:pt x="969" y="9962"/>
                  </a:cubicBezTo>
                  <a:cubicBezTo>
                    <a:pt x="767" y="10405"/>
                    <a:pt x="606" y="10889"/>
                    <a:pt x="444" y="11373"/>
                  </a:cubicBezTo>
                  <a:cubicBezTo>
                    <a:pt x="364" y="11655"/>
                    <a:pt x="283" y="11897"/>
                    <a:pt x="243" y="12180"/>
                  </a:cubicBezTo>
                  <a:cubicBezTo>
                    <a:pt x="162" y="12502"/>
                    <a:pt x="122" y="12825"/>
                    <a:pt x="81" y="13107"/>
                  </a:cubicBezTo>
                  <a:cubicBezTo>
                    <a:pt x="1" y="13470"/>
                    <a:pt x="1" y="13793"/>
                    <a:pt x="1" y="14115"/>
                  </a:cubicBezTo>
                  <a:lnTo>
                    <a:pt x="1" y="14640"/>
                  </a:lnTo>
                  <a:lnTo>
                    <a:pt x="81" y="15124"/>
                  </a:lnTo>
                  <a:cubicBezTo>
                    <a:pt x="122" y="15446"/>
                    <a:pt x="202" y="15769"/>
                    <a:pt x="283" y="16092"/>
                  </a:cubicBezTo>
                  <a:lnTo>
                    <a:pt x="565" y="16938"/>
                  </a:lnTo>
                  <a:cubicBezTo>
                    <a:pt x="646" y="17221"/>
                    <a:pt x="727" y="17463"/>
                    <a:pt x="848" y="17705"/>
                  </a:cubicBezTo>
                  <a:lnTo>
                    <a:pt x="1170" y="18431"/>
                  </a:lnTo>
                  <a:cubicBezTo>
                    <a:pt x="1372" y="18874"/>
                    <a:pt x="1573" y="19278"/>
                    <a:pt x="1735" y="19640"/>
                  </a:cubicBezTo>
                  <a:cubicBezTo>
                    <a:pt x="1896" y="20003"/>
                    <a:pt x="2098" y="20407"/>
                    <a:pt x="2259" y="20770"/>
                  </a:cubicBezTo>
                  <a:cubicBezTo>
                    <a:pt x="2541" y="21415"/>
                    <a:pt x="2783" y="22141"/>
                    <a:pt x="2945" y="22867"/>
                  </a:cubicBezTo>
                  <a:cubicBezTo>
                    <a:pt x="3106" y="23512"/>
                    <a:pt x="3227" y="24157"/>
                    <a:pt x="3227" y="24843"/>
                  </a:cubicBezTo>
                  <a:cubicBezTo>
                    <a:pt x="3227" y="25448"/>
                    <a:pt x="3187" y="26053"/>
                    <a:pt x="3066" y="26617"/>
                  </a:cubicBezTo>
                  <a:lnTo>
                    <a:pt x="2945" y="27424"/>
                  </a:lnTo>
                  <a:cubicBezTo>
                    <a:pt x="2864" y="27666"/>
                    <a:pt x="2783" y="27868"/>
                    <a:pt x="2743" y="28069"/>
                  </a:cubicBezTo>
                  <a:cubicBezTo>
                    <a:pt x="2662" y="28513"/>
                    <a:pt x="2541" y="28795"/>
                    <a:pt x="2461" y="29037"/>
                  </a:cubicBezTo>
                  <a:lnTo>
                    <a:pt x="2340" y="29400"/>
                  </a:lnTo>
                  <a:cubicBezTo>
                    <a:pt x="2340" y="29400"/>
                    <a:pt x="2461" y="29319"/>
                    <a:pt x="2622" y="29198"/>
                  </a:cubicBezTo>
                  <a:cubicBezTo>
                    <a:pt x="2864" y="28997"/>
                    <a:pt x="3106" y="28755"/>
                    <a:pt x="3348" y="28513"/>
                  </a:cubicBezTo>
                  <a:cubicBezTo>
                    <a:pt x="3509" y="28352"/>
                    <a:pt x="3671" y="28190"/>
                    <a:pt x="3832" y="27989"/>
                  </a:cubicBezTo>
                  <a:cubicBezTo>
                    <a:pt x="3993" y="27787"/>
                    <a:pt x="4155" y="27545"/>
                    <a:pt x="4316" y="27263"/>
                  </a:cubicBezTo>
                  <a:cubicBezTo>
                    <a:pt x="4719" y="26658"/>
                    <a:pt x="5001" y="25972"/>
                    <a:pt x="5243" y="25246"/>
                  </a:cubicBezTo>
                  <a:cubicBezTo>
                    <a:pt x="5485" y="24359"/>
                    <a:pt x="5606" y="23431"/>
                    <a:pt x="5606" y="22504"/>
                  </a:cubicBezTo>
                  <a:cubicBezTo>
                    <a:pt x="5566" y="21496"/>
                    <a:pt x="5445" y="20487"/>
                    <a:pt x="5163" y="19479"/>
                  </a:cubicBezTo>
                  <a:cubicBezTo>
                    <a:pt x="4921" y="18511"/>
                    <a:pt x="4598" y="17584"/>
                    <a:pt x="4235" y="16656"/>
                  </a:cubicBezTo>
                  <a:cubicBezTo>
                    <a:pt x="3913" y="15971"/>
                    <a:pt x="3711" y="15245"/>
                    <a:pt x="3550" y="14478"/>
                  </a:cubicBezTo>
                  <a:lnTo>
                    <a:pt x="3509" y="14277"/>
                  </a:lnTo>
                  <a:lnTo>
                    <a:pt x="3509" y="13833"/>
                  </a:lnTo>
                  <a:cubicBezTo>
                    <a:pt x="3509" y="13752"/>
                    <a:pt x="3509" y="13672"/>
                    <a:pt x="3509" y="13591"/>
                  </a:cubicBezTo>
                  <a:cubicBezTo>
                    <a:pt x="3550" y="13430"/>
                    <a:pt x="3590" y="13268"/>
                    <a:pt x="3590" y="13107"/>
                  </a:cubicBezTo>
                  <a:cubicBezTo>
                    <a:pt x="3590" y="12946"/>
                    <a:pt x="3671" y="12704"/>
                    <a:pt x="3711" y="12502"/>
                  </a:cubicBezTo>
                  <a:cubicBezTo>
                    <a:pt x="3792" y="12099"/>
                    <a:pt x="3913" y="11655"/>
                    <a:pt x="4034" y="11252"/>
                  </a:cubicBezTo>
                  <a:lnTo>
                    <a:pt x="4356" y="9921"/>
                  </a:lnTo>
                  <a:cubicBezTo>
                    <a:pt x="4598" y="8953"/>
                    <a:pt x="4800" y="7985"/>
                    <a:pt x="4840" y="6977"/>
                  </a:cubicBezTo>
                  <a:cubicBezTo>
                    <a:pt x="4880" y="6050"/>
                    <a:pt x="4800" y="5122"/>
                    <a:pt x="4558" y="4194"/>
                  </a:cubicBezTo>
                  <a:cubicBezTo>
                    <a:pt x="4397" y="3509"/>
                    <a:pt x="4114" y="2823"/>
                    <a:pt x="3751" y="2178"/>
                  </a:cubicBezTo>
                  <a:cubicBezTo>
                    <a:pt x="3469" y="1694"/>
                    <a:pt x="3146" y="1250"/>
                    <a:pt x="2824" y="847"/>
                  </a:cubicBezTo>
                  <a:cubicBezTo>
                    <a:pt x="2541" y="525"/>
                    <a:pt x="2219" y="242"/>
                    <a:pt x="18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" name="Google Shape;2440;p59"/>
            <p:cNvSpPr/>
            <p:nvPr/>
          </p:nvSpPr>
          <p:spPr>
            <a:xfrm>
              <a:off x="4080200" y="3599550"/>
              <a:ext cx="140150" cy="638225"/>
            </a:xfrm>
            <a:custGeom>
              <a:avLst/>
              <a:gdLst/>
              <a:ahLst/>
              <a:cxnLst/>
              <a:rect l="l" t="t" r="r" b="b"/>
              <a:pathLst>
                <a:path w="5606" h="25529" extrusionOk="0">
                  <a:moveTo>
                    <a:pt x="3791" y="0"/>
                  </a:moveTo>
                  <a:cubicBezTo>
                    <a:pt x="3428" y="202"/>
                    <a:pt x="3106" y="484"/>
                    <a:pt x="2823" y="766"/>
                  </a:cubicBezTo>
                  <a:cubicBezTo>
                    <a:pt x="2460" y="1129"/>
                    <a:pt x="2138" y="1492"/>
                    <a:pt x="1896" y="1896"/>
                  </a:cubicBezTo>
                  <a:cubicBezTo>
                    <a:pt x="1533" y="2460"/>
                    <a:pt x="1250" y="3065"/>
                    <a:pt x="1049" y="3670"/>
                  </a:cubicBezTo>
                  <a:cubicBezTo>
                    <a:pt x="807" y="4477"/>
                    <a:pt x="726" y="5283"/>
                    <a:pt x="766" y="6090"/>
                  </a:cubicBezTo>
                  <a:cubicBezTo>
                    <a:pt x="847" y="6937"/>
                    <a:pt x="1008" y="7784"/>
                    <a:pt x="1250" y="8631"/>
                  </a:cubicBezTo>
                  <a:lnTo>
                    <a:pt x="1613" y="9760"/>
                  </a:lnTo>
                  <a:cubicBezTo>
                    <a:pt x="1734" y="10123"/>
                    <a:pt x="1815" y="10526"/>
                    <a:pt x="1896" y="10849"/>
                  </a:cubicBezTo>
                  <a:cubicBezTo>
                    <a:pt x="1936" y="11010"/>
                    <a:pt x="2017" y="11212"/>
                    <a:pt x="2017" y="11373"/>
                  </a:cubicBezTo>
                  <a:cubicBezTo>
                    <a:pt x="2057" y="11534"/>
                    <a:pt x="2057" y="11655"/>
                    <a:pt x="2097" y="11817"/>
                  </a:cubicBezTo>
                  <a:cubicBezTo>
                    <a:pt x="2097" y="11897"/>
                    <a:pt x="2097" y="11978"/>
                    <a:pt x="2097" y="12018"/>
                  </a:cubicBezTo>
                  <a:lnTo>
                    <a:pt x="2097" y="12422"/>
                  </a:lnTo>
                  <a:lnTo>
                    <a:pt x="2057" y="12583"/>
                  </a:lnTo>
                  <a:cubicBezTo>
                    <a:pt x="1936" y="13268"/>
                    <a:pt x="1694" y="13873"/>
                    <a:pt x="1412" y="14478"/>
                  </a:cubicBezTo>
                  <a:cubicBezTo>
                    <a:pt x="1008" y="15285"/>
                    <a:pt x="686" y="16092"/>
                    <a:pt x="444" y="16938"/>
                  </a:cubicBezTo>
                  <a:cubicBezTo>
                    <a:pt x="202" y="17785"/>
                    <a:pt x="40" y="18673"/>
                    <a:pt x="40" y="19560"/>
                  </a:cubicBezTo>
                  <a:cubicBezTo>
                    <a:pt x="0" y="20366"/>
                    <a:pt x="121" y="21173"/>
                    <a:pt x="403" y="21939"/>
                  </a:cubicBezTo>
                  <a:cubicBezTo>
                    <a:pt x="605" y="22585"/>
                    <a:pt x="928" y="23149"/>
                    <a:pt x="1291" y="23714"/>
                  </a:cubicBezTo>
                  <a:cubicBezTo>
                    <a:pt x="1492" y="23915"/>
                    <a:pt x="1654" y="24157"/>
                    <a:pt x="1815" y="24319"/>
                  </a:cubicBezTo>
                  <a:cubicBezTo>
                    <a:pt x="1976" y="24480"/>
                    <a:pt x="2138" y="24641"/>
                    <a:pt x="2259" y="24762"/>
                  </a:cubicBezTo>
                  <a:cubicBezTo>
                    <a:pt x="2501" y="25004"/>
                    <a:pt x="2743" y="25166"/>
                    <a:pt x="2985" y="25367"/>
                  </a:cubicBezTo>
                  <a:cubicBezTo>
                    <a:pt x="3186" y="25488"/>
                    <a:pt x="3267" y="25529"/>
                    <a:pt x="3267" y="25529"/>
                  </a:cubicBezTo>
                  <a:lnTo>
                    <a:pt x="3146" y="25206"/>
                  </a:lnTo>
                  <a:cubicBezTo>
                    <a:pt x="3106" y="25045"/>
                    <a:pt x="2985" y="24762"/>
                    <a:pt x="2864" y="24399"/>
                  </a:cubicBezTo>
                  <a:cubicBezTo>
                    <a:pt x="2823" y="24198"/>
                    <a:pt x="2743" y="24036"/>
                    <a:pt x="2702" y="23794"/>
                  </a:cubicBezTo>
                  <a:lnTo>
                    <a:pt x="2541" y="23149"/>
                  </a:lnTo>
                  <a:cubicBezTo>
                    <a:pt x="2460" y="22625"/>
                    <a:pt x="2380" y="22101"/>
                    <a:pt x="2420" y="21576"/>
                  </a:cubicBezTo>
                  <a:cubicBezTo>
                    <a:pt x="2420" y="21012"/>
                    <a:pt x="2501" y="20407"/>
                    <a:pt x="2662" y="19882"/>
                  </a:cubicBezTo>
                  <a:cubicBezTo>
                    <a:pt x="2823" y="19237"/>
                    <a:pt x="3065" y="18632"/>
                    <a:pt x="3388" y="18027"/>
                  </a:cubicBezTo>
                  <a:cubicBezTo>
                    <a:pt x="3549" y="17705"/>
                    <a:pt x="3710" y="17382"/>
                    <a:pt x="3872" y="17059"/>
                  </a:cubicBezTo>
                  <a:cubicBezTo>
                    <a:pt x="4033" y="16777"/>
                    <a:pt x="4275" y="16374"/>
                    <a:pt x="4436" y="16011"/>
                  </a:cubicBezTo>
                  <a:lnTo>
                    <a:pt x="4759" y="15406"/>
                  </a:lnTo>
                  <a:cubicBezTo>
                    <a:pt x="4880" y="15204"/>
                    <a:pt x="5001" y="14962"/>
                    <a:pt x="5082" y="14720"/>
                  </a:cubicBezTo>
                  <a:lnTo>
                    <a:pt x="5364" y="13994"/>
                  </a:lnTo>
                  <a:cubicBezTo>
                    <a:pt x="5445" y="13712"/>
                    <a:pt x="5485" y="13430"/>
                    <a:pt x="5525" y="13148"/>
                  </a:cubicBezTo>
                  <a:lnTo>
                    <a:pt x="5606" y="12704"/>
                  </a:lnTo>
                  <a:lnTo>
                    <a:pt x="5606" y="12260"/>
                  </a:lnTo>
                  <a:cubicBezTo>
                    <a:pt x="5606" y="11978"/>
                    <a:pt x="5606" y="11696"/>
                    <a:pt x="5566" y="11373"/>
                  </a:cubicBezTo>
                  <a:cubicBezTo>
                    <a:pt x="5525" y="11131"/>
                    <a:pt x="5445" y="10849"/>
                    <a:pt x="5404" y="10607"/>
                  </a:cubicBezTo>
                  <a:cubicBezTo>
                    <a:pt x="5324" y="10324"/>
                    <a:pt x="5243" y="10123"/>
                    <a:pt x="5162" y="9881"/>
                  </a:cubicBezTo>
                  <a:cubicBezTo>
                    <a:pt x="5041" y="9478"/>
                    <a:pt x="4880" y="9034"/>
                    <a:pt x="4678" y="8631"/>
                  </a:cubicBezTo>
                  <a:cubicBezTo>
                    <a:pt x="4517" y="8227"/>
                    <a:pt x="4356" y="7864"/>
                    <a:pt x="4154" y="7501"/>
                  </a:cubicBezTo>
                  <a:cubicBezTo>
                    <a:pt x="3872" y="6897"/>
                    <a:pt x="3589" y="6292"/>
                    <a:pt x="3347" y="5646"/>
                  </a:cubicBezTo>
                  <a:cubicBezTo>
                    <a:pt x="3186" y="5122"/>
                    <a:pt x="3065" y="4517"/>
                    <a:pt x="3025" y="3952"/>
                  </a:cubicBezTo>
                  <a:cubicBezTo>
                    <a:pt x="2985" y="2985"/>
                    <a:pt x="3106" y="2017"/>
                    <a:pt x="3388" y="1129"/>
                  </a:cubicBezTo>
                  <a:cubicBezTo>
                    <a:pt x="3509" y="766"/>
                    <a:pt x="3589" y="484"/>
                    <a:pt x="3670" y="283"/>
                  </a:cubicBezTo>
                  <a:lnTo>
                    <a:pt x="37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" name="Google Shape;2441;p59"/>
            <p:cNvSpPr/>
            <p:nvPr/>
          </p:nvSpPr>
          <p:spPr>
            <a:xfrm>
              <a:off x="4183025" y="3599550"/>
              <a:ext cx="140175" cy="735025"/>
            </a:xfrm>
            <a:custGeom>
              <a:avLst/>
              <a:gdLst/>
              <a:ahLst/>
              <a:cxnLst/>
              <a:rect l="l" t="t" r="r" b="b"/>
              <a:pathLst>
                <a:path w="5607" h="29401" extrusionOk="0">
                  <a:moveTo>
                    <a:pt x="1856" y="0"/>
                  </a:moveTo>
                  <a:lnTo>
                    <a:pt x="1977" y="323"/>
                  </a:lnTo>
                  <a:cubicBezTo>
                    <a:pt x="2017" y="565"/>
                    <a:pt x="2138" y="887"/>
                    <a:pt x="2219" y="1291"/>
                  </a:cubicBezTo>
                  <a:cubicBezTo>
                    <a:pt x="2501" y="2339"/>
                    <a:pt x="2622" y="3469"/>
                    <a:pt x="2582" y="4557"/>
                  </a:cubicBezTo>
                  <a:cubicBezTo>
                    <a:pt x="2541" y="5203"/>
                    <a:pt x="2461" y="5888"/>
                    <a:pt x="2259" y="6493"/>
                  </a:cubicBezTo>
                  <a:cubicBezTo>
                    <a:pt x="2058" y="7219"/>
                    <a:pt x="1775" y="7945"/>
                    <a:pt x="1453" y="8631"/>
                  </a:cubicBezTo>
                  <a:cubicBezTo>
                    <a:pt x="1291" y="9074"/>
                    <a:pt x="1130" y="9478"/>
                    <a:pt x="969" y="9962"/>
                  </a:cubicBezTo>
                  <a:cubicBezTo>
                    <a:pt x="767" y="10405"/>
                    <a:pt x="606" y="10889"/>
                    <a:pt x="444" y="11373"/>
                  </a:cubicBezTo>
                  <a:cubicBezTo>
                    <a:pt x="364" y="11655"/>
                    <a:pt x="283" y="11897"/>
                    <a:pt x="243" y="12180"/>
                  </a:cubicBezTo>
                  <a:cubicBezTo>
                    <a:pt x="162" y="12502"/>
                    <a:pt x="122" y="12825"/>
                    <a:pt x="81" y="13107"/>
                  </a:cubicBezTo>
                  <a:cubicBezTo>
                    <a:pt x="1" y="13470"/>
                    <a:pt x="1" y="13793"/>
                    <a:pt x="1" y="14115"/>
                  </a:cubicBezTo>
                  <a:lnTo>
                    <a:pt x="1" y="14640"/>
                  </a:lnTo>
                  <a:lnTo>
                    <a:pt x="81" y="15124"/>
                  </a:lnTo>
                  <a:cubicBezTo>
                    <a:pt x="122" y="15446"/>
                    <a:pt x="202" y="15769"/>
                    <a:pt x="283" y="16092"/>
                  </a:cubicBezTo>
                  <a:lnTo>
                    <a:pt x="565" y="16938"/>
                  </a:lnTo>
                  <a:cubicBezTo>
                    <a:pt x="646" y="17221"/>
                    <a:pt x="727" y="17463"/>
                    <a:pt x="848" y="17705"/>
                  </a:cubicBezTo>
                  <a:lnTo>
                    <a:pt x="1170" y="18431"/>
                  </a:lnTo>
                  <a:cubicBezTo>
                    <a:pt x="1372" y="18874"/>
                    <a:pt x="1574" y="19278"/>
                    <a:pt x="1735" y="19640"/>
                  </a:cubicBezTo>
                  <a:cubicBezTo>
                    <a:pt x="1896" y="20003"/>
                    <a:pt x="2098" y="20407"/>
                    <a:pt x="2259" y="20770"/>
                  </a:cubicBezTo>
                  <a:cubicBezTo>
                    <a:pt x="2541" y="21415"/>
                    <a:pt x="2783" y="22141"/>
                    <a:pt x="2985" y="22867"/>
                  </a:cubicBezTo>
                  <a:cubicBezTo>
                    <a:pt x="3106" y="23512"/>
                    <a:pt x="3227" y="24157"/>
                    <a:pt x="3227" y="24843"/>
                  </a:cubicBezTo>
                  <a:cubicBezTo>
                    <a:pt x="3227" y="25448"/>
                    <a:pt x="3187" y="26053"/>
                    <a:pt x="3066" y="26617"/>
                  </a:cubicBezTo>
                  <a:lnTo>
                    <a:pt x="2945" y="27424"/>
                  </a:lnTo>
                  <a:cubicBezTo>
                    <a:pt x="2864" y="27666"/>
                    <a:pt x="2783" y="27868"/>
                    <a:pt x="2743" y="28069"/>
                  </a:cubicBezTo>
                  <a:cubicBezTo>
                    <a:pt x="2662" y="28513"/>
                    <a:pt x="2541" y="28795"/>
                    <a:pt x="2461" y="29037"/>
                  </a:cubicBezTo>
                  <a:lnTo>
                    <a:pt x="2340" y="29400"/>
                  </a:lnTo>
                  <a:cubicBezTo>
                    <a:pt x="2340" y="29400"/>
                    <a:pt x="2461" y="29319"/>
                    <a:pt x="2622" y="29198"/>
                  </a:cubicBezTo>
                  <a:cubicBezTo>
                    <a:pt x="2864" y="28997"/>
                    <a:pt x="3106" y="28755"/>
                    <a:pt x="3348" y="28513"/>
                  </a:cubicBezTo>
                  <a:cubicBezTo>
                    <a:pt x="3509" y="28352"/>
                    <a:pt x="3671" y="28190"/>
                    <a:pt x="3832" y="27989"/>
                  </a:cubicBezTo>
                  <a:cubicBezTo>
                    <a:pt x="3993" y="27787"/>
                    <a:pt x="4155" y="27545"/>
                    <a:pt x="4316" y="27263"/>
                  </a:cubicBezTo>
                  <a:cubicBezTo>
                    <a:pt x="4719" y="26658"/>
                    <a:pt x="5002" y="25972"/>
                    <a:pt x="5243" y="25246"/>
                  </a:cubicBezTo>
                  <a:cubicBezTo>
                    <a:pt x="5485" y="24359"/>
                    <a:pt x="5606" y="23431"/>
                    <a:pt x="5606" y="22504"/>
                  </a:cubicBezTo>
                  <a:cubicBezTo>
                    <a:pt x="5566" y="21496"/>
                    <a:pt x="5445" y="20487"/>
                    <a:pt x="5163" y="19479"/>
                  </a:cubicBezTo>
                  <a:cubicBezTo>
                    <a:pt x="4921" y="18511"/>
                    <a:pt x="4598" y="17584"/>
                    <a:pt x="4235" y="16656"/>
                  </a:cubicBezTo>
                  <a:cubicBezTo>
                    <a:pt x="3913" y="15971"/>
                    <a:pt x="3711" y="15245"/>
                    <a:pt x="3550" y="14478"/>
                  </a:cubicBezTo>
                  <a:lnTo>
                    <a:pt x="3509" y="14277"/>
                  </a:lnTo>
                  <a:lnTo>
                    <a:pt x="3509" y="13833"/>
                  </a:lnTo>
                  <a:cubicBezTo>
                    <a:pt x="3509" y="13752"/>
                    <a:pt x="3509" y="13672"/>
                    <a:pt x="3509" y="13591"/>
                  </a:cubicBezTo>
                  <a:cubicBezTo>
                    <a:pt x="3550" y="13430"/>
                    <a:pt x="3590" y="13268"/>
                    <a:pt x="3590" y="13107"/>
                  </a:cubicBezTo>
                  <a:cubicBezTo>
                    <a:pt x="3590" y="12946"/>
                    <a:pt x="3671" y="12704"/>
                    <a:pt x="3711" y="12502"/>
                  </a:cubicBezTo>
                  <a:cubicBezTo>
                    <a:pt x="3792" y="12099"/>
                    <a:pt x="3913" y="11655"/>
                    <a:pt x="4034" y="11252"/>
                  </a:cubicBezTo>
                  <a:lnTo>
                    <a:pt x="4356" y="9921"/>
                  </a:lnTo>
                  <a:cubicBezTo>
                    <a:pt x="4598" y="8953"/>
                    <a:pt x="4800" y="7985"/>
                    <a:pt x="4840" y="6977"/>
                  </a:cubicBezTo>
                  <a:cubicBezTo>
                    <a:pt x="4881" y="6050"/>
                    <a:pt x="4800" y="5122"/>
                    <a:pt x="4558" y="4194"/>
                  </a:cubicBezTo>
                  <a:cubicBezTo>
                    <a:pt x="4397" y="3509"/>
                    <a:pt x="4114" y="2823"/>
                    <a:pt x="3751" y="2178"/>
                  </a:cubicBezTo>
                  <a:cubicBezTo>
                    <a:pt x="3469" y="1694"/>
                    <a:pt x="3187" y="1250"/>
                    <a:pt x="2824" y="847"/>
                  </a:cubicBezTo>
                  <a:cubicBezTo>
                    <a:pt x="2541" y="525"/>
                    <a:pt x="2219" y="242"/>
                    <a:pt x="18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" name="Google Shape;2442;p59"/>
            <p:cNvSpPr/>
            <p:nvPr/>
          </p:nvSpPr>
          <p:spPr>
            <a:xfrm>
              <a:off x="3592200" y="3647950"/>
              <a:ext cx="819225" cy="87100"/>
            </a:xfrm>
            <a:custGeom>
              <a:avLst/>
              <a:gdLst/>
              <a:ahLst/>
              <a:cxnLst/>
              <a:rect l="l" t="t" r="r" b="b"/>
              <a:pathLst>
                <a:path w="32769" h="3484" extrusionOk="0">
                  <a:moveTo>
                    <a:pt x="2259" y="0"/>
                  </a:moveTo>
                  <a:cubicBezTo>
                    <a:pt x="2259" y="0"/>
                    <a:pt x="1" y="1533"/>
                    <a:pt x="687" y="2621"/>
                  </a:cubicBezTo>
                  <a:cubicBezTo>
                    <a:pt x="844" y="2877"/>
                    <a:pt x="1105" y="2968"/>
                    <a:pt x="1420" y="2968"/>
                  </a:cubicBezTo>
                  <a:cubicBezTo>
                    <a:pt x="2170" y="2968"/>
                    <a:pt x="3227" y="2456"/>
                    <a:pt x="3925" y="2456"/>
                  </a:cubicBezTo>
                  <a:cubicBezTo>
                    <a:pt x="4134" y="2456"/>
                    <a:pt x="4311" y="2502"/>
                    <a:pt x="4437" y="2621"/>
                  </a:cubicBezTo>
                  <a:cubicBezTo>
                    <a:pt x="4929" y="3036"/>
                    <a:pt x="5355" y="3484"/>
                    <a:pt x="6302" y="3484"/>
                  </a:cubicBezTo>
                  <a:cubicBezTo>
                    <a:pt x="6829" y="3484"/>
                    <a:pt x="7518" y="3345"/>
                    <a:pt x="8470" y="2984"/>
                  </a:cubicBezTo>
                  <a:cubicBezTo>
                    <a:pt x="9599" y="2546"/>
                    <a:pt x="10348" y="2376"/>
                    <a:pt x="10996" y="2376"/>
                  </a:cubicBezTo>
                  <a:cubicBezTo>
                    <a:pt x="11899" y="2376"/>
                    <a:pt x="12607" y="2706"/>
                    <a:pt x="13874" y="3105"/>
                  </a:cubicBezTo>
                  <a:cubicBezTo>
                    <a:pt x="14391" y="3268"/>
                    <a:pt x="14890" y="3331"/>
                    <a:pt x="15371" y="3331"/>
                  </a:cubicBezTo>
                  <a:cubicBezTo>
                    <a:pt x="16917" y="3331"/>
                    <a:pt x="18280" y="2683"/>
                    <a:pt x="19480" y="2621"/>
                  </a:cubicBezTo>
                  <a:cubicBezTo>
                    <a:pt x="19571" y="2614"/>
                    <a:pt x="19666" y="2611"/>
                    <a:pt x="19763" y="2611"/>
                  </a:cubicBezTo>
                  <a:cubicBezTo>
                    <a:pt x="20863" y="2611"/>
                    <a:pt x="22365" y="3018"/>
                    <a:pt x="23790" y="3018"/>
                  </a:cubicBezTo>
                  <a:cubicBezTo>
                    <a:pt x="24426" y="3018"/>
                    <a:pt x="25047" y="2937"/>
                    <a:pt x="25610" y="2702"/>
                  </a:cubicBezTo>
                  <a:cubicBezTo>
                    <a:pt x="26306" y="2397"/>
                    <a:pt x="26914" y="2291"/>
                    <a:pt x="27450" y="2291"/>
                  </a:cubicBezTo>
                  <a:cubicBezTo>
                    <a:pt x="28403" y="2291"/>
                    <a:pt x="29130" y="2628"/>
                    <a:pt x="29723" y="2783"/>
                  </a:cubicBezTo>
                  <a:cubicBezTo>
                    <a:pt x="29809" y="2804"/>
                    <a:pt x="29905" y="2814"/>
                    <a:pt x="30007" y="2814"/>
                  </a:cubicBezTo>
                  <a:cubicBezTo>
                    <a:pt x="31066" y="2814"/>
                    <a:pt x="32769" y="1706"/>
                    <a:pt x="29643" y="161"/>
                  </a:cubicBezTo>
                  <a:lnTo>
                    <a:pt x="22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" name="Google Shape;2443;p59"/>
            <p:cNvSpPr/>
            <p:nvPr/>
          </p:nvSpPr>
          <p:spPr>
            <a:xfrm>
              <a:off x="3530700" y="3207350"/>
              <a:ext cx="931625" cy="469525"/>
            </a:xfrm>
            <a:custGeom>
              <a:avLst/>
              <a:gdLst/>
              <a:ahLst/>
              <a:cxnLst/>
              <a:rect l="l" t="t" r="r" b="b"/>
              <a:pathLst>
                <a:path w="37265" h="18781" extrusionOk="0">
                  <a:moveTo>
                    <a:pt x="18633" y="0"/>
                  </a:moveTo>
                  <a:cubicBezTo>
                    <a:pt x="1" y="0"/>
                    <a:pt x="485" y="16535"/>
                    <a:pt x="5163" y="17785"/>
                  </a:cubicBezTo>
                  <a:cubicBezTo>
                    <a:pt x="8386" y="18647"/>
                    <a:pt x="13561" y="18781"/>
                    <a:pt x="16469" y="18781"/>
                  </a:cubicBezTo>
                  <a:cubicBezTo>
                    <a:pt x="17782" y="18781"/>
                    <a:pt x="18633" y="18753"/>
                    <a:pt x="18633" y="18753"/>
                  </a:cubicBezTo>
                  <a:cubicBezTo>
                    <a:pt x="18633" y="18753"/>
                    <a:pt x="19484" y="18781"/>
                    <a:pt x="20797" y="18781"/>
                  </a:cubicBezTo>
                  <a:cubicBezTo>
                    <a:pt x="23705" y="18781"/>
                    <a:pt x="28880" y="18647"/>
                    <a:pt x="32103" y="17785"/>
                  </a:cubicBezTo>
                  <a:cubicBezTo>
                    <a:pt x="36821" y="16535"/>
                    <a:pt x="37265" y="0"/>
                    <a:pt x="186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Google Shape;2444;p59"/>
            <p:cNvSpPr/>
            <p:nvPr/>
          </p:nvSpPr>
          <p:spPr>
            <a:xfrm>
              <a:off x="3796875" y="3424725"/>
              <a:ext cx="68600" cy="61875"/>
            </a:xfrm>
            <a:custGeom>
              <a:avLst/>
              <a:gdLst/>
              <a:ahLst/>
              <a:cxnLst/>
              <a:rect l="l" t="t" r="r" b="b"/>
              <a:pathLst>
                <a:path w="2744" h="2475" extrusionOk="0">
                  <a:moveTo>
                    <a:pt x="1353" y="1"/>
                  </a:moveTo>
                  <a:cubicBezTo>
                    <a:pt x="811" y="1"/>
                    <a:pt x="333" y="339"/>
                    <a:pt x="202" y="863"/>
                  </a:cubicBezTo>
                  <a:cubicBezTo>
                    <a:pt x="1" y="1549"/>
                    <a:pt x="364" y="2234"/>
                    <a:pt x="1009" y="2436"/>
                  </a:cubicBezTo>
                  <a:cubicBezTo>
                    <a:pt x="1118" y="2462"/>
                    <a:pt x="1228" y="2474"/>
                    <a:pt x="1336" y="2474"/>
                  </a:cubicBezTo>
                  <a:cubicBezTo>
                    <a:pt x="1901" y="2474"/>
                    <a:pt x="2412" y="2131"/>
                    <a:pt x="2582" y="1589"/>
                  </a:cubicBezTo>
                  <a:cubicBezTo>
                    <a:pt x="2743" y="944"/>
                    <a:pt x="2380" y="218"/>
                    <a:pt x="1735" y="57"/>
                  </a:cubicBezTo>
                  <a:cubicBezTo>
                    <a:pt x="1606" y="19"/>
                    <a:pt x="1478" y="1"/>
                    <a:pt x="13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" name="Google Shape;2445;p59"/>
            <p:cNvSpPr/>
            <p:nvPr/>
          </p:nvSpPr>
          <p:spPr>
            <a:xfrm>
              <a:off x="4114475" y="3411625"/>
              <a:ext cx="69600" cy="61850"/>
            </a:xfrm>
            <a:custGeom>
              <a:avLst/>
              <a:gdLst/>
              <a:ahLst/>
              <a:cxnLst/>
              <a:rect l="l" t="t" r="r" b="b"/>
              <a:pathLst>
                <a:path w="2784" h="2474" extrusionOk="0">
                  <a:moveTo>
                    <a:pt x="1371" y="1"/>
                  </a:moveTo>
                  <a:cubicBezTo>
                    <a:pt x="849" y="1"/>
                    <a:pt x="366" y="339"/>
                    <a:pt x="202" y="863"/>
                  </a:cubicBezTo>
                  <a:cubicBezTo>
                    <a:pt x="0" y="1549"/>
                    <a:pt x="363" y="2234"/>
                    <a:pt x="1049" y="2436"/>
                  </a:cubicBezTo>
                  <a:cubicBezTo>
                    <a:pt x="1152" y="2462"/>
                    <a:pt x="1256" y="2474"/>
                    <a:pt x="1359" y="2474"/>
                  </a:cubicBezTo>
                  <a:cubicBezTo>
                    <a:pt x="1901" y="2474"/>
                    <a:pt x="2412" y="2131"/>
                    <a:pt x="2581" y="1589"/>
                  </a:cubicBezTo>
                  <a:cubicBezTo>
                    <a:pt x="2783" y="944"/>
                    <a:pt x="2380" y="218"/>
                    <a:pt x="1735" y="56"/>
                  </a:cubicBezTo>
                  <a:cubicBezTo>
                    <a:pt x="1614" y="19"/>
                    <a:pt x="1491" y="1"/>
                    <a:pt x="13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" name="Google Shape;2446;p59"/>
            <p:cNvSpPr/>
            <p:nvPr/>
          </p:nvSpPr>
          <p:spPr>
            <a:xfrm>
              <a:off x="3952650" y="3493675"/>
              <a:ext cx="97325" cy="54475"/>
            </a:xfrm>
            <a:custGeom>
              <a:avLst/>
              <a:gdLst/>
              <a:ahLst/>
              <a:cxnLst/>
              <a:rect l="l" t="t" r="r" b="b"/>
              <a:pathLst>
                <a:path w="3893" h="2179" extrusionOk="0">
                  <a:moveTo>
                    <a:pt x="3630" y="1"/>
                  </a:moveTo>
                  <a:cubicBezTo>
                    <a:pt x="3499" y="1"/>
                    <a:pt x="3368" y="81"/>
                    <a:pt x="3368" y="243"/>
                  </a:cubicBezTo>
                  <a:lnTo>
                    <a:pt x="3328" y="283"/>
                  </a:lnTo>
                  <a:cubicBezTo>
                    <a:pt x="3287" y="1155"/>
                    <a:pt x="2614" y="1599"/>
                    <a:pt x="1940" y="1599"/>
                  </a:cubicBezTo>
                  <a:cubicBezTo>
                    <a:pt x="1273" y="1599"/>
                    <a:pt x="605" y="1165"/>
                    <a:pt x="545" y="283"/>
                  </a:cubicBezTo>
                  <a:cubicBezTo>
                    <a:pt x="545" y="122"/>
                    <a:pt x="404" y="41"/>
                    <a:pt x="268" y="41"/>
                  </a:cubicBezTo>
                  <a:cubicBezTo>
                    <a:pt x="132" y="41"/>
                    <a:pt x="1" y="122"/>
                    <a:pt x="21" y="283"/>
                  </a:cubicBezTo>
                  <a:cubicBezTo>
                    <a:pt x="61" y="1372"/>
                    <a:pt x="908" y="2178"/>
                    <a:pt x="1957" y="2178"/>
                  </a:cubicBezTo>
                  <a:cubicBezTo>
                    <a:pt x="3045" y="2178"/>
                    <a:pt x="3892" y="1291"/>
                    <a:pt x="3892" y="243"/>
                  </a:cubicBezTo>
                  <a:cubicBezTo>
                    <a:pt x="3892" y="81"/>
                    <a:pt x="3761" y="1"/>
                    <a:pt x="36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" name="Google Shape;2447;p59"/>
            <p:cNvSpPr/>
            <p:nvPr/>
          </p:nvSpPr>
          <p:spPr>
            <a:xfrm>
              <a:off x="3688000" y="3468150"/>
              <a:ext cx="135125" cy="121650"/>
            </a:xfrm>
            <a:custGeom>
              <a:avLst/>
              <a:gdLst/>
              <a:ahLst/>
              <a:cxnLst/>
              <a:rect l="l" t="t" r="r" b="b"/>
              <a:pathLst>
                <a:path w="5405" h="4866" extrusionOk="0">
                  <a:moveTo>
                    <a:pt x="2716" y="1"/>
                  </a:moveTo>
                  <a:cubicBezTo>
                    <a:pt x="1662" y="1"/>
                    <a:pt x="696" y="682"/>
                    <a:pt x="363" y="1748"/>
                  </a:cubicBezTo>
                  <a:cubicBezTo>
                    <a:pt x="0" y="3038"/>
                    <a:pt x="726" y="4369"/>
                    <a:pt x="2017" y="4772"/>
                  </a:cubicBezTo>
                  <a:cubicBezTo>
                    <a:pt x="2241" y="4835"/>
                    <a:pt x="2468" y="4866"/>
                    <a:pt x="2692" y="4866"/>
                  </a:cubicBezTo>
                  <a:cubicBezTo>
                    <a:pt x="3754" y="4866"/>
                    <a:pt x="4742" y="4185"/>
                    <a:pt x="5041" y="3119"/>
                  </a:cubicBezTo>
                  <a:cubicBezTo>
                    <a:pt x="5404" y="1828"/>
                    <a:pt x="4678" y="497"/>
                    <a:pt x="3388" y="94"/>
                  </a:cubicBezTo>
                  <a:cubicBezTo>
                    <a:pt x="3163" y="31"/>
                    <a:pt x="2938" y="1"/>
                    <a:pt x="27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6" name="Google Shape;2448;p59"/>
            <p:cNvSpPr/>
            <p:nvPr/>
          </p:nvSpPr>
          <p:spPr>
            <a:xfrm>
              <a:off x="4156825" y="3460100"/>
              <a:ext cx="135125" cy="121625"/>
            </a:xfrm>
            <a:custGeom>
              <a:avLst/>
              <a:gdLst/>
              <a:ahLst/>
              <a:cxnLst/>
              <a:rect l="l" t="t" r="r" b="b"/>
              <a:pathLst>
                <a:path w="5405" h="4865" extrusionOk="0">
                  <a:moveTo>
                    <a:pt x="2716" y="0"/>
                  </a:moveTo>
                  <a:cubicBezTo>
                    <a:pt x="1662" y="0"/>
                    <a:pt x="696" y="681"/>
                    <a:pt x="363" y="1747"/>
                  </a:cubicBezTo>
                  <a:cubicBezTo>
                    <a:pt x="0" y="3037"/>
                    <a:pt x="726" y="4368"/>
                    <a:pt x="2017" y="4772"/>
                  </a:cubicBezTo>
                  <a:cubicBezTo>
                    <a:pt x="2241" y="4835"/>
                    <a:pt x="2467" y="4865"/>
                    <a:pt x="2689" y="4865"/>
                  </a:cubicBezTo>
                  <a:cubicBezTo>
                    <a:pt x="3742" y="4865"/>
                    <a:pt x="4708" y="4184"/>
                    <a:pt x="5041" y="3118"/>
                  </a:cubicBezTo>
                  <a:cubicBezTo>
                    <a:pt x="5404" y="1828"/>
                    <a:pt x="4678" y="456"/>
                    <a:pt x="3388" y="93"/>
                  </a:cubicBezTo>
                  <a:cubicBezTo>
                    <a:pt x="3163" y="30"/>
                    <a:pt x="2938" y="0"/>
                    <a:pt x="2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7" name="Google Shape;2536;p59"/>
          <p:cNvGrpSpPr/>
          <p:nvPr/>
        </p:nvGrpSpPr>
        <p:grpSpPr>
          <a:xfrm>
            <a:off x="440681" y="3602672"/>
            <a:ext cx="593901" cy="1233785"/>
            <a:chOff x="1056525" y="2424950"/>
            <a:chExt cx="962875" cy="2000300"/>
          </a:xfrm>
        </p:grpSpPr>
        <p:sp>
          <p:nvSpPr>
            <p:cNvPr id="68" name="Google Shape;2537;p59"/>
            <p:cNvSpPr/>
            <p:nvPr/>
          </p:nvSpPr>
          <p:spPr>
            <a:xfrm>
              <a:off x="1188600" y="2868575"/>
              <a:ext cx="229900" cy="197650"/>
            </a:xfrm>
            <a:custGeom>
              <a:avLst/>
              <a:gdLst/>
              <a:ahLst/>
              <a:cxnLst/>
              <a:rect l="l" t="t" r="r" b="b"/>
              <a:pathLst>
                <a:path w="9196" h="7906" extrusionOk="0">
                  <a:moveTo>
                    <a:pt x="6574" y="1"/>
                  </a:moveTo>
                  <a:cubicBezTo>
                    <a:pt x="6574" y="1"/>
                    <a:pt x="2017" y="4800"/>
                    <a:pt x="1" y="5485"/>
                  </a:cubicBezTo>
                  <a:cubicBezTo>
                    <a:pt x="1" y="5485"/>
                    <a:pt x="525" y="7220"/>
                    <a:pt x="1695" y="7905"/>
                  </a:cubicBezTo>
                  <a:cubicBezTo>
                    <a:pt x="1695" y="7905"/>
                    <a:pt x="6857" y="6292"/>
                    <a:pt x="9196" y="3711"/>
                  </a:cubicBezTo>
                  <a:lnTo>
                    <a:pt x="65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" name="Google Shape;2538;p59"/>
            <p:cNvSpPr/>
            <p:nvPr/>
          </p:nvSpPr>
          <p:spPr>
            <a:xfrm>
              <a:off x="1270275" y="2424950"/>
              <a:ext cx="725950" cy="952800"/>
            </a:xfrm>
            <a:custGeom>
              <a:avLst/>
              <a:gdLst/>
              <a:ahLst/>
              <a:cxnLst/>
              <a:rect l="l" t="t" r="r" b="b"/>
              <a:pathLst>
                <a:path w="29038" h="38112" extrusionOk="0">
                  <a:moveTo>
                    <a:pt x="13551" y="1"/>
                  </a:moveTo>
                  <a:cubicBezTo>
                    <a:pt x="12288" y="1238"/>
                    <a:pt x="10613" y="1899"/>
                    <a:pt x="8917" y="1899"/>
                  </a:cubicBezTo>
                  <a:cubicBezTo>
                    <a:pt x="7958" y="1899"/>
                    <a:pt x="6993" y="1688"/>
                    <a:pt x="6090" y="1251"/>
                  </a:cubicBezTo>
                  <a:cubicBezTo>
                    <a:pt x="3978" y="4630"/>
                    <a:pt x="914" y="4845"/>
                    <a:pt x="169" y="4845"/>
                  </a:cubicBezTo>
                  <a:cubicBezTo>
                    <a:pt x="60" y="4845"/>
                    <a:pt x="0" y="4840"/>
                    <a:pt x="0" y="4840"/>
                  </a:cubicBezTo>
                  <a:lnTo>
                    <a:pt x="0" y="4840"/>
                  </a:lnTo>
                  <a:lnTo>
                    <a:pt x="5404" y="9922"/>
                  </a:lnTo>
                  <a:lnTo>
                    <a:pt x="10042" y="5566"/>
                  </a:lnTo>
                  <a:lnTo>
                    <a:pt x="19560" y="11495"/>
                  </a:lnTo>
                  <a:lnTo>
                    <a:pt x="21738" y="22948"/>
                  </a:lnTo>
                  <a:lnTo>
                    <a:pt x="14624" y="37890"/>
                  </a:lnTo>
                  <a:lnTo>
                    <a:pt x="14624" y="37890"/>
                  </a:lnTo>
                  <a:cubicBezTo>
                    <a:pt x="16512" y="34189"/>
                    <a:pt x="23996" y="31901"/>
                    <a:pt x="23996" y="31901"/>
                  </a:cubicBezTo>
                  <a:cubicBezTo>
                    <a:pt x="23069" y="26820"/>
                    <a:pt x="28271" y="24965"/>
                    <a:pt x="28271" y="24965"/>
                  </a:cubicBezTo>
                  <a:cubicBezTo>
                    <a:pt x="24762" y="20367"/>
                    <a:pt x="29037" y="15528"/>
                    <a:pt x="29037" y="15528"/>
                  </a:cubicBezTo>
                  <a:cubicBezTo>
                    <a:pt x="24440" y="12946"/>
                    <a:pt x="27343" y="6978"/>
                    <a:pt x="27343" y="6978"/>
                  </a:cubicBezTo>
                  <a:cubicBezTo>
                    <a:pt x="21738" y="6897"/>
                    <a:pt x="21213" y="1735"/>
                    <a:pt x="21213" y="1735"/>
                  </a:cubicBezTo>
                  <a:cubicBezTo>
                    <a:pt x="20368" y="2048"/>
                    <a:pt x="19561" y="2174"/>
                    <a:pt x="18811" y="2174"/>
                  </a:cubicBezTo>
                  <a:cubicBezTo>
                    <a:pt x="15698" y="2174"/>
                    <a:pt x="13551" y="1"/>
                    <a:pt x="13551" y="1"/>
                  </a:cubicBezTo>
                  <a:close/>
                  <a:moveTo>
                    <a:pt x="14624" y="37890"/>
                  </a:moveTo>
                  <a:cubicBezTo>
                    <a:pt x="14587" y="37963"/>
                    <a:pt x="14552" y="38037"/>
                    <a:pt x="14519" y="38112"/>
                  </a:cubicBezTo>
                  <a:lnTo>
                    <a:pt x="14624" y="3789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0" name="Google Shape;2539;p59"/>
            <p:cNvSpPr/>
            <p:nvPr/>
          </p:nvSpPr>
          <p:spPr>
            <a:xfrm>
              <a:off x="1057525" y="2512325"/>
              <a:ext cx="961875" cy="1912925"/>
            </a:xfrm>
            <a:custGeom>
              <a:avLst/>
              <a:gdLst/>
              <a:ahLst/>
              <a:cxnLst/>
              <a:rect l="l" t="t" r="r" b="b"/>
              <a:pathLst>
                <a:path w="38475" h="76517" extrusionOk="0">
                  <a:moveTo>
                    <a:pt x="21721" y="1"/>
                  </a:moveTo>
                  <a:cubicBezTo>
                    <a:pt x="15955" y="1"/>
                    <a:pt x="10970" y="4037"/>
                    <a:pt x="9761" y="9734"/>
                  </a:cubicBezTo>
                  <a:cubicBezTo>
                    <a:pt x="9761" y="9734"/>
                    <a:pt x="8954" y="13323"/>
                    <a:pt x="10043" y="15864"/>
                  </a:cubicBezTo>
                  <a:cubicBezTo>
                    <a:pt x="10431" y="16749"/>
                    <a:pt x="10550" y="17036"/>
                    <a:pt x="10543" y="17036"/>
                  </a:cubicBezTo>
                  <a:cubicBezTo>
                    <a:pt x="10532" y="17036"/>
                    <a:pt x="10198" y="16304"/>
                    <a:pt x="10123" y="16106"/>
                  </a:cubicBezTo>
                  <a:lnTo>
                    <a:pt x="10123" y="16106"/>
                  </a:lnTo>
                  <a:cubicBezTo>
                    <a:pt x="11656" y="20784"/>
                    <a:pt x="15810" y="24051"/>
                    <a:pt x="20690" y="24494"/>
                  </a:cubicBezTo>
                  <a:cubicBezTo>
                    <a:pt x="18109" y="28648"/>
                    <a:pt x="11495" y="33004"/>
                    <a:pt x="6938" y="37480"/>
                  </a:cubicBezTo>
                  <a:cubicBezTo>
                    <a:pt x="1" y="44296"/>
                    <a:pt x="1977" y="54660"/>
                    <a:pt x="6938" y="58774"/>
                  </a:cubicBezTo>
                  <a:cubicBezTo>
                    <a:pt x="11938" y="62888"/>
                    <a:pt x="24158" y="61637"/>
                    <a:pt x="26416" y="66880"/>
                  </a:cubicBezTo>
                  <a:cubicBezTo>
                    <a:pt x="27062" y="68332"/>
                    <a:pt x="27021" y="70026"/>
                    <a:pt x="26336" y="71437"/>
                  </a:cubicBezTo>
                  <a:cubicBezTo>
                    <a:pt x="25690" y="72405"/>
                    <a:pt x="24723" y="73091"/>
                    <a:pt x="23593" y="73333"/>
                  </a:cubicBezTo>
                  <a:cubicBezTo>
                    <a:pt x="23389" y="73371"/>
                    <a:pt x="23183" y="73389"/>
                    <a:pt x="22978" y="73389"/>
                  </a:cubicBezTo>
                  <a:cubicBezTo>
                    <a:pt x="20360" y="73389"/>
                    <a:pt x="17995" y="70394"/>
                    <a:pt x="22222" y="67364"/>
                  </a:cubicBezTo>
                  <a:cubicBezTo>
                    <a:pt x="22222" y="67364"/>
                    <a:pt x="22187" y="67362"/>
                    <a:pt x="22123" y="67362"/>
                  </a:cubicBezTo>
                  <a:cubicBezTo>
                    <a:pt x="21492" y="67362"/>
                    <a:pt x="18031" y="67529"/>
                    <a:pt x="17665" y="71155"/>
                  </a:cubicBezTo>
                  <a:cubicBezTo>
                    <a:pt x="17342" y="73938"/>
                    <a:pt x="19238" y="75632"/>
                    <a:pt x="21819" y="76236"/>
                  </a:cubicBezTo>
                  <a:cubicBezTo>
                    <a:pt x="21819" y="76236"/>
                    <a:pt x="21980" y="76277"/>
                    <a:pt x="22101" y="76277"/>
                  </a:cubicBezTo>
                  <a:cubicBezTo>
                    <a:pt x="22889" y="76445"/>
                    <a:pt x="23676" y="76516"/>
                    <a:pt x="24463" y="76516"/>
                  </a:cubicBezTo>
                  <a:cubicBezTo>
                    <a:pt x="24805" y="76516"/>
                    <a:pt x="25147" y="76503"/>
                    <a:pt x="25489" y="76478"/>
                  </a:cubicBezTo>
                  <a:cubicBezTo>
                    <a:pt x="36418" y="76075"/>
                    <a:pt x="38475" y="68090"/>
                    <a:pt x="35208" y="61799"/>
                  </a:cubicBezTo>
                  <a:cubicBezTo>
                    <a:pt x="32788" y="57120"/>
                    <a:pt x="26537" y="54983"/>
                    <a:pt x="21779" y="49579"/>
                  </a:cubicBezTo>
                  <a:cubicBezTo>
                    <a:pt x="17020" y="44175"/>
                    <a:pt x="21698" y="36069"/>
                    <a:pt x="28070" y="28245"/>
                  </a:cubicBezTo>
                  <a:cubicBezTo>
                    <a:pt x="31780" y="23768"/>
                    <a:pt x="33192" y="18606"/>
                    <a:pt x="33716" y="15057"/>
                  </a:cubicBezTo>
                  <a:cubicBezTo>
                    <a:pt x="33918" y="14130"/>
                    <a:pt x="34039" y="13202"/>
                    <a:pt x="34039" y="12274"/>
                  </a:cubicBezTo>
                  <a:lnTo>
                    <a:pt x="34039" y="11952"/>
                  </a:lnTo>
                  <a:cubicBezTo>
                    <a:pt x="34079" y="11549"/>
                    <a:pt x="34039" y="11145"/>
                    <a:pt x="33958" y="10742"/>
                  </a:cubicBezTo>
                  <a:cubicBezTo>
                    <a:pt x="33192" y="4773"/>
                    <a:pt x="28272" y="256"/>
                    <a:pt x="22303" y="14"/>
                  </a:cubicBezTo>
                  <a:cubicBezTo>
                    <a:pt x="22108" y="5"/>
                    <a:pt x="21914" y="1"/>
                    <a:pt x="217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" name="Google Shape;2540;p59"/>
            <p:cNvSpPr/>
            <p:nvPr/>
          </p:nvSpPr>
          <p:spPr>
            <a:xfrm>
              <a:off x="1405375" y="3454975"/>
              <a:ext cx="425500" cy="318525"/>
            </a:xfrm>
            <a:custGeom>
              <a:avLst/>
              <a:gdLst/>
              <a:ahLst/>
              <a:cxnLst/>
              <a:rect l="l" t="t" r="r" b="b"/>
              <a:pathLst>
                <a:path w="17020" h="12741" extrusionOk="0">
                  <a:moveTo>
                    <a:pt x="12539" y="1"/>
                  </a:moveTo>
                  <a:cubicBezTo>
                    <a:pt x="9438" y="1"/>
                    <a:pt x="1251" y="6267"/>
                    <a:pt x="1251" y="6267"/>
                  </a:cubicBezTo>
                  <a:cubicBezTo>
                    <a:pt x="0" y="8445"/>
                    <a:pt x="646" y="9776"/>
                    <a:pt x="1251" y="10986"/>
                  </a:cubicBezTo>
                  <a:cubicBezTo>
                    <a:pt x="1646" y="11803"/>
                    <a:pt x="7002" y="12740"/>
                    <a:pt x="10880" y="12740"/>
                  </a:cubicBezTo>
                  <a:cubicBezTo>
                    <a:pt x="12936" y="12740"/>
                    <a:pt x="14576" y="12477"/>
                    <a:pt x="14841" y="11792"/>
                  </a:cubicBezTo>
                  <a:cubicBezTo>
                    <a:pt x="15648" y="9816"/>
                    <a:pt x="10526" y="8324"/>
                    <a:pt x="10526" y="8324"/>
                  </a:cubicBezTo>
                  <a:cubicBezTo>
                    <a:pt x="10526" y="8324"/>
                    <a:pt x="17019" y="8042"/>
                    <a:pt x="16656" y="5541"/>
                  </a:cubicBezTo>
                  <a:cubicBezTo>
                    <a:pt x="16496" y="4535"/>
                    <a:pt x="15400" y="4231"/>
                    <a:pt x="14133" y="4231"/>
                  </a:cubicBezTo>
                  <a:cubicBezTo>
                    <a:pt x="12204" y="4231"/>
                    <a:pt x="9881" y="4936"/>
                    <a:pt x="9881" y="4936"/>
                  </a:cubicBezTo>
                  <a:cubicBezTo>
                    <a:pt x="9881" y="4936"/>
                    <a:pt x="15487" y="1549"/>
                    <a:pt x="13269" y="177"/>
                  </a:cubicBezTo>
                  <a:cubicBezTo>
                    <a:pt x="13078" y="56"/>
                    <a:pt x="12831" y="1"/>
                    <a:pt x="125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" name="Google Shape;2541;p59"/>
            <p:cNvSpPr/>
            <p:nvPr/>
          </p:nvSpPr>
          <p:spPr>
            <a:xfrm>
              <a:off x="1056525" y="3222475"/>
              <a:ext cx="506150" cy="865075"/>
            </a:xfrm>
            <a:custGeom>
              <a:avLst/>
              <a:gdLst/>
              <a:ahLst/>
              <a:cxnLst/>
              <a:rect l="l" t="t" r="r" b="b"/>
              <a:pathLst>
                <a:path w="20246" h="34603" extrusionOk="0">
                  <a:moveTo>
                    <a:pt x="17342" y="0"/>
                  </a:moveTo>
                  <a:cubicBezTo>
                    <a:pt x="14237" y="2944"/>
                    <a:pt x="10123" y="6009"/>
                    <a:pt x="6978" y="9074"/>
                  </a:cubicBezTo>
                  <a:cubicBezTo>
                    <a:pt x="1" y="15890"/>
                    <a:pt x="1977" y="26254"/>
                    <a:pt x="6978" y="30368"/>
                  </a:cubicBezTo>
                  <a:cubicBezTo>
                    <a:pt x="10002" y="32909"/>
                    <a:pt x="15729" y="33393"/>
                    <a:pt x="20246" y="34603"/>
                  </a:cubicBezTo>
                  <a:cubicBezTo>
                    <a:pt x="1009" y="21697"/>
                    <a:pt x="17544" y="0"/>
                    <a:pt x="175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3" name="Google Shape;2542;p59"/>
            <p:cNvSpPr/>
            <p:nvPr/>
          </p:nvSpPr>
          <p:spPr>
            <a:xfrm>
              <a:off x="1526350" y="2804325"/>
              <a:ext cx="182525" cy="160800"/>
            </a:xfrm>
            <a:custGeom>
              <a:avLst/>
              <a:gdLst/>
              <a:ahLst/>
              <a:cxnLst/>
              <a:rect l="l" t="t" r="r" b="b"/>
              <a:pathLst>
                <a:path w="7301" h="6432" extrusionOk="0">
                  <a:moveTo>
                    <a:pt x="3667" y="0"/>
                  </a:moveTo>
                  <a:cubicBezTo>
                    <a:pt x="2604" y="0"/>
                    <a:pt x="1563" y="526"/>
                    <a:pt x="969" y="1482"/>
                  </a:cubicBezTo>
                  <a:cubicBezTo>
                    <a:pt x="1" y="2974"/>
                    <a:pt x="445" y="4950"/>
                    <a:pt x="1937" y="5918"/>
                  </a:cubicBezTo>
                  <a:cubicBezTo>
                    <a:pt x="2473" y="6266"/>
                    <a:pt x="3072" y="6431"/>
                    <a:pt x="3664" y="6431"/>
                  </a:cubicBezTo>
                  <a:cubicBezTo>
                    <a:pt x="4719" y="6431"/>
                    <a:pt x="5753" y="5906"/>
                    <a:pt x="6373" y="4950"/>
                  </a:cubicBezTo>
                  <a:cubicBezTo>
                    <a:pt x="7300" y="3458"/>
                    <a:pt x="6897" y="1482"/>
                    <a:pt x="5405" y="514"/>
                  </a:cubicBezTo>
                  <a:cubicBezTo>
                    <a:pt x="4869" y="166"/>
                    <a:pt x="4264" y="0"/>
                    <a:pt x="36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4" name="Google Shape;2543;p59"/>
            <p:cNvSpPr/>
            <p:nvPr/>
          </p:nvSpPr>
          <p:spPr>
            <a:xfrm>
              <a:off x="1417400" y="2749150"/>
              <a:ext cx="124100" cy="76825"/>
            </a:xfrm>
            <a:custGeom>
              <a:avLst/>
              <a:gdLst/>
              <a:ahLst/>
              <a:cxnLst/>
              <a:rect l="l" t="t" r="r" b="b"/>
              <a:pathLst>
                <a:path w="4964" h="3073" extrusionOk="0">
                  <a:moveTo>
                    <a:pt x="2486" y="1"/>
                  </a:moveTo>
                  <a:cubicBezTo>
                    <a:pt x="1277" y="1"/>
                    <a:pt x="230" y="886"/>
                    <a:pt x="44" y="2116"/>
                  </a:cubicBezTo>
                  <a:cubicBezTo>
                    <a:pt x="0" y="2398"/>
                    <a:pt x="214" y="2552"/>
                    <a:pt x="439" y="2552"/>
                  </a:cubicBezTo>
                  <a:cubicBezTo>
                    <a:pt x="633" y="2552"/>
                    <a:pt x="835" y="2439"/>
                    <a:pt x="891" y="2197"/>
                  </a:cubicBezTo>
                  <a:cubicBezTo>
                    <a:pt x="1019" y="1262"/>
                    <a:pt x="1730" y="827"/>
                    <a:pt x="2448" y="827"/>
                  </a:cubicBezTo>
                  <a:cubicBezTo>
                    <a:pt x="3312" y="827"/>
                    <a:pt x="4187" y="1455"/>
                    <a:pt x="4077" y="2600"/>
                  </a:cubicBezTo>
                  <a:cubicBezTo>
                    <a:pt x="4055" y="2908"/>
                    <a:pt x="4285" y="3072"/>
                    <a:pt x="4505" y="3072"/>
                  </a:cubicBezTo>
                  <a:cubicBezTo>
                    <a:pt x="4689" y="3072"/>
                    <a:pt x="4865" y="2959"/>
                    <a:pt x="4883" y="2721"/>
                  </a:cubicBezTo>
                  <a:cubicBezTo>
                    <a:pt x="4964" y="1471"/>
                    <a:pt x="4157" y="99"/>
                    <a:pt x="2786" y="19"/>
                  </a:cubicBezTo>
                  <a:cubicBezTo>
                    <a:pt x="2685" y="7"/>
                    <a:pt x="2585" y="1"/>
                    <a:pt x="24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5" name="Google Shape;2544;p59"/>
            <p:cNvSpPr/>
            <p:nvPr/>
          </p:nvSpPr>
          <p:spPr>
            <a:xfrm>
              <a:off x="1349055" y="3342308"/>
              <a:ext cx="51121" cy="51594"/>
            </a:xfrm>
            <a:custGeom>
              <a:avLst/>
              <a:gdLst/>
              <a:ahLst/>
              <a:cxnLst/>
              <a:rect l="l" t="t" r="r" b="b"/>
              <a:pathLst>
                <a:path w="31901" h="9922" extrusionOk="0">
                  <a:moveTo>
                    <a:pt x="1049" y="0"/>
                  </a:moveTo>
                  <a:lnTo>
                    <a:pt x="0" y="887"/>
                  </a:lnTo>
                  <a:cubicBezTo>
                    <a:pt x="363" y="1291"/>
                    <a:pt x="8187" y="9921"/>
                    <a:pt x="26295" y="9921"/>
                  </a:cubicBezTo>
                  <a:cubicBezTo>
                    <a:pt x="28069" y="9921"/>
                    <a:pt x="29924" y="9840"/>
                    <a:pt x="31901" y="9639"/>
                  </a:cubicBezTo>
                  <a:lnTo>
                    <a:pt x="31780" y="8268"/>
                  </a:lnTo>
                  <a:cubicBezTo>
                    <a:pt x="29886" y="8443"/>
                    <a:pt x="28088" y="8522"/>
                    <a:pt x="26383" y="8522"/>
                  </a:cubicBezTo>
                  <a:cubicBezTo>
                    <a:pt x="8841" y="8522"/>
                    <a:pt x="1159" y="74"/>
                    <a:pt x="1049" y="0"/>
                  </a:cubicBez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6" name="Google Shape;2545;p59"/>
            <p:cNvSpPr/>
            <p:nvPr/>
          </p:nvSpPr>
          <p:spPr>
            <a:xfrm>
              <a:off x="1202363" y="3476222"/>
              <a:ext cx="146669" cy="56790"/>
            </a:xfrm>
            <a:custGeom>
              <a:avLst/>
              <a:gdLst/>
              <a:ahLst/>
              <a:cxnLst/>
              <a:rect l="l" t="t" r="r" b="b"/>
              <a:pathLst>
                <a:path w="41257" h="8107" extrusionOk="0">
                  <a:moveTo>
                    <a:pt x="565" y="0"/>
                  </a:moveTo>
                  <a:lnTo>
                    <a:pt x="0" y="1291"/>
                  </a:lnTo>
                  <a:cubicBezTo>
                    <a:pt x="162" y="1372"/>
                    <a:pt x="15809" y="8107"/>
                    <a:pt x="34804" y="8107"/>
                  </a:cubicBezTo>
                  <a:cubicBezTo>
                    <a:pt x="36901" y="8107"/>
                    <a:pt x="39039" y="8026"/>
                    <a:pt x="41257" y="7865"/>
                  </a:cubicBezTo>
                  <a:lnTo>
                    <a:pt x="41136" y="6453"/>
                  </a:lnTo>
                  <a:cubicBezTo>
                    <a:pt x="38958" y="6642"/>
                    <a:pt x="36806" y="6726"/>
                    <a:pt x="34696" y="6726"/>
                  </a:cubicBezTo>
                  <a:cubicBezTo>
                    <a:pt x="16060" y="6726"/>
                    <a:pt x="746" y="109"/>
                    <a:pt x="565" y="0"/>
                  </a:cubicBez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7" name="Google Shape;2546;p59"/>
            <p:cNvSpPr/>
            <p:nvPr/>
          </p:nvSpPr>
          <p:spPr>
            <a:xfrm>
              <a:off x="1121266" y="3671345"/>
              <a:ext cx="208532" cy="36717"/>
            </a:xfrm>
            <a:custGeom>
              <a:avLst/>
              <a:gdLst/>
              <a:ahLst/>
              <a:cxnLst/>
              <a:rect l="l" t="t" r="r" b="b"/>
              <a:pathLst>
                <a:path w="40531" h="7140" extrusionOk="0">
                  <a:moveTo>
                    <a:pt x="565" y="1"/>
                  </a:moveTo>
                  <a:lnTo>
                    <a:pt x="0" y="1291"/>
                  </a:lnTo>
                  <a:cubicBezTo>
                    <a:pt x="161" y="1372"/>
                    <a:pt x="13067" y="7139"/>
                    <a:pt x="31618" y="7139"/>
                  </a:cubicBezTo>
                  <a:cubicBezTo>
                    <a:pt x="34602" y="7139"/>
                    <a:pt x="37587" y="6978"/>
                    <a:pt x="40531" y="6655"/>
                  </a:cubicBezTo>
                  <a:lnTo>
                    <a:pt x="40410" y="5284"/>
                  </a:lnTo>
                  <a:cubicBezTo>
                    <a:pt x="37353" y="5598"/>
                    <a:pt x="34402" y="5734"/>
                    <a:pt x="31585" y="5734"/>
                  </a:cubicBezTo>
                  <a:cubicBezTo>
                    <a:pt x="13400" y="5734"/>
                    <a:pt x="739" y="71"/>
                    <a:pt x="565" y="1"/>
                  </a:cubicBez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8" name="Google Shape;2547;p59"/>
            <p:cNvSpPr/>
            <p:nvPr/>
          </p:nvSpPr>
          <p:spPr>
            <a:xfrm>
              <a:off x="1161452" y="3867971"/>
              <a:ext cx="208520" cy="28003"/>
            </a:xfrm>
            <a:custGeom>
              <a:avLst/>
              <a:gdLst/>
              <a:ahLst/>
              <a:cxnLst/>
              <a:rect l="l" t="t" r="r" b="b"/>
              <a:pathLst>
                <a:path w="45653" h="6131" extrusionOk="0">
                  <a:moveTo>
                    <a:pt x="45330" y="1"/>
                  </a:moveTo>
                  <a:cubicBezTo>
                    <a:pt x="27228" y="4465"/>
                    <a:pt x="6742" y="4767"/>
                    <a:pt x="1354" y="4767"/>
                  </a:cubicBezTo>
                  <a:cubicBezTo>
                    <a:pt x="512" y="4767"/>
                    <a:pt x="38" y="4760"/>
                    <a:pt x="0" y="4760"/>
                  </a:cubicBezTo>
                  <a:lnTo>
                    <a:pt x="0" y="6131"/>
                  </a:lnTo>
                  <a:lnTo>
                    <a:pt x="1371" y="6131"/>
                  </a:lnTo>
                  <a:cubicBezTo>
                    <a:pt x="6816" y="6131"/>
                    <a:pt x="27464" y="5849"/>
                    <a:pt x="45653" y="1372"/>
                  </a:cubicBezTo>
                  <a:lnTo>
                    <a:pt x="45330" y="1"/>
                  </a:ln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9" name="Google Shape;2548;p59"/>
            <p:cNvSpPr/>
            <p:nvPr/>
          </p:nvSpPr>
          <p:spPr>
            <a:xfrm>
              <a:off x="1293105" y="3978010"/>
              <a:ext cx="146600" cy="42282"/>
            </a:xfrm>
            <a:custGeom>
              <a:avLst/>
              <a:gdLst/>
              <a:ahLst/>
              <a:cxnLst/>
              <a:rect l="l" t="t" r="r" b="b"/>
              <a:pathLst>
                <a:path w="47025" h="13552" extrusionOk="0">
                  <a:moveTo>
                    <a:pt x="46299" y="1"/>
                  </a:moveTo>
                  <a:cubicBezTo>
                    <a:pt x="29844" y="10083"/>
                    <a:pt x="324" y="12140"/>
                    <a:pt x="1" y="12140"/>
                  </a:cubicBezTo>
                  <a:lnTo>
                    <a:pt x="122" y="13551"/>
                  </a:lnTo>
                  <a:cubicBezTo>
                    <a:pt x="364" y="13511"/>
                    <a:pt x="30288" y="11454"/>
                    <a:pt x="47024" y="1211"/>
                  </a:cubicBezTo>
                  <a:lnTo>
                    <a:pt x="46299" y="1"/>
                  </a:ln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2262FC2-1B68-4AF7-82F2-BD8DD781EA10}"/>
              </a:ext>
            </a:extLst>
          </p:cNvPr>
          <p:cNvCxnSpPr/>
          <p:nvPr/>
        </p:nvCxnSpPr>
        <p:spPr>
          <a:xfrm>
            <a:off x="1282304" y="981365"/>
            <a:ext cx="179956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DAC193C7-3968-40D3-B9B7-C705160273B0}"/>
              </a:ext>
            </a:extLst>
          </p:cNvPr>
          <p:cNvCxnSpPr>
            <a:cxnSpLocks/>
          </p:cNvCxnSpPr>
          <p:nvPr/>
        </p:nvCxnSpPr>
        <p:spPr>
          <a:xfrm>
            <a:off x="4056963" y="954391"/>
            <a:ext cx="3100193" cy="2697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4951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íşḷîḓe">
            <a:extLst>
              <a:ext uri="{FF2B5EF4-FFF2-40B4-BE49-F238E27FC236}">
                <a16:creationId xmlns:a16="http://schemas.microsoft.com/office/drawing/2014/main" id="{4968EA2C-5436-43EF-B600-0C877688AF97}"/>
              </a:ext>
            </a:extLst>
          </p:cNvPr>
          <p:cNvSpPr/>
          <p:nvPr/>
        </p:nvSpPr>
        <p:spPr>
          <a:xfrm>
            <a:off x="2661530" y="177309"/>
            <a:ext cx="4442813" cy="662746"/>
          </a:xfrm>
          <a:prstGeom prst="rect">
            <a:avLst/>
          </a:prstGeom>
        </p:spPr>
        <p:txBody>
          <a:bodyPr wrap="square" lIns="68580" tIns="34290" rIns="68580" bIns="3429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defRPr/>
            </a:pPr>
            <a:r>
              <a:rPr lang="en-US" altLang="zh-CN" sz="3300" b="1" kern="0" dirty="0">
                <a:ln w="635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zh-CN" altLang="en-US" sz="3300" b="1" kern="0" dirty="0">
              <a:ln w="635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直接连接符 59">
            <a:extLst>
              <a:ext uri="{FF2B5EF4-FFF2-40B4-BE49-F238E27FC236}">
                <a16:creationId xmlns:a16="http://schemas.microsoft.com/office/drawing/2014/main" id="{44F71D0C-7F93-4F4C-9E3D-768F31B9922C}"/>
              </a:ext>
            </a:extLst>
          </p:cNvPr>
          <p:cNvCxnSpPr/>
          <p:nvPr/>
        </p:nvCxnSpPr>
        <p:spPr>
          <a:xfrm>
            <a:off x="3306685" y="1998050"/>
            <a:ext cx="5490657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isḻîḓè">
            <a:extLst>
              <a:ext uri="{FF2B5EF4-FFF2-40B4-BE49-F238E27FC236}">
                <a16:creationId xmlns:a16="http://schemas.microsoft.com/office/drawing/2014/main" id="{B65D6A18-A848-4365-8261-A87CDAF5B169}"/>
              </a:ext>
            </a:extLst>
          </p:cNvPr>
          <p:cNvSpPr/>
          <p:nvPr/>
        </p:nvSpPr>
        <p:spPr bwMode="auto">
          <a:xfrm>
            <a:off x="1520876" y="1111085"/>
            <a:ext cx="616733" cy="430170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01 </a:t>
            </a:r>
            <a:endParaRPr lang="zh-CN" altLang="en-US" sz="24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6" name="isḻîḓè">
            <a:extLst>
              <a:ext uri="{FF2B5EF4-FFF2-40B4-BE49-F238E27FC236}">
                <a16:creationId xmlns:a16="http://schemas.microsoft.com/office/drawing/2014/main" id="{2D5C3EA8-0EA8-4A1D-AB27-36CB41F4EB17}"/>
              </a:ext>
            </a:extLst>
          </p:cNvPr>
          <p:cNvSpPr/>
          <p:nvPr/>
        </p:nvSpPr>
        <p:spPr bwMode="auto">
          <a:xfrm>
            <a:off x="2137609" y="946112"/>
            <a:ext cx="5490657" cy="879326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rõ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ràng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ngắt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nghỉ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hơi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lí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isḻîḓè">
            <a:extLst>
              <a:ext uri="{FF2B5EF4-FFF2-40B4-BE49-F238E27FC236}">
                <a16:creationId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3166946" y="2571750"/>
            <a:ext cx="726231" cy="491422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02</a:t>
            </a:r>
            <a:endParaRPr lang="zh-CN" altLang="en-US" sz="24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8" name="isḻîḓè">
            <a:extLst>
              <a:ext uri="{FF2B5EF4-FFF2-40B4-BE49-F238E27FC236}">
                <a16:creationId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3894365" y="2210166"/>
            <a:ext cx="5249635" cy="1310032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Trả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liên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isḻîḓè">
            <a:extLst>
              <a:ext uri="{FF2B5EF4-FFF2-40B4-BE49-F238E27FC236}">
                <a16:creationId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3197187" y="4020799"/>
            <a:ext cx="726231" cy="491422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03</a:t>
            </a:r>
            <a:endParaRPr lang="zh-CN" altLang="en-US" sz="24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10" name="isḻîḓè">
            <a:extLst>
              <a:ext uri="{FF2B5EF4-FFF2-40B4-BE49-F238E27FC236}">
                <a16:creationId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3923418" y="3852391"/>
            <a:ext cx="4873923" cy="931445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đ</a:t>
            </a:r>
            <a:r>
              <a:rPr lang="vi-VN" altLang="zh-C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ợc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6658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" name="Google Shape;1628;p50"/>
          <p:cNvSpPr txBox="1">
            <a:spLocks noGrp="1"/>
          </p:cNvSpPr>
          <p:nvPr>
            <p:ph type="title"/>
          </p:nvPr>
        </p:nvSpPr>
        <p:spPr>
          <a:xfrm>
            <a:off x="678591" y="1168875"/>
            <a:ext cx="7698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 panose="02020603050405020304" pitchFamily="18" charset="0"/>
                <a:cs typeface="Times New Roman" panose="02020603050405020304" pitchFamily="18" charset="0"/>
              </a:rPr>
              <a:t>Tạm biệt các con!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4" name="Google Shape;2549;p59"/>
          <p:cNvGrpSpPr/>
          <p:nvPr/>
        </p:nvGrpSpPr>
        <p:grpSpPr>
          <a:xfrm>
            <a:off x="6372517" y="930035"/>
            <a:ext cx="3154878" cy="2754475"/>
            <a:chOff x="6601117" y="625235"/>
            <a:chExt cx="3154878" cy="2754475"/>
          </a:xfrm>
        </p:grpSpPr>
        <p:sp>
          <p:nvSpPr>
            <p:cNvPr id="185" name="Google Shape;2550;p59"/>
            <p:cNvSpPr/>
            <p:nvPr/>
          </p:nvSpPr>
          <p:spPr>
            <a:xfrm>
              <a:off x="7290219" y="2283395"/>
              <a:ext cx="1574715" cy="876235"/>
            </a:xfrm>
            <a:custGeom>
              <a:avLst/>
              <a:gdLst/>
              <a:ahLst/>
              <a:cxnLst/>
              <a:rect l="l" t="t" r="r" b="b"/>
              <a:pathLst>
                <a:path w="49707" h="27659" extrusionOk="0">
                  <a:moveTo>
                    <a:pt x="25184" y="1"/>
                  </a:moveTo>
                  <a:cubicBezTo>
                    <a:pt x="13826" y="1"/>
                    <a:pt x="3476" y="10209"/>
                    <a:pt x="259" y="20461"/>
                  </a:cubicBezTo>
                  <a:cubicBezTo>
                    <a:pt x="0" y="21322"/>
                    <a:pt x="388" y="22184"/>
                    <a:pt x="1120" y="22614"/>
                  </a:cubicBezTo>
                  <a:cubicBezTo>
                    <a:pt x="8578" y="26406"/>
                    <a:pt x="17003" y="27658"/>
                    <a:pt x="25303" y="27658"/>
                  </a:cubicBezTo>
                  <a:cubicBezTo>
                    <a:pt x="25584" y="27658"/>
                    <a:pt x="25865" y="27657"/>
                    <a:pt x="26146" y="27654"/>
                  </a:cubicBezTo>
                  <a:cubicBezTo>
                    <a:pt x="33683" y="27611"/>
                    <a:pt x="42212" y="27352"/>
                    <a:pt x="48759" y="23217"/>
                  </a:cubicBezTo>
                  <a:cubicBezTo>
                    <a:pt x="49362" y="22873"/>
                    <a:pt x="49706" y="22270"/>
                    <a:pt x="49663" y="21581"/>
                  </a:cubicBezTo>
                  <a:cubicBezTo>
                    <a:pt x="49706" y="21408"/>
                    <a:pt x="49706" y="21193"/>
                    <a:pt x="49663" y="21021"/>
                  </a:cubicBezTo>
                  <a:cubicBezTo>
                    <a:pt x="47897" y="10123"/>
                    <a:pt x="36354" y="87"/>
                    <a:pt x="25327" y="1"/>
                  </a:cubicBezTo>
                  <a:cubicBezTo>
                    <a:pt x="25279" y="1"/>
                    <a:pt x="25232" y="1"/>
                    <a:pt x="251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2551;p59"/>
            <p:cNvSpPr/>
            <p:nvPr/>
          </p:nvSpPr>
          <p:spPr>
            <a:xfrm>
              <a:off x="7641517" y="2627154"/>
              <a:ext cx="40360" cy="38618"/>
            </a:xfrm>
            <a:custGeom>
              <a:avLst/>
              <a:gdLst/>
              <a:ahLst/>
              <a:cxnLst/>
              <a:rect l="l" t="t" r="r" b="b"/>
              <a:pathLst>
                <a:path w="1274" h="1219" extrusionOk="0">
                  <a:moveTo>
                    <a:pt x="611" y="1"/>
                  </a:moveTo>
                  <a:cubicBezTo>
                    <a:pt x="10" y="1"/>
                    <a:pt x="1" y="1219"/>
                    <a:pt x="584" y="1219"/>
                  </a:cubicBezTo>
                  <a:cubicBezTo>
                    <a:pt x="611" y="1219"/>
                    <a:pt x="640" y="1216"/>
                    <a:pt x="670" y="1210"/>
                  </a:cubicBezTo>
                  <a:cubicBezTo>
                    <a:pt x="972" y="1210"/>
                    <a:pt x="1230" y="952"/>
                    <a:pt x="1273" y="607"/>
                  </a:cubicBezTo>
                  <a:cubicBezTo>
                    <a:pt x="1230" y="306"/>
                    <a:pt x="972" y="48"/>
                    <a:pt x="670" y="4"/>
                  </a:cubicBezTo>
                  <a:cubicBezTo>
                    <a:pt x="650" y="2"/>
                    <a:pt x="630" y="1"/>
                    <a:pt x="6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2552;p59"/>
            <p:cNvSpPr/>
            <p:nvPr/>
          </p:nvSpPr>
          <p:spPr>
            <a:xfrm>
              <a:off x="7759050" y="2646257"/>
              <a:ext cx="45619" cy="38491"/>
            </a:xfrm>
            <a:custGeom>
              <a:avLst/>
              <a:gdLst/>
              <a:ahLst/>
              <a:cxnLst/>
              <a:rect l="l" t="t" r="r" b="b"/>
              <a:pathLst>
                <a:path w="1440" h="1215" extrusionOk="0">
                  <a:moveTo>
                    <a:pt x="761" y="1"/>
                  </a:moveTo>
                  <a:cubicBezTo>
                    <a:pt x="1" y="1"/>
                    <a:pt x="1" y="1214"/>
                    <a:pt x="761" y="1214"/>
                  </a:cubicBezTo>
                  <a:cubicBezTo>
                    <a:pt x="785" y="1214"/>
                    <a:pt x="811" y="1213"/>
                    <a:pt x="837" y="1210"/>
                  </a:cubicBezTo>
                  <a:cubicBezTo>
                    <a:pt x="1181" y="1210"/>
                    <a:pt x="1440" y="952"/>
                    <a:pt x="1440" y="607"/>
                  </a:cubicBezTo>
                  <a:cubicBezTo>
                    <a:pt x="1440" y="306"/>
                    <a:pt x="1181" y="48"/>
                    <a:pt x="837" y="4"/>
                  </a:cubicBezTo>
                  <a:cubicBezTo>
                    <a:pt x="811" y="2"/>
                    <a:pt x="785" y="1"/>
                    <a:pt x="7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2553;p59"/>
            <p:cNvSpPr/>
            <p:nvPr/>
          </p:nvSpPr>
          <p:spPr>
            <a:xfrm>
              <a:off x="8659489" y="2895958"/>
              <a:ext cx="40329" cy="38491"/>
            </a:xfrm>
            <a:custGeom>
              <a:avLst/>
              <a:gdLst/>
              <a:ahLst/>
              <a:cxnLst/>
              <a:rect l="l" t="t" r="r" b="b"/>
              <a:pathLst>
                <a:path w="1273" h="1215" extrusionOk="0">
                  <a:moveTo>
                    <a:pt x="609" y="1"/>
                  </a:moveTo>
                  <a:cubicBezTo>
                    <a:pt x="1" y="1"/>
                    <a:pt x="1" y="1215"/>
                    <a:pt x="609" y="1215"/>
                  </a:cubicBezTo>
                  <a:cubicBezTo>
                    <a:pt x="628" y="1215"/>
                    <a:pt x="649" y="1213"/>
                    <a:pt x="670" y="1211"/>
                  </a:cubicBezTo>
                  <a:cubicBezTo>
                    <a:pt x="1014" y="1168"/>
                    <a:pt x="1273" y="909"/>
                    <a:pt x="1273" y="608"/>
                  </a:cubicBezTo>
                  <a:cubicBezTo>
                    <a:pt x="1273" y="306"/>
                    <a:pt x="1014" y="48"/>
                    <a:pt x="670" y="5"/>
                  </a:cubicBezTo>
                  <a:cubicBezTo>
                    <a:pt x="649" y="2"/>
                    <a:pt x="628" y="1"/>
                    <a:pt x="6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2554;p59"/>
            <p:cNvSpPr/>
            <p:nvPr/>
          </p:nvSpPr>
          <p:spPr>
            <a:xfrm>
              <a:off x="8613299" y="2583499"/>
              <a:ext cx="46950" cy="38491"/>
            </a:xfrm>
            <a:custGeom>
              <a:avLst/>
              <a:gdLst/>
              <a:ahLst/>
              <a:cxnLst/>
              <a:rect l="l" t="t" r="r" b="b"/>
              <a:pathLst>
                <a:path w="1482" h="1215" extrusionOk="0">
                  <a:moveTo>
                    <a:pt x="799" y="0"/>
                  </a:moveTo>
                  <a:cubicBezTo>
                    <a:pt x="1" y="0"/>
                    <a:pt x="1" y="1214"/>
                    <a:pt x="799" y="1214"/>
                  </a:cubicBezTo>
                  <a:cubicBezTo>
                    <a:pt x="824" y="1214"/>
                    <a:pt x="851" y="1213"/>
                    <a:pt x="878" y="1210"/>
                  </a:cubicBezTo>
                  <a:cubicBezTo>
                    <a:pt x="1180" y="1167"/>
                    <a:pt x="1438" y="909"/>
                    <a:pt x="1482" y="607"/>
                  </a:cubicBezTo>
                  <a:cubicBezTo>
                    <a:pt x="1438" y="263"/>
                    <a:pt x="1180" y="4"/>
                    <a:pt x="878" y="4"/>
                  </a:cubicBezTo>
                  <a:cubicBezTo>
                    <a:pt x="851" y="1"/>
                    <a:pt x="824" y="0"/>
                    <a:pt x="7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2555;p59"/>
            <p:cNvSpPr/>
            <p:nvPr/>
          </p:nvSpPr>
          <p:spPr>
            <a:xfrm>
              <a:off x="7371573" y="2909612"/>
              <a:ext cx="46950" cy="38491"/>
            </a:xfrm>
            <a:custGeom>
              <a:avLst/>
              <a:gdLst/>
              <a:ahLst/>
              <a:cxnLst/>
              <a:rect l="l" t="t" r="r" b="b"/>
              <a:pathLst>
                <a:path w="1482" h="1215" extrusionOk="0">
                  <a:moveTo>
                    <a:pt x="798" y="1"/>
                  </a:moveTo>
                  <a:cubicBezTo>
                    <a:pt x="0" y="1"/>
                    <a:pt x="0" y="1214"/>
                    <a:pt x="798" y="1214"/>
                  </a:cubicBezTo>
                  <a:cubicBezTo>
                    <a:pt x="824" y="1214"/>
                    <a:pt x="851" y="1213"/>
                    <a:pt x="878" y="1211"/>
                  </a:cubicBezTo>
                  <a:cubicBezTo>
                    <a:pt x="1180" y="1211"/>
                    <a:pt x="1438" y="952"/>
                    <a:pt x="1481" y="608"/>
                  </a:cubicBezTo>
                  <a:cubicBezTo>
                    <a:pt x="1438" y="306"/>
                    <a:pt x="1180" y="48"/>
                    <a:pt x="878" y="5"/>
                  </a:cubicBezTo>
                  <a:cubicBezTo>
                    <a:pt x="851" y="2"/>
                    <a:pt x="824" y="1"/>
                    <a:pt x="7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2556;p59"/>
            <p:cNvSpPr/>
            <p:nvPr/>
          </p:nvSpPr>
          <p:spPr>
            <a:xfrm>
              <a:off x="8449356" y="3021379"/>
              <a:ext cx="40329" cy="38618"/>
            </a:xfrm>
            <a:custGeom>
              <a:avLst/>
              <a:gdLst/>
              <a:ahLst/>
              <a:cxnLst/>
              <a:rect l="l" t="t" r="r" b="b"/>
              <a:pathLst>
                <a:path w="1273" h="1219" extrusionOk="0">
                  <a:moveTo>
                    <a:pt x="583" y="0"/>
                  </a:moveTo>
                  <a:cubicBezTo>
                    <a:pt x="0" y="0"/>
                    <a:pt x="9" y="1218"/>
                    <a:pt x="610" y="1218"/>
                  </a:cubicBezTo>
                  <a:cubicBezTo>
                    <a:pt x="629" y="1218"/>
                    <a:pt x="649" y="1217"/>
                    <a:pt x="669" y="1215"/>
                  </a:cubicBezTo>
                  <a:cubicBezTo>
                    <a:pt x="1014" y="1171"/>
                    <a:pt x="1272" y="913"/>
                    <a:pt x="1272" y="612"/>
                  </a:cubicBezTo>
                  <a:cubicBezTo>
                    <a:pt x="1272" y="267"/>
                    <a:pt x="1014" y="9"/>
                    <a:pt x="669" y="9"/>
                  </a:cubicBezTo>
                  <a:cubicBezTo>
                    <a:pt x="639" y="3"/>
                    <a:pt x="611" y="0"/>
                    <a:pt x="5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2557;p59"/>
            <p:cNvSpPr/>
            <p:nvPr/>
          </p:nvSpPr>
          <p:spPr>
            <a:xfrm>
              <a:off x="7769980" y="2934164"/>
              <a:ext cx="45619" cy="38491"/>
            </a:xfrm>
            <a:custGeom>
              <a:avLst/>
              <a:gdLst/>
              <a:ahLst/>
              <a:cxnLst/>
              <a:rect l="l" t="t" r="r" b="b"/>
              <a:pathLst>
                <a:path w="1440" h="1215" extrusionOk="0">
                  <a:moveTo>
                    <a:pt x="760" y="1"/>
                  </a:moveTo>
                  <a:cubicBezTo>
                    <a:pt x="0" y="1"/>
                    <a:pt x="0" y="1215"/>
                    <a:pt x="760" y="1215"/>
                  </a:cubicBezTo>
                  <a:cubicBezTo>
                    <a:pt x="785" y="1215"/>
                    <a:pt x="810" y="1214"/>
                    <a:pt x="836" y="1211"/>
                  </a:cubicBezTo>
                  <a:cubicBezTo>
                    <a:pt x="1181" y="1211"/>
                    <a:pt x="1439" y="952"/>
                    <a:pt x="1439" y="608"/>
                  </a:cubicBezTo>
                  <a:cubicBezTo>
                    <a:pt x="1439" y="306"/>
                    <a:pt x="1181" y="48"/>
                    <a:pt x="836" y="5"/>
                  </a:cubicBezTo>
                  <a:cubicBezTo>
                    <a:pt x="810" y="2"/>
                    <a:pt x="785" y="1"/>
                    <a:pt x="7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2558;p59"/>
            <p:cNvSpPr/>
            <p:nvPr/>
          </p:nvSpPr>
          <p:spPr>
            <a:xfrm>
              <a:off x="7833625" y="2537151"/>
              <a:ext cx="20180" cy="19420"/>
            </a:xfrm>
            <a:custGeom>
              <a:avLst/>
              <a:gdLst/>
              <a:ahLst/>
              <a:cxnLst/>
              <a:rect l="l" t="t" r="r" b="b"/>
              <a:pathLst>
                <a:path w="637" h="613" extrusionOk="0">
                  <a:moveTo>
                    <a:pt x="306" y="1"/>
                  </a:moveTo>
                  <a:cubicBezTo>
                    <a:pt x="9" y="1"/>
                    <a:pt x="0" y="613"/>
                    <a:pt x="281" y="613"/>
                  </a:cubicBezTo>
                  <a:cubicBezTo>
                    <a:pt x="298" y="613"/>
                    <a:pt x="316" y="610"/>
                    <a:pt x="335" y="606"/>
                  </a:cubicBezTo>
                  <a:cubicBezTo>
                    <a:pt x="507" y="606"/>
                    <a:pt x="636" y="476"/>
                    <a:pt x="636" y="304"/>
                  </a:cubicBezTo>
                  <a:cubicBezTo>
                    <a:pt x="636" y="175"/>
                    <a:pt x="507" y="46"/>
                    <a:pt x="335" y="3"/>
                  </a:cubicBezTo>
                  <a:cubicBezTo>
                    <a:pt x="325" y="1"/>
                    <a:pt x="315" y="1"/>
                    <a:pt x="3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2559;p59"/>
            <p:cNvSpPr/>
            <p:nvPr/>
          </p:nvSpPr>
          <p:spPr>
            <a:xfrm>
              <a:off x="7714571" y="2583626"/>
              <a:ext cx="21891" cy="19135"/>
            </a:xfrm>
            <a:custGeom>
              <a:avLst/>
              <a:gdLst/>
              <a:ahLst/>
              <a:cxnLst/>
              <a:rect l="l" t="t" r="r" b="b"/>
              <a:pathLst>
                <a:path w="691" h="604" extrusionOk="0">
                  <a:moveTo>
                    <a:pt x="389" y="0"/>
                  </a:moveTo>
                  <a:cubicBezTo>
                    <a:pt x="1" y="0"/>
                    <a:pt x="1" y="603"/>
                    <a:pt x="389" y="603"/>
                  </a:cubicBezTo>
                  <a:cubicBezTo>
                    <a:pt x="561" y="603"/>
                    <a:pt x="690" y="474"/>
                    <a:pt x="690" y="302"/>
                  </a:cubicBezTo>
                  <a:cubicBezTo>
                    <a:pt x="690" y="129"/>
                    <a:pt x="561" y="0"/>
                    <a:pt x="3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2560;p59"/>
            <p:cNvSpPr/>
            <p:nvPr/>
          </p:nvSpPr>
          <p:spPr>
            <a:xfrm>
              <a:off x="8458258" y="2574058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1"/>
                  </a:moveTo>
                  <a:cubicBezTo>
                    <a:pt x="1" y="1"/>
                    <a:pt x="1" y="604"/>
                    <a:pt x="388" y="604"/>
                  </a:cubicBezTo>
                  <a:cubicBezTo>
                    <a:pt x="561" y="604"/>
                    <a:pt x="690" y="474"/>
                    <a:pt x="690" y="302"/>
                  </a:cubicBezTo>
                  <a:cubicBezTo>
                    <a:pt x="690" y="130"/>
                    <a:pt x="561" y="1"/>
                    <a:pt x="3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2561;p59"/>
            <p:cNvSpPr/>
            <p:nvPr/>
          </p:nvSpPr>
          <p:spPr>
            <a:xfrm>
              <a:off x="8060358" y="2934101"/>
              <a:ext cx="19958" cy="19547"/>
            </a:xfrm>
            <a:custGeom>
              <a:avLst/>
              <a:gdLst/>
              <a:ahLst/>
              <a:cxnLst/>
              <a:rect l="l" t="t" r="r" b="b"/>
              <a:pathLst>
                <a:path w="630" h="617" extrusionOk="0">
                  <a:moveTo>
                    <a:pt x="276" y="0"/>
                  </a:moveTo>
                  <a:cubicBezTo>
                    <a:pt x="1" y="0"/>
                    <a:pt x="1" y="617"/>
                    <a:pt x="276" y="617"/>
                  </a:cubicBezTo>
                  <a:cubicBezTo>
                    <a:pt x="293" y="617"/>
                    <a:pt x="310" y="614"/>
                    <a:pt x="328" y="610"/>
                  </a:cubicBezTo>
                  <a:cubicBezTo>
                    <a:pt x="500" y="610"/>
                    <a:pt x="630" y="481"/>
                    <a:pt x="630" y="308"/>
                  </a:cubicBezTo>
                  <a:cubicBezTo>
                    <a:pt x="630" y="136"/>
                    <a:pt x="500" y="7"/>
                    <a:pt x="328" y="7"/>
                  </a:cubicBezTo>
                  <a:cubicBezTo>
                    <a:pt x="310" y="2"/>
                    <a:pt x="293" y="0"/>
                    <a:pt x="2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2562;p59"/>
            <p:cNvSpPr/>
            <p:nvPr/>
          </p:nvSpPr>
          <p:spPr>
            <a:xfrm>
              <a:off x="7560385" y="2886549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0"/>
                  </a:moveTo>
                  <a:cubicBezTo>
                    <a:pt x="1" y="0"/>
                    <a:pt x="1" y="603"/>
                    <a:pt x="388" y="603"/>
                  </a:cubicBezTo>
                  <a:cubicBezTo>
                    <a:pt x="561" y="603"/>
                    <a:pt x="690" y="474"/>
                    <a:pt x="690" y="302"/>
                  </a:cubicBezTo>
                  <a:cubicBezTo>
                    <a:pt x="690" y="130"/>
                    <a:pt x="561" y="0"/>
                    <a:pt x="388" y="0"/>
                  </a:cubicBezTo>
                  <a:close/>
                </a:path>
              </a:pathLst>
            </a:custGeom>
            <a:solidFill>
              <a:srgbClr val="B77A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2563;p59"/>
            <p:cNvSpPr/>
            <p:nvPr/>
          </p:nvSpPr>
          <p:spPr>
            <a:xfrm>
              <a:off x="8403673" y="2436251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0"/>
                  </a:moveTo>
                  <a:cubicBezTo>
                    <a:pt x="1" y="0"/>
                    <a:pt x="1" y="603"/>
                    <a:pt x="388" y="603"/>
                  </a:cubicBezTo>
                  <a:cubicBezTo>
                    <a:pt x="561" y="603"/>
                    <a:pt x="690" y="474"/>
                    <a:pt x="690" y="302"/>
                  </a:cubicBezTo>
                  <a:cubicBezTo>
                    <a:pt x="690" y="129"/>
                    <a:pt x="561" y="0"/>
                    <a:pt x="3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2564;p59"/>
            <p:cNvSpPr/>
            <p:nvPr/>
          </p:nvSpPr>
          <p:spPr>
            <a:xfrm>
              <a:off x="7935634" y="3104856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1"/>
                  </a:moveTo>
                  <a:cubicBezTo>
                    <a:pt x="1" y="1"/>
                    <a:pt x="1" y="604"/>
                    <a:pt x="388" y="604"/>
                  </a:cubicBezTo>
                  <a:cubicBezTo>
                    <a:pt x="561" y="604"/>
                    <a:pt x="690" y="475"/>
                    <a:pt x="690" y="302"/>
                  </a:cubicBezTo>
                  <a:cubicBezTo>
                    <a:pt x="690" y="130"/>
                    <a:pt x="561" y="1"/>
                    <a:pt x="3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565;p59"/>
            <p:cNvSpPr/>
            <p:nvPr/>
          </p:nvSpPr>
          <p:spPr>
            <a:xfrm>
              <a:off x="7511281" y="2896085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1"/>
                  </a:moveTo>
                  <a:cubicBezTo>
                    <a:pt x="0" y="1"/>
                    <a:pt x="0" y="604"/>
                    <a:pt x="388" y="604"/>
                  </a:cubicBezTo>
                  <a:cubicBezTo>
                    <a:pt x="560" y="604"/>
                    <a:pt x="689" y="475"/>
                    <a:pt x="689" y="302"/>
                  </a:cubicBezTo>
                  <a:cubicBezTo>
                    <a:pt x="689" y="130"/>
                    <a:pt x="560" y="1"/>
                    <a:pt x="388" y="1"/>
                  </a:cubicBezTo>
                  <a:close/>
                </a:path>
              </a:pathLst>
            </a:custGeom>
            <a:solidFill>
              <a:srgbClr val="B77A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566;p59"/>
            <p:cNvSpPr/>
            <p:nvPr/>
          </p:nvSpPr>
          <p:spPr>
            <a:xfrm>
              <a:off x="8531122" y="2752606"/>
              <a:ext cx="19958" cy="19547"/>
            </a:xfrm>
            <a:custGeom>
              <a:avLst/>
              <a:gdLst/>
              <a:ahLst/>
              <a:cxnLst/>
              <a:rect l="l" t="t" r="r" b="b"/>
              <a:pathLst>
                <a:path w="630" h="617" extrusionOk="0">
                  <a:moveTo>
                    <a:pt x="276" y="0"/>
                  </a:moveTo>
                  <a:cubicBezTo>
                    <a:pt x="1" y="0"/>
                    <a:pt x="1" y="617"/>
                    <a:pt x="276" y="617"/>
                  </a:cubicBezTo>
                  <a:cubicBezTo>
                    <a:pt x="293" y="617"/>
                    <a:pt x="310" y="615"/>
                    <a:pt x="328" y="610"/>
                  </a:cubicBezTo>
                  <a:cubicBezTo>
                    <a:pt x="457" y="610"/>
                    <a:pt x="587" y="481"/>
                    <a:pt x="630" y="309"/>
                  </a:cubicBezTo>
                  <a:cubicBezTo>
                    <a:pt x="587" y="136"/>
                    <a:pt x="457" y="7"/>
                    <a:pt x="328" y="7"/>
                  </a:cubicBezTo>
                  <a:cubicBezTo>
                    <a:pt x="310" y="3"/>
                    <a:pt x="293" y="0"/>
                    <a:pt x="2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567;p59"/>
            <p:cNvSpPr/>
            <p:nvPr/>
          </p:nvSpPr>
          <p:spPr>
            <a:xfrm>
              <a:off x="8198989" y="2761002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9" y="1"/>
                  </a:moveTo>
                  <a:cubicBezTo>
                    <a:pt x="1" y="1"/>
                    <a:pt x="1" y="604"/>
                    <a:pt x="389" y="604"/>
                  </a:cubicBezTo>
                  <a:cubicBezTo>
                    <a:pt x="561" y="604"/>
                    <a:pt x="690" y="474"/>
                    <a:pt x="690" y="302"/>
                  </a:cubicBezTo>
                  <a:cubicBezTo>
                    <a:pt x="690" y="173"/>
                    <a:pt x="561" y="44"/>
                    <a:pt x="3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568;p59"/>
            <p:cNvSpPr/>
            <p:nvPr/>
          </p:nvSpPr>
          <p:spPr>
            <a:xfrm>
              <a:off x="7994305" y="2711866"/>
              <a:ext cx="23253" cy="19135"/>
            </a:xfrm>
            <a:custGeom>
              <a:avLst/>
              <a:gdLst/>
              <a:ahLst/>
              <a:cxnLst/>
              <a:rect l="l" t="t" r="r" b="b"/>
              <a:pathLst>
                <a:path w="734" h="604" extrusionOk="0">
                  <a:moveTo>
                    <a:pt x="432" y="1"/>
                  </a:moveTo>
                  <a:cubicBezTo>
                    <a:pt x="1" y="1"/>
                    <a:pt x="1" y="604"/>
                    <a:pt x="432" y="604"/>
                  </a:cubicBezTo>
                  <a:cubicBezTo>
                    <a:pt x="561" y="604"/>
                    <a:pt x="690" y="475"/>
                    <a:pt x="733" y="302"/>
                  </a:cubicBezTo>
                  <a:cubicBezTo>
                    <a:pt x="690" y="130"/>
                    <a:pt x="561" y="1"/>
                    <a:pt x="4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569;p59"/>
            <p:cNvSpPr/>
            <p:nvPr/>
          </p:nvSpPr>
          <p:spPr>
            <a:xfrm>
              <a:off x="8137594" y="2924755"/>
              <a:ext cx="23221" cy="19135"/>
            </a:xfrm>
            <a:custGeom>
              <a:avLst/>
              <a:gdLst/>
              <a:ahLst/>
              <a:cxnLst/>
              <a:rect l="l" t="t" r="r" b="b"/>
              <a:pathLst>
                <a:path w="733" h="604" extrusionOk="0">
                  <a:moveTo>
                    <a:pt x="431" y="0"/>
                  </a:moveTo>
                  <a:cubicBezTo>
                    <a:pt x="1" y="0"/>
                    <a:pt x="1" y="603"/>
                    <a:pt x="431" y="603"/>
                  </a:cubicBezTo>
                  <a:cubicBezTo>
                    <a:pt x="561" y="603"/>
                    <a:pt x="690" y="474"/>
                    <a:pt x="733" y="302"/>
                  </a:cubicBezTo>
                  <a:cubicBezTo>
                    <a:pt x="690" y="130"/>
                    <a:pt x="561" y="0"/>
                    <a:pt x="4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570;p59"/>
            <p:cNvSpPr/>
            <p:nvPr/>
          </p:nvSpPr>
          <p:spPr>
            <a:xfrm>
              <a:off x="8067993" y="2372099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9" y="1"/>
                  </a:moveTo>
                  <a:cubicBezTo>
                    <a:pt x="1" y="1"/>
                    <a:pt x="1" y="604"/>
                    <a:pt x="389" y="604"/>
                  </a:cubicBezTo>
                  <a:cubicBezTo>
                    <a:pt x="561" y="561"/>
                    <a:pt x="690" y="432"/>
                    <a:pt x="690" y="302"/>
                  </a:cubicBezTo>
                  <a:cubicBezTo>
                    <a:pt x="690" y="130"/>
                    <a:pt x="561" y="1"/>
                    <a:pt x="389" y="1"/>
                  </a:cubicBezTo>
                  <a:close/>
                </a:path>
              </a:pathLst>
            </a:custGeom>
            <a:solidFill>
              <a:srgbClr val="B77A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571;p59"/>
            <p:cNvSpPr/>
            <p:nvPr/>
          </p:nvSpPr>
          <p:spPr>
            <a:xfrm>
              <a:off x="7804954" y="2390980"/>
              <a:ext cx="20180" cy="19420"/>
            </a:xfrm>
            <a:custGeom>
              <a:avLst/>
              <a:gdLst/>
              <a:ahLst/>
              <a:cxnLst/>
              <a:rect l="l" t="t" r="r" b="b"/>
              <a:pathLst>
                <a:path w="637" h="613" extrusionOk="0">
                  <a:moveTo>
                    <a:pt x="281" y="1"/>
                  </a:moveTo>
                  <a:cubicBezTo>
                    <a:pt x="1" y="1"/>
                    <a:pt x="9" y="613"/>
                    <a:pt x="307" y="613"/>
                  </a:cubicBezTo>
                  <a:cubicBezTo>
                    <a:pt x="316" y="613"/>
                    <a:pt x="325" y="612"/>
                    <a:pt x="335" y="611"/>
                  </a:cubicBezTo>
                  <a:cubicBezTo>
                    <a:pt x="508" y="611"/>
                    <a:pt x="637" y="482"/>
                    <a:pt x="637" y="309"/>
                  </a:cubicBezTo>
                  <a:cubicBezTo>
                    <a:pt x="637" y="137"/>
                    <a:pt x="508" y="8"/>
                    <a:pt x="335" y="8"/>
                  </a:cubicBezTo>
                  <a:cubicBezTo>
                    <a:pt x="316" y="3"/>
                    <a:pt x="298" y="1"/>
                    <a:pt x="2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572;p59"/>
            <p:cNvSpPr/>
            <p:nvPr/>
          </p:nvSpPr>
          <p:spPr>
            <a:xfrm>
              <a:off x="8058457" y="1630978"/>
              <a:ext cx="674117" cy="1009228"/>
            </a:xfrm>
            <a:custGeom>
              <a:avLst/>
              <a:gdLst/>
              <a:ahLst/>
              <a:cxnLst/>
              <a:rect l="l" t="t" r="r" b="b"/>
              <a:pathLst>
                <a:path w="21279" h="31857" extrusionOk="0">
                  <a:moveTo>
                    <a:pt x="19614" y="0"/>
                  </a:moveTo>
                  <a:cubicBezTo>
                    <a:pt x="19519" y="0"/>
                    <a:pt x="19420" y="32"/>
                    <a:pt x="19340" y="92"/>
                  </a:cubicBezTo>
                  <a:cubicBezTo>
                    <a:pt x="9778" y="7501"/>
                    <a:pt x="3877" y="19174"/>
                    <a:pt x="43" y="30416"/>
                  </a:cubicBezTo>
                  <a:cubicBezTo>
                    <a:pt x="0" y="30588"/>
                    <a:pt x="43" y="30760"/>
                    <a:pt x="173" y="30889"/>
                  </a:cubicBezTo>
                  <a:cubicBezTo>
                    <a:pt x="1137" y="31485"/>
                    <a:pt x="2138" y="31856"/>
                    <a:pt x="3152" y="31856"/>
                  </a:cubicBezTo>
                  <a:cubicBezTo>
                    <a:pt x="3679" y="31856"/>
                    <a:pt x="4209" y="31756"/>
                    <a:pt x="4738" y="31536"/>
                  </a:cubicBezTo>
                  <a:cubicBezTo>
                    <a:pt x="4868" y="31493"/>
                    <a:pt x="4997" y="31406"/>
                    <a:pt x="4997" y="31320"/>
                  </a:cubicBezTo>
                  <a:cubicBezTo>
                    <a:pt x="6289" y="27444"/>
                    <a:pt x="7797" y="23610"/>
                    <a:pt x="9433" y="19906"/>
                  </a:cubicBezTo>
                  <a:cubicBezTo>
                    <a:pt x="12276" y="13531"/>
                    <a:pt x="15636" y="6467"/>
                    <a:pt x="21106" y="1988"/>
                  </a:cubicBezTo>
                  <a:cubicBezTo>
                    <a:pt x="21278" y="1858"/>
                    <a:pt x="21278" y="1600"/>
                    <a:pt x="21149" y="1428"/>
                  </a:cubicBezTo>
                  <a:lnTo>
                    <a:pt x="19900" y="135"/>
                  </a:lnTo>
                  <a:cubicBezTo>
                    <a:pt x="19831" y="43"/>
                    <a:pt x="19724" y="0"/>
                    <a:pt x="196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573;p59"/>
            <p:cNvSpPr/>
            <p:nvPr/>
          </p:nvSpPr>
          <p:spPr>
            <a:xfrm>
              <a:off x="8610733" y="1621443"/>
              <a:ext cx="62695" cy="166510"/>
            </a:xfrm>
            <a:custGeom>
              <a:avLst/>
              <a:gdLst/>
              <a:ahLst/>
              <a:cxnLst/>
              <a:rect l="l" t="t" r="r" b="b"/>
              <a:pathLst>
                <a:path w="1979" h="5256" extrusionOk="0">
                  <a:moveTo>
                    <a:pt x="193" y="0"/>
                  </a:moveTo>
                  <a:cubicBezTo>
                    <a:pt x="101" y="0"/>
                    <a:pt x="0" y="85"/>
                    <a:pt x="55" y="221"/>
                  </a:cubicBezTo>
                  <a:cubicBezTo>
                    <a:pt x="615" y="1858"/>
                    <a:pt x="1175" y="3495"/>
                    <a:pt x="1692" y="5174"/>
                  </a:cubicBezTo>
                  <a:cubicBezTo>
                    <a:pt x="1706" y="5232"/>
                    <a:pt x="1744" y="5256"/>
                    <a:pt x="1787" y="5256"/>
                  </a:cubicBezTo>
                  <a:cubicBezTo>
                    <a:pt x="1874" y="5256"/>
                    <a:pt x="1979" y="5160"/>
                    <a:pt x="1950" y="5045"/>
                  </a:cubicBezTo>
                  <a:cubicBezTo>
                    <a:pt x="1390" y="3365"/>
                    <a:pt x="873" y="1729"/>
                    <a:pt x="313" y="92"/>
                  </a:cubicBezTo>
                  <a:cubicBezTo>
                    <a:pt x="298" y="29"/>
                    <a:pt x="247" y="0"/>
                    <a:pt x="193" y="0"/>
                  </a:cubicBezTo>
                  <a:close/>
                </a:path>
              </a:pathLst>
            </a:custGeom>
            <a:solidFill>
              <a:srgbClr val="9466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574;p59"/>
            <p:cNvSpPr/>
            <p:nvPr/>
          </p:nvSpPr>
          <p:spPr>
            <a:xfrm>
              <a:off x="8684769" y="1640546"/>
              <a:ext cx="152856" cy="140786"/>
            </a:xfrm>
            <a:custGeom>
              <a:avLst/>
              <a:gdLst/>
              <a:ahLst/>
              <a:cxnLst/>
              <a:rect l="l" t="t" r="r" b="b"/>
              <a:pathLst>
                <a:path w="4825" h="4444" extrusionOk="0">
                  <a:moveTo>
                    <a:pt x="2704" y="0"/>
                  </a:moveTo>
                  <a:cubicBezTo>
                    <a:pt x="1641" y="0"/>
                    <a:pt x="254" y="913"/>
                    <a:pt x="130" y="1944"/>
                  </a:cubicBezTo>
                  <a:cubicBezTo>
                    <a:pt x="1" y="3064"/>
                    <a:pt x="1250" y="4313"/>
                    <a:pt x="2327" y="4442"/>
                  </a:cubicBezTo>
                  <a:cubicBezTo>
                    <a:pt x="2357" y="4443"/>
                    <a:pt x="2387" y="4444"/>
                    <a:pt x="2418" y="4444"/>
                  </a:cubicBezTo>
                  <a:cubicBezTo>
                    <a:pt x="3584" y="4444"/>
                    <a:pt x="4572" y="3637"/>
                    <a:pt x="4782" y="2461"/>
                  </a:cubicBezTo>
                  <a:cubicBezTo>
                    <a:pt x="4825" y="1298"/>
                    <a:pt x="4007" y="264"/>
                    <a:pt x="2844" y="6"/>
                  </a:cubicBezTo>
                  <a:cubicBezTo>
                    <a:pt x="2798" y="2"/>
                    <a:pt x="2751" y="0"/>
                    <a:pt x="27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575;p59"/>
            <p:cNvSpPr/>
            <p:nvPr/>
          </p:nvSpPr>
          <p:spPr>
            <a:xfrm>
              <a:off x="8478723" y="1630788"/>
              <a:ext cx="152856" cy="139645"/>
            </a:xfrm>
            <a:custGeom>
              <a:avLst/>
              <a:gdLst/>
              <a:ahLst/>
              <a:cxnLst/>
              <a:rect l="l" t="t" r="r" b="b"/>
              <a:pathLst>
                <a:path w="4825" h="4408" extrusionOk="0">
                  <a:moveTo>
                    <a:pt x="2597" y="0"/>
                  </a:moveTo>
                  <a:cubicBezTo>
                    <a:pt x="1548" y="0"/>
                    <a:pt x="251" y="897"/>
                    <a:pt x="130" y="1907"/>
                  </a:cubicBezTo>
                  <a:cubicBezTo>
                    <a:pt x="1" y="3027"/>
                    <a:pt x="1250" y="4276"/>
                    <a:pt x="2327" y="4406"/>
                  </a:cubicBezTo>
                  <a:cubicBezTo>
                    <a:pt x="2356" y="4407"/>
                    <a:pt x="2385" y="4407"/>
                    <a:pt x="2414" y="4407"/>
                  </a:cubicBezTo>
                  <a:cubicBezTo>
                    <a:pt x="3543" y="4407"/>
                    <a:pt x="4572" y="3601"/>
                    <a:pt x="4782" y="2467"/>
                  </a:cubicBezTo>
                  <a:cubicBezTo>
                    <a:pt x="4825" y="1261"/>
                    <a:pt x="3964" y="228"/>
                    <a:pt x="2801" y="12"/>
                  </a:cubicBezTo>
                  <a:cubicBezTo>
                    <a:pt x="2734" y="4"/>
                    <a:pt x="2666" y="0"/>
                    <a:pt x="25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576;p59"/>
            <p:cNvSpPr/>
            <p:nvPr/>
          </p:nvSpPr>
          <p:spPr>
            <a:xfrm>
              <a:off x="8649288" y="1427846"/>
              <a:ext cx="914283" cy="500828"/>
            </a:xfrm>
            <a:custGeom>
              <a:avLst/>
              <a:gdLst/>
              <a:ahLst/>
              <a:cxnLst/>
              <a:rect l="l" t="t" r="r" b="b"/>
              <a:pathLst>
                <a:path w="28860" h="15809" extrusionOk="0">
                  <a:moveTo>
                    <a:pt x="16067" y="0"/>
                  </a:moveTo>
                  <a:cubicBezTo>
                    <a:pt x="15292" y="776"/>
                    <a:pt x="14646" y="1637"/>
                    <a:pt x="14129" y="2542"/>
                  </a:cubicBezTo>
                  <a:cubicBezTo>
                    <a:pt x="14086" y="1680"/>
                    <a:pt x="14129" y="862"/>
                    <a:pt x="14258" y="0"/>
                  </a:cubicBezTo>
                  <a:lnTo>
                    <a:pt x="14258" y="0"/>
                  </a:lnTo>
                  <a:cubicBezTo>
                    <a:pt x="8486" y="431"/>
                    <a:pt x="1767" y="4911"/>
                    <a:pt x="1" y="9390"/>
                  </a:cubicBezTo>
                  <a:cubicBezTo>
                    <a:pt x="1675" y="7692"/>
                    <a:pt x="4319" y="6978"/>
                    <a:pt x="7348" y="6978"/>
                  </a:cubicBezTo>
                  <a:cubicBezTo>
                    <a:pt x="9697" y="6978"/>
                    <a:pt x="12278" y="7407"/>
                    <a:pt x="14818" y="8141"/>
                  </a:cubicBezTo>
                  <a:cubicBezTo>
                    <a:pt x="15292" y="7409"/>
                    <a:pt x="15593" y="6547"/>
                    <a:pt x="15679" y="5643"/>
                  </a:cubicBezTo>
                  <a:cubicBezTo>
                    <a:pt x="16110" y="6547"/>
                    <a:pt x="16239" y="7538"/>
                    <a:pt x="16153" y="8529"/>
                  </a:cubicBezTo>
                  <a:cubicBezTo>
                    <a:pt x="18178" y="9218"/>
                    <a:pt x="20116" y="10079"/>
                    <a:pt x="22011" y="11113"/>
                  </a:cubicBezTo>
                  <a:cubicBezTo>
                    <a:pt x="22313" y="10467"/>
                    <a:pt x="22485" y="9778"/>
                    <a:pt x="22528" y="9046"/>
                  </a:cubicBezTo>
                  <a:cubicBezTo>
                    <a:pt x="22959" y="9950"/>
                    <a:pt x="23217" y="10898"/>
                    <a:pt x="23303" y="11888"/>
                  </a:cubicBezTo>
                  <a:cubicBezTo>
                    <a:pt x="25069" y="12922"/>
                    <a:pt x="26620" y="14257"/>
                    <a:pt x="27912" y="15808"/>
                  </a:cubicBezTo>
                  <a:cubicBezTo>
                    <a:pt x="28860" y="11070"/>
                    <a:pt x="28171" y="6461"/>
                    <a:pt x="25156" y="3446"/>
                  </a:cubicBezTo>
                  <a:cubicBezTo>
                    <a:pt x="24466" y="3791"/>
                    <a:pt x="23777" y="4178"/>
                    <a:pt x="23217" y="4695"/>
                  </a:cubicBezTo>
                  <a:cubicBezTo>
                    <a:pt x="23433" y="3963"/>
                    <a:pt x="23777" y="3317"/>
                    <a:pt x="24294" y="2757"/>
                  </a:cubicBezTo>
                  <a:cubicBezTo>
                    <a:pt x="22356" y="1206"/>
                    <a:pt x="19685" y="216"/>
                    <a:pt x="160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577;p59"/>
            <p:cNvSpPr/>
            <p:nvPr/>
          </p:nvSpPr>
          <p:spPr>
            <a:xfrm>
              <a:off x="8649288" y="1525579"/>
              <a:ext cx="814681" cy="237980"/>
            </a:xfrm>
            <a:custGeom>
              <a:avLst/>
              <a:gdLst/>
              <a:ahLst/>
              <a:cxnLst/>
              <a:rect l="l" t="t" r="r" b="b"/>
              <a:pathLst>
                <a:path w="25716" h="7512" extrusionOk="0">
                  <a:moveTo>
                    <a:pt x="12554" y="0"/>
                  </a:moveTo>
                  <a:cubicBezTo>
                    <a:pt x="11137" y="0"/>
                    <a:pt x="9752" y="250"/>
                    <a:pt x="8400" y="663"/>
                  </a:cubicBezTo>
                  <a:cubicBezTo>
                    <a:pt x="7022" y="1093"/>
                    <a:pt x="5730" y="1696"/>
                    <a:pt x="4524" y="2472"/>
                  </a:cubicBezTo>
                  <a:cubicBezTo>
                    <a:pt x="2801" y="3505"/>
                    <a:pt x="1293" y="4798"/>
                    <a:pt x="1" y="6305"/>
                  </a:cubicBezTo>
                  <a:cubicBezTo>
                    <a:pt x="1465" y="4970"/>
                    <a:pt x="3059" y="3807"/>
                    <a:pt x="4739" y="2859"/>
                  </a:cubicBezTo>
                  <a:cubicBezTo>
                    <a:pt x="7213" y="1392"/>
                    <a:pt x="10055" y="618"/>
                    <a:pt x="12907" y="618"/>
                  </a:cubicBezTo>
                  <a:cubicBezTo>
                    <a:pt x="12984" y="618"/>
                    <a:pt x="13061" y="618"/>
                    <a:pt x="13138" y="620"/>
                  </a:cubicBezTo>
                  <a:cubicBezTo>
                    <a:pt x="16110" y="792"/>
                    <a:pt x="18910" y="1826"/>
                    <a:pt x="21279" y="3592"/>
                  </a:cubicBezTo>
                  <a:cubicBezTo>
                    <a:pt x="22873" y="4755"/>
                    <a:pt x="24337" y="6090"/>
                    <a:pt x="25715" y="7511"/>
                  </a:cubicBezTo>
                  <a:cubicBezTo>
                    <a:pt x="24509" y="5918"/>
                    <a:pt x="23131" y="4453"/>
                    <a:pt x="21580" y="3247"/>
                  </a:cubicBezTo>
                  <a:cubicBezTo>
                    <a:pt x="19168" y="1309"/>
                    <a:pt x="16239" y="189"/>
                    <a:pt x="13181" y="17"/>
                  </a:cubicBezTo>
                  <a:cubicBezTo>
                    <a:pt x="12972" y="6"/>
                    <a:pt x="12763" y="0"/>
                    <a:pt x="125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578;p59"/>
            <p:cNvSpPr/>
            <p:nvPr/>
          </p:nvSpPr>
          <p:spPr>
            <a:xfrm>
              <a:off x="8676596" y="1200290"/>
              <a:ext cx="1079399" cy="470479"/>
            </a:xfrm>
            <a:custGeom>
              <a:avLst/>
              <a:gdLst/>
              <a:ahLst/>
              <a:cxnLst/>
              <a:rect l="l" t="t" r="r" b="b"/>
              <a:pathLst>
                <a:path w="34072" h="14851" extrusionOk="0">
                  <a:moveTo>
                    <a:pt x="20196" y="1"/>
                  </a:moveTo>
                  <a:cubicBezTo>
                    <a:pt x="18468" y="1"/>
                    <a:pt x="16562" y="227"/>
                    <a:pt x="14473" y="722"/>
                  </a:cubicBezTo>
                  <a:cubicBezTo>
                    <a:pt x="13956" y="1670"/>
                    <a:pt x="13525" y="2704"/>
                    <a:pt x="13267" y="3781"/>
                  </a:cubicBezTo>
                  <a:cubicBezTo>
                    <a:pt x="12879" y="3005"/>
                    <a:pt x="12621" y="2187"/>
                    <a:pt x="12448" y="1325"/>
                  </a:cubicBezTo>
                  <a:cubicBezTo>
                    <a:pt x="6117" y="3608"/>
                    <a:pt x="216" y="10026"/>
                    <a:pt x="0" y="14850"/>
                  </a:cubicBezTo>
                  <a:cubicBezTo>
                    <a:pt x="2240" y="11017"/>
                    <a:pt x="9046" y="9122"/>
                    <a:pt x="16282" y="8820"/>
                  </a:cubicBezTo>
                  <a:cubicBezTo>
                    <a:pt x="16497" y="7959"/>
                    <a:pt x="16497" y="7054"/>
                    <a:pt x="16282" y="6193"/>
                  </a:cubicBezTo>
                  <a:lnTo>
                    <a:pt x="16282" y="6193"/>
                  </a:lnTo>
                  <a:cubicBezTo>
                    <a:pt x="17057" y="6882"/>
                    <a:pt x="17617" y="7786"/>
                    <a:pt x="17876" y="8777"/>
                  </a:cubicBezTo>
                  <a:cubicBezTo>
                    <a:pt x="20417" y="8777"/>
                    <a:pt x="23001" y="8949"/>
                    <a:pt x="25500" y="9294"/>
                  </a:cubicBezTo>
                  <a:cubicBezTo>
                    <a:pt x="25586" y="8605"/>
                    <a:pt x="25543" y="7872"/>
                    <a:pt x="25327" y="7226"/>
                  </a:cubicBezTo>
                  <a:lnTo>
                    <a:pt x="25327" y="7226"/>
                  </a:lnTo>
                  <a:cubicBezTo>
                    <a:pt x="26146" y="7916"/>
                    <a:pt x="26792" y="8734"/>
                    <a:pt x="27309" y="9638"/>
                  </a:cubicBezTo>
                  <a:cubicBezTo>
                    <a:pt x="29678" y="10026"/>
                    <a:pt x="31917" y="10758"/>
                    <a:pt x="34071" y="11835"/>
                  </a:cubicBezTo>
                  <a:cubicBezTo>
                    <a:pt x="33253" y="7054"/>
                    <a:pt x="30668" y="2919"/>
                    <a:pt x="26060" y="1067"/>
                  </a:cubicBezTo>
                  <a:cubicBezTo>
                    <a:pt x="25413" y="1541"/>
                    <a:pt x="24853" y="2144"/>
                    <a:pt x="24423" y="2833"/>
                  </a:cubicBezTo>
                  <a:cubicBezTo>
                    <a:pt x="24337" y="2101"/>
                    <a:pt x="24509" y="1325"/>
                    <a:pt x="24853" y="636"/>
                  </a:cubicBezTo>
                  <a:cubicBezTo>
                    <a:pt x="23475" y="227"/>
                    <a:pt x="21925" y="1"/>
                    <a:pt x="201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579;p59"/>
            <p:cNvSpPr/>
            <p:nvPr/>
          </p:nvSpPr>
          <p:spPr>
            <a:xfrm>
              <a:off x="8677958" y="1327928"/>
              <a:ext cx="934748" cy="342840"/>
            </a:xfrm>
            <a:custGeom>
              <a:avLst/>
              <a:gdLst/>
              <a:ahLst/>
              <a:cxnLst/>
              <a:rect l="l" t="t" r="r" b="b"/>
              <a:pathLst>
                <a:path w="29506" h="10822" extrusionOk="0">
                  <a:moveTo>
                    <a:pt x="17171" y="1"/>
                  </a:moveTo>
                  <a:cubicBezTo>
                    <a:pt x="15571" y="1"/>
                    <a:pt x="13971" y="188"/>
                    <a:pt x="12405" y="570"/>
                  </a:cubicBezTo>
                  <a:cubicBezTo>
                    <a:pt x="10553" y="1001"/>
                    <a:pt x="8830" y="1776"/>
                    <a:pt x="7237" y="2767"/>
                  </a:cubicBezTo>
                  <a:cubicBezTo>
                    <a:pt x="5901" y="3585"/>
                    <a:pt x="4695" y="4576"/>
                    <a:pt x="3576" y="5696"/>
                  </a:cubicBezTo>
                  <a:cubicBezTo>
                    <a:pt x="2111" y="7203"/>
                    <a:pt x="862" y="8926"/>
                    <a:pt x="0" y="10821"/>
                  </a:cubicBezTo>
                  <a:cubicBezTo>
                    <a:pt x="1120" y="9055"/>
                    <a:pt x="2456" y="7419"/>
                    <a:pt x="4006" y="5997"/>
                  </a:cubicBezTo>
                  <a:cubicBezTo>
                    <a:pt x="6418" y="3671"/>
                    <a:pt x="9347" y="1991"/>
                    <a:pt x="12621" y="1130"/>
                  </a:cubicBezTo>
                  <a:cubicBezTo>
                    <a:pt x="14213" y="747"/>
                    <a:pt x="15844" y="562"/>
                    <a:pt x="17472" y="562"/>
                  </a:cubicBezTo>
                  <a:cubicBezTo>
                    <a:pt x="19323" y="562"/>
                    <a:pt x="21171" y="801"/>
                    <a:pt x="22958" y="1259"/>
                  </a:cubicBezTo>
                  <a:cubicBezTo>
                    <a:pt x="25198" y="1862"/>
                    <a:pt x="27395" y="2594"/>
                    <a:pt x="29505" y="3499"/>
                  </a:cubicBezTo>
                  <a:cubicBezTo>
                    <a:pt x="27481" y="2379"/>
                    <a:pt x="25370" y="1474"/>
                    <a:pt x="23131" y="871"/>
                  </a:cubicBezTo>
                  <a:cubicBezTo>
                    <a:pt x="21188" y="296"/>
                    <a:pt x="19180" y="1"/>
                    <a:pt x="17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580;p59"/>
            <p:cNvSpPr/>
            <p:nvPr/>
          </p:nvSpPr>
          <p:spPr>
            <a:xfrm>
              <a:off x="8649288" y="1684866"/>
              <a:ext cx="697339" cy="745936"/>
            </a:xfrm>
            <a:custGeom>
              <a:avLst/>
              <a:gdLst/>
              <a:ahLst/>
              <a:cxnLst/>
              <a:rect l="l" t="t" r="r" b="b"/>
              <a:pathLst>
                <a:path w="22012" h="23546" extrusionOk="0">
                  <a:moveTo>
                    <a:pt x="4196" y="1"/>
                  </a:moveTo>
                  <a:cubicBezTo>
                    <a:pt x="2567" y="1"/>
                    <a:pt x="1102" y="300"/>
                    <a:pt x="1" y="933"/>
                  </a:cubicBezTo>
                  <a:cubicBezTo>
                    <a:pt x="77" y="929"/>
                    <a:pt x="153" y="927"/>
                    <a:pt x="230" y="927"/>
                  </a:cubicBezTo>
                  <a:cubicBezTo>
                    <a:pt x="3843" y="927"/>
                    <a:pt x="8084" y="4869"/>
                    <a:pt x="11458" y="9719"/>
                  </a:cubicBezTo>
                  <a:cubicBezTo>
                    <a:pt x="12147" y="9504"/>
                    <a:pt x="12751" y="9073"/>
                    <a:pt x="13267" y="8557"/>
                  </a:cubicBezTo>
                  <a:lnTo>
                    <a:pt x="13267" y="8557"/>
                  </a:lnTo>
                  <a:cubicBezTo>
                    <a:pt x="13138" y="9418"/>
                    <a:pt x="12794" y="10193"/>
                    <a:pt x="12234" y="10839"/>
                  </a:cubicBezTo>
                  <a:cubicBezTo>
                    <a:pt x="13397" y="12648"/>
                    <a:pt x="14430" y="14501"/>
                    <a:pt x="15292" y="16439"/>
                  </a:cubicBezTo>
                  <a:cubicBezTo>
                    <a:pt x="15852" y="16180"/>
                    <a:pt x="16282" y="15836"/>
                    <a:pt x="16670" y="15362"/>
                  </a:cubicBezTo>
                  <a:lnTo>
                    <a:pt x="16670" y="15362"/>
                  </a:lnTo>
                  <a:cubicBezTo>
                    <a:pt x="16541" y="16224"/>
                    <a:pt x="16282" y="17042"/>
                    <a:pt x="15895" y="17817"/>
                  </a:cubicBezTo>
                  <a:cubicBezTo>
                    <a:pt x="16670" y="19669"/>
                    <a:pt x="17187" y="21565"/>
                    <a:pt x="17445" y="23546"/>
                  </a:cubicBezTo>
                  <a:cubicBezTo>
                    <a:pt x="20331" y="20875"/>
                    <a:pt x="22011" y="17257"/>
                    <a:pt x="21236" y="13208"/>
                  </a:cubicBezTo>
                  <a:cubicBezTo>
                    <a:pt x="20590" y="12950"/>
                    <a:pt x="19944" y="12821"/>
                    <a:pt x="19255" y="12821"/>
                  </a:cubicBezTo>
                  <a:cubicBezTo>
                    <a:pt x="19728" y="12433"/>
                    <a:pt x="20331" y="12175"/>
                    <a:pt x="20977" y="12175"/>
                  </a:cubicBezTo>
                  <a:cubicBezTo>
                    <a:pt x="20288" y="9849"/>
                    <a:pt x="18781" y="7394"/>
                    <a:pt x="16239" y="4895"/>
                  </a:cubicBezTo>
                  <a:cubicBezTo>
                    <a:pt x="15335" y="4938"/>
                    <a:pt x="14430" y="5068"/>
                    <a:pt x="13612" y="5369"/>
                  </a:cubicBezTo>
                  <a:cubicBezTo>
                    <a:pt x="13957" y="4766"/>
                    <a:pt x="14387" y="4206"/>
                    <a:pt x="14904" y="3732"/>
                  </a:cubicBezTo>
                  <a:cubicBezTo>
                    <a:pt x="11885" y="1358"/>
                    <a:pt x="7668" y="1"/>
                    <a:pt x="41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581;p59"/>
            <p:cNvSpPr/>
            <p:nvPr/>
          </p:nvSpPr>
          <p:spPr>
            <a:xfrm>
              <a:off x="8649288" y="1710748"/>
              <a:ext cx="579965" cy="560418"/>
            </a:xfrm>
            <a:custGeom>
              <a:avLst/>
              <a:gdLst/>
              <a:ahLst/>
              <a:cxnLst/>
              <a:rect l="l" t="t" r="r" b="b"/>
              <a:pathLst>
                <a:path w="18307" h="17690" extrusionOk="0">
                  <a:moveTo>
                    <a:pt x="1845" y="0"/>
                  </a:moveTo>
                  <a:cubicBezTo>
                    <a:pt x="1232" y="0"/>
                    <a:pt x="616" y="39"/>
                    <a:pt x="1" y="116"/>
                  </a:cubicBezTo>
                  <a:cubicBezTo>
                    <a:pt x="1724" y="116"/>
                    <a:pt x="3447" y="374"/>
                    <a:pt x="5127" y="805"/>
                  </a:cubicBezTo>
                  <a:cubicBezTo>
                    <a:pt x="7797" y="1494"/>
                    <a:pt x="10295" y="2829"/>
                    <a:pt x="12320" y="4724"/>
                  </a:cubicBezTo>
                  <a:cubicBezTo>
                    <a:pt x="14430" y="6792"/>
                    <a:pt x="15981" y="9333"/>
                    <a:pt x="16886" y="12133"/>
                  </a:cubicBezTo>
                  <a:cubicBezTo>
                    <a:pt x="17489" y="13942"/>
                    <a:pt x="17962" y="15794"/>
                    <a:pt x="18307" y="17689"/>
                  </a:cubicBezTo>
                  <a:cubicBezTo>
                    <a:pt x="18178" y="15751"/>
                    <a:pt x="17833" y="13856"/>
                    <a:pt x="17273" y="12047"/>
                  </a:cubicBezTo>
                  <a:cubicBezTo>
                    <a:pt x="16412" y="9118"/>
                    <a:pt x="14818" y="6447"/>
                    <a:pt x="12621" y="4337"/>
                  </a:cubicBezTo>
                  <a:cubicBezTo>
                    <a:pt x="11501" y="3260"/>
                    <a:pt x="10209" y="2355"/>
                    <a:pt x="8788" y="1666"/>
                  </a:cubicBezTo>
                  <a:cubicBezTo>
                    <a:pt x="7625" y="1106"/>
                    <a:pt x="6419" y="676"/>
                    <a:pt x="5127" y="374"/>
                  </a:cubicBezTo>
                  <a:cubicBezTo>
                    <a:pt x="4047" y="125"/>
                    <a:pt x="2949" y="0"/>
                    <a:pt x="18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582;p59"/>
            <p:cNvSpPr/>
            <p:nvPr/>
          </p:nvSpPr>
          <p:spPr>
            <a:xfrm>
              <a:off x="7765069" y="1457784"/>
              <a:ext cx="903353" cy="390360"/>
            </a:xfrm>
            <a:custGeom>
              <a:avLst/>
              <a:gdLst/>
              <a:ahLst/>
              <a:cxnLst/>
              <a:rect l="l" t="t" r="r" b="b"/>
              <a:pathLst>
                <a:path w="28515" h="12322" extrusionOk="0">
                  <a:moveTo>
                    <a:pt x="13924" y="1"/>
                  </a:moveTo>
                  <a:cubicBezTo>
                    <a:pt x="10508" y="1"/>
                    <a:pt x="7815" y="642"/>
                    <a:pt x="5729" y="1769"/>
                  </a:cubicBezTo>
                  <a:cubicBezTo>
                    <a:pt x="6160" y="2243"/>
                    <a:pt x="6419" y="2846"/>
                    <a:pt x="6505" y="3449"/>
                  </a:cubicBezTo>
                  <a:cubicBezTo>
                    <a:pt x="6031" y="2975"/>
                    <a:pt x="5471" y="2587"/>
                    <a:pt x="4825" y="2329"/>
                  </a:cubicBezTo>
                  <a:cubicBezTo>
                    <a:pt x="1379" y="4612"/>
                    <a:pt x="1" y="8359"/>
                    <a:pt x="173" y="12322"/>
                  </a:cubicBezTo>
                  <a:cubicBezTo>
                    <a:pt x="1724" y="11116"/>
                    <a:pt x="3446" y="10082"/>
                    <a:pt x="5299" y="9393"/>
                  </a:cubicBezTo>
                  <a:cubicBezTo>
                    <a:pt x="5557" y="8531"/>
                    <a:pt x="5988" y="7756"/>
                    <a:pt x="6505" y="7110"/>
                  </a:cubicBezTo>
                  <a:lnTo>
                    <a:pt x="6505" y="7110"/>
                  </a:lnTo>
                  <a:cubicBezTo>
                    <a:pt x="6462" y="7670"/>
                    <a:pt x="6548" y="8273"/>
                    <a:pt x="6720" y="8790"/>
                  </a:cubicBezTo>
                  <a:cubicBezTo>
                    <a:pt x="8701" y="8058"/>
                    <a:pt x="10769" y="7498"/>
                    <a:pt x="12879" y="7067"/>
                  </a:cubicBezTo>
                  <a:cubicBezTo>
                    <a:pt x="12923" y="6205"/>
                    <a:pt x="13224" y="5387"/>
                    <a:pt x="13741" y="4698"/>
                  </a:cubicBezTo>
                  <a:cubicBezTo>
                    <a:pt x="13741" y="5430"/>
                    <a:pt x="13870" y="6162"/>
                    <a:pt x="14215" y="6808"/>
                  </a:cubicBezTo>
                  <a:cubicBezTo>
                    <a:pt x="16272" y="6451"/>
                    <a:pt x="18324" y="6248"/>
                    <a:pt x="20230" y="6248"/>
                  </a:cubicBezTo>
                  <a:cubicBezTo>
                    <a:pt x="23831" y="6248"/>
                    <a:pt x="26910" y="6972"/>
                    <a:pt x="28515" y="8747"/>
                  </a:cubicBezTo>
                  <a:cubicBezTo>
                    <a:pt x="27481" y="4913"/>
                    <a:pt x="21580" y="821"/>
                    <a:pt x="16024" y="132"/>
                  </a:cubicBezTo>
                  <a:cubicBezTo>
                    <a:pt x="16024" y="821"/>
                    <a:pt x="15938" y="1554"/>
                    <a:pt x="15765" y="2243"/>
                  </a:cubicBezTo>
                  <a:cubicBezTo>
                    <a:pt x="15378" y="1424"/>
                    <a:pt x="14861" y="692"/>
                    <a:pt x="14258" y="3"/>
                  </a:cubicBezTo>
                  <a:cubicBezTo>
                    <a:pt x="14146" y="2"/>
                    <a:pt x="14034" y="1"/>
                    <a:pt x="139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583;p59"/>
            <p:cNvSpPr/>
            <p:nvPr/>
          </p:nvSpPr>
          <p:spPr>
            <a:xfrm>
              <a:off x="7863309" y="1543763"/>
              <a:ext cx="805114" cy="191125"/>
            </a:xfrm>
            <a:custGeom>
              <a:avLst/>
              <a:gdLst/>
              <a:ahLst/>
              <a:cxnLst/>
              <a:rect l="l" t="t" r="r" b="b"/>
              <a:pathLst>
                <a:path w="25414" h="6033" extrusionOk="0">
                  <a:moveTo>
                    <a:pt x="13284" y="1"/>
                  </a:moveTo>
                  <a:cubicBezTo>
                    <a:pt x="10309" y="1"/>
                    <a:pt x="7382" y="773"/>
                    <a:pt x="4782" y="2199"/>
                  </a:cubicBezTo>
                  <a:cubicBezTo>
                    <a:pt x="3059" y="3061"/>
                    <a:pt x="1465" y="4137"/>
                    <a:pt x="1" y="5430"/>
                  </a:cubicBezTo>
                  <a:cubicBezTo>
                    <a:pt x="1595" y="4310"/>
                    <a:pt x="3231" y="3319"/>
                    <a:pt x="4954" y="2458"/>
                  </a:cubicBezTo>
                  <a:cubicBezTo>
                    <a:pt x="7504" y="1204"/>
                    <a:pt x="10338" y="517"/>
                    <a:pt x="13181" y="517"/>
                  </a:cubicBezTo>
                  <a:cubicBezTo>
                    <a:pt x="13267" y="517"/>
                    <a:pt x="13353" y="518"/>
                    <a:pt x="13440" y="519"/>
                  </a:cubicBezTo>
                  <a:cubicBezTo>
                    <a:pt x="16196" y="606"/>
                    <a:pt x="18910" y="1424"/>
                    <a:pt x="21322" y="2845"/>
                  </a:cubicBezTo>
                  <a:cubicBezTo>
                    <a:pt x="22786" y="3750"/>
                    <a:pt x="24165" y="4784"/>
                    <a:pt x="25414" y="6033"/>
                  </a:cubicBezTo>
                  <a:cubicBezTo>
                    <a:pt x="24337" y="4654"/>
                    <a:pt x="23045" y="3491"/>
                    <a:pt x="21580" y="2544"/>
                  </a:cubicBezTo>
                  <a:cubicBezTo>
                    <a:pt x="20504" y="1855"/>
                    <a:pt x="19298" y="1295"/>
                    <a:pt x="18092" y="864"/>
                  </a:cubicBezTo>
                  <a:cubicBezTo>
                    <a:pt x="16627" y="347"/>
                    <a:pt x="15076" y="46"/>
                    <a:pt x="13526" y="2"/>
                  </a:cubicBezTo>
                  <a:cubicBezTo>
                    <a:pt x="13445" y="1"/>
                    <a:pt x="13365" y="1"/>
                    <a:pt x="132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584;p59"/>
            <p:cNvSpPr/>
            <p:nvPr/>
          </p:nvSpPr>
          <p:spPr>
            <a:xfrm>
              <a:off x="7801913" y="1169972"/>
              <a:ext cx="891093" cy="564917"/>
            </a:xfrm>
            <a:custGeom>
              <a:avLst/>
              <a:gdLst/>
              <a:ahLst/>
              <a:cxnLst/>
              <a:rect l="l" t="t" r="r" b="b"/>
              <a:pathLst>
                <a:path w="28128" h="17832" extrusionOk="0">
                  <a:moveTo>
                    <a:pt x="11189" y="0"/>
                  </a:moveTo>
                  <a:cubicBezTo>
                    <a:pt x="10614" y="0"/>
                    <a:pt x="10057" y="44"/>
                    <a:pt x="9520" y="129"/>
                  </a:cubicBezTo>
                  <a:cubicBezTo>
                    <a:pt x="9692" y="861"/>
                    <a:pt x="9692" y="1636"/>
                    <a:pt x="9520" y="2369"/>
                  </a:cubicBezTo>
                  <a:cubicBezTo>
                    <a:pt x="9261" y="1636"/>
                    <a:pt x="8917" y="990"/>
                    <a:pt x="8443" y="387"/>
                  </a:cubicBezTo>
                  <a:cubicBezTo>
                    <a:pt x="4308" y="1507"/>
                    <a:pt x="1465" y="5211"/>
                    <a:pt x="1" y="9777"/>
                  </a:cubicBezTo>
                  <a:cubicBezTo>
                    <a:pt x="1896" y="9088"/>
                    <a:pt x="3877" y="8657"/>
                    <a:pt x="5902" y="8614"/>
                  </a:cubicBezTo>
                  <a:cubicBezTo>
                    <a:pt x="6505" y="7796"/>
                    <a:pt x="7194" y="7107"/>
                    <a:pt x="7969" y="6547"/>
                  </a:cubicBezTo>
                  <a:lnTo>
                    <a:pt x="7969" y="6547"/>
                  </a:lnTo>
                  <a:cubicBezTo>
                    <a:pt x="7668" y="7193"/>
                    <a:pt x="7495" y="7882"/>
                    <a:pt x="7452" y="8571"/>
                  </a:cubicBezTo>
                  <a:cubicBezTo>
                    <a:pt x="9563" y="8614"/>
                    <a:pt x="11716" y="8829"/>
                    <a:pt x="13827" y="9217"/>
                  </a:cubicBezTo>
                  <a:cubicBezTo>
                    <a:pt x="14172" y="8313"/>
                    <a:pt x="14818" y="7537"/>
                    <a:pt x="15593" y="6934"/>
                  </a:cubicBezTo>
                  <a:lnTo>
                    <a:pt x="15593" y="6934"/>
                  </a:lnTo>
                  <a:cubicBezTo>
                    <a:pt x="15292" y="7753"/>
                    <a:pt x="15119" y="8614"/>
                    <a:pt x="15162" y="9476"/>
                  </a:cubicBezTo>
                  <a:cubicBezTo>
                    <a:pt x="21063" y="10811"/>
                    <a:pt x="26318" y="13697"/>
                    <a:pt x="27481" y="17832"/>
                  </a:cubicBezTo>
                  <a:cubicBezTo>
                    <a:pt x="28127" y="13051"/>
                    <a:pt x="24466" y="5814"/>
                    <a:pt x="19599" y="2627"/>
                  </a:cubicBezTo>
                  <a:cubicBezTo>
                    <a:pt x="19340" y="3445"/>
                    <a:pt x="18953" y="4221"/>
                    <a:pt x="18522" y="4910"/>
                  </a:cubicBezTo>
                  <a:cubicBezTo>
                    <a:pt x="18479" y="3876"/>
                    <a:pt x="18350" y="2799"/>
                    <a:pt x="18048" y="1765"/>
                  </a:cubicBezTo>
                  <a:cubicBezTo>
                    <a:pt x="15525" y="554"/>
                    <a:pt x="13239" y="0"/>
                    <a:pt x="111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585;p59"/>
            <p:cNvSpPr/>
            <p:nvPr/>
          </p:nvSpPr>
          <p:spPr>
            <a:xfrm>
              <a:off x="7942477" y="1309237"/>
              <a:ext cx="728702" cy="425652"/>
            </a:xfrm>
            <a:custGeom>
              <a:avLst/>
              <a:gdLst/>
              <a:ahLst/>
              <a:cxnLst/>
              <a:rect l="l" t="t" r="r" b="b"/>
              <a:pathLst>
                <a:path w="23002" h="13436" extrusionOk="0">
                  <a:moveTo>
                    <a:pt x="8190" y="1"/>
                  </a:moveTo>
                  <a:cubicBezTo>
                    <a:pt x="7357" y="1"/>
                    <a:pt x="6520" y="71"/>
                    <a:pt x="5686" y="212"/>
                  </a:cubicBezTo>
                  <a:cubicBezTo>
                    <a:pt x="3747" y="514"/>
                    <a:pt x="1809" y="1074"/>
                    <a:pt x="0" y="1892"/>
                  </a:cubicBezTo>
                  <a:cubicBezTo>
                    <a:pt x="1895" y="1289"/>
                    <a:pt x="3791" y="901"/>
                    <a:pt x="5772" y="643"/>
                  </a:cubicBezTo>
                  <a:cubicBezTo>
                    <a:pt x="6409" y="559"/>
                    <a:pt x="7049" y="517"/>
                    <a:pt x="7687" y="517"/>
                  </a:cubicBezTo>
                  <a:cubicBezTo>
                    <a:pt x="9978" y="517"/>
                    <a:pt x="12245" y="1054"/>
                    <a:pt x="14300" y="2064"/>
                  </a:cubicBezTo>
                  <a:cubicBezTo>
                    <a:pt x="16928" y="3443"/>
                    <a:pt x="19081" y="5553"/>
                    <a:pt x="20546" y="8095"/>
                  </a:cubicBezTo>
                  <a:cubicBezTo>
                    <a:pt x="21580" y="9775"/>
                    <a:pt x="22398" y="11584"/>
                    <a:pt x="23001" y="13436"/>
                  </a:cubicBezTo>
                  <a:cubicBezTo>
                    <a:pt x="22613" y="11497"/>
                    <a:pt x="21924" y="9602"/>
                    <a:pt x="20934" y="7879"/>
                  </a:cubicBezTo>
                  <a:cubicBezTo>
                    <a:pt x="20244" y="6630"/>
                    <a:pt x="19426" y="5467"/>
                    <a:pt x="18435" y="4433"/>
                  </a:cubicBezTo>
                  <a:cubicBezTo>
                    <a:pt x="17359" y="3227"/>
                    <a:pt x="16066" y="2237"/>
                    <a:pt x="14602" y="1504"/>
                  </a:cubicBezTo>
                  <a:cubicBezTo>
                    <a:pt x="12597" y="502"/>
                    <a:pt x="10410" y="1"/>
                    <a:pt x="81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586;p59"/>
            <p:cNvSpPr/>
            <p:nvPr/>
          </p:nvSpPr>
          <p:spPr>
            <a:xfrm>
              <a:off x="8218092" y="867428"/>
              <a:ext cx="570429" cy="833341"/>
            </a:xfrm>
            <a:custGeom>
              <a:avLst/>
              <a:gdLst/>
              <a:ahLst/>
              <a:cxnLst/>
              <a:rect l="l" t="t" r="r" b="b"/>
              <a:pathLst>
                <a:path w="18006" h="26305" extrusionOk="0">
                  <a:moveTo>
                    <a:pt x="4721" y="0"/>
                  </a:moveTo>
                  <a:cubicBezTo>
                    <a:pt x="3133" y="0"/>
                    <a:pt x="1531" y="351"/>
                    <a:pt x="1" y="978"/>
                  </a:cubicBezTo>
                  <a:cubicBezTo>
                    <a:pt x="1681" y="2012"/>
                    <a:pt x="3188" y="3304"/>
                    <a:pt x="4480" y="4768"/>
                  </a:cubicBezTo>
                  <a:cubicBezTo>
                    <a:pt x="5342" y="4768"/>
                    <a:pt x="6203" y="4898"/>
                    <a:pt x="7022" y="5156"/>
                  </a:cubicBezTo>
                  <a:cubicBezTo>
                    <a:pt x="6462" y="5328"/>
                    <a:pt x="5945" y="5587"/>
                    <a:pt x="5514" y="5931"/>
                  </a:cubicBezTo>
                  <a:cubicBezTo>
                    <a:pt x="6893" y="7568"/>
                    <a:pt x="8142" y="9291"/>
                    <a:pt x="9262" y="11100"/>
                  </a:cubicBezTo>
                  <a:cubicBezTo>
                    <a:pt x="9636" y="11001"/>
                    <a:pt x="10020" y="10948"/>
                    <a:pt x="10401" y="10948"/>
                  </a:cubicBezTo>
                  <a:cubicBezTo>
                    <a:pt x="10851" y="10948"/>
                    <a:pt x="11297" y="11023"/>
                    <a:pt x="11717" y="11186"/>
                  </a:cubicBezTo>
                  <a:cubicBezTo>
                    <a:pt x="11028" y="11359"/>
                    <a:pt x="10425" y="11746"/>
                    <a:pt x="9951" y="12263"/>
                  </a:cubicBezTo>
                  <a:cubicBezTo>
                    <a:pt x="12966" y="17518"/>
                    <a:pt x="14732" y="23117"/>
                    <a:pt x="13138" y="26305"/>
                  </a:cubicBezTo>
                  <a:cubicBezTo>
                    <a:pt x="16282" y="24151"/>
                    <a:pt x="18005" y="17260"/>
                    <a:pt x="16713" y="11789"/>
                  </a:cubicBezTo>
                  <a:lnTo>
                    <a:pt x="16713" y="11789"/>
                  </a:lnTo>
                  <a:cubicBezTo>
                    <a:pt x="16067" y="12048"/>
                    <a:pt x="15378" y="12177"/>
                    <a:pt x="14689" y="12263"/>
                  </a:cubicBezTo>
                  <a:cubicBezTo>
                    <a:pt x="15292" y="11617"/>
                    <a:pt x="15809" y="10885"/>
                    <a:pt x="16196" y="10109"/>
                  </a:cubicBezTo>
                  <a:cubicBezTo>
                    <a:pt x="15033" y="6750"/>
                    <a:pt x="13440" y="4338"/>
                    <a:pt x="11631" y="2701"/>
                  </a:cubicBezTo>
                  <a:cubicBezTo>
                    <a:pt x="11372" y="3261"/>
                    <a:pt x="10898" y="3692"/>
                    <a:pt x="10381" y="3993"/>
                  </a:cubicBezTo>
                  <a:cubicBezTo>
                    <a:pt x="10640" y="3347"/>
                    <a:pt x="10769" y="2701"/>
                    <a:pt x="10812" y="2055"/>
                  </a:cubicBezTo>
                  <a:cubicBezTo>
                    <a:pt x="8940" y="626"/>
                    <a:pt x="6843" y="0"/>
                    <a:pt x="47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587;p59"/>
            <p:cNvSpPr/>
            <p:nvPr/>
          </p:nvSpPr>
          <p:spPr>
            <a:xfrm>
              <a:off x="8373672" y="942066"/>
              <a:ext cx="331594" cy="758703"/>
            </a:xfrm>
            <a:custGeom>
              <a:avLst/>
              <a:gdLst/>
              <a:ahLst/>
              <a:cxnLst/>
              <a:rect l="l" t="t" r="r" b="b"/>
              <a:pathLst>
                <a:path w="10467" h="23949" extrusionOk="0">
                  <a:moveTo>
                    <a:pt x="0" y="0"/>
                  </a:moveTo>
                  <a:lnTo>
                    <a:pt x="0" y="0"/>
                  </a:lnTo>
                  <a:cubicBezTo>
                    <a:pt x="1551" y="1120"/>
                    <a:pt x="3015" y="2326"/>
                    <a:pt x="4394" y="3662"/>
                  </a:cubicBezTo>
                  <a:cubicBezTo>
                    <a:pt x="6504" y="5686"/>
                    <a:pt x="8141" y="8184"/>
                    <a:pt x="9132" y="10941"/>
                  </a:cubicBezTo>
                  <a:cubicBezTo>
                    <a:pt x="9993" y="13568"/>
                    <a:pt x="10165" y="16368"/>
                    <a:pt x="9692" y="19082"/>
                  </a:cubicBezTo>
                  <a:cubicBezTo>
                    <a:pt x="9390" y="20761"/>
                    <a:pt x="8916" y="22398"/>
                    <a:pt x="8227" y="23949"/>
                  </a:cubicBezTo>
                  <a:cubicBezTo>
                    <a:pt x="9089" y="22527"/>
                    <a:pt x="9735" y="20934"/>
                    <a:pt x="10079" y="19254"/>
                  </a:cubicBezTo>
                  <a:cubicBezTo>
                    <a:pt x="10338" y="18005"/>
                    <a:pt x="10467" y="16713"/>
                    <a:pt x="10424" y="15420"/>
                  </a:cubicBezTo>
                  <a:cubicBezTo>
                    <a:pt x="10381" y="13827"/>
                    <a:pt x="10122" y="12319"/>
                    <a:pt x="9605" y="10812"/>
                  </a:cubicBezTo>
                  <a:cubicBezTo>
                    <a:pt x="8615" y="7969"/>
                    <a:pt x="6892" y="5384"/>
                    <a:pt x="4609" y="3360"/>
                  </a:cubicBezTo>
                  <a:cubicBezTo>
                    <a:pt x="3188" y="2068"/>
                    <a:pt x="1637" y="948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588;p59"/>
            <p:cNvSpPr/>
            <p:nvPr/>
          </p:nvSpPr>
          <p:spPr>
            <a:xfrm>
              <a:off x="8586530" y="1674443"/>
              <a:ext cx="152856" cy="139645"/>
            </a:xfrm>
            <a:custGeom>
              <a:avLst/>
              <a:gdLst/>
              <a:ahLst/>
              <a:cxnLst/>
              <a:rect l="l" t="t" r="r" b="b"/>
              <a:pathLst>
                <a:path w="4825" h="4408" extrusionOk="0">
                  <a:moveTo>
                    <a:pt x="2640" y="1"/>
                  </a:moveTo>
                  <a:cubicBezTo>
                    <a:pt x="1586" y="1"/>
                    <a:pt x="251" y="897"/>
                    <a:pt x="130" y="1908"/>
                  </a:cubicBezTo>
                  <a:cubicBezTo>
                    <a:pt x="1" y="3028"/>
                    <a:pt x="1250" y="4277"/>
                    <a:pt x="2327" y="4406"/>
                  </a:cubicBezTo>
                  <a:cubicBezTo>
                    <a:pt x="2357" y="4407"/>
                    <a:pt x="2387" y="4408"/>
                    <a:pt x="2417" y="4408"/>
                  </a:cubicBezTo>
                  <a:cubicBezTo>
                    <a:pt x="3584" y="4408"/>
                    <a:pt x="4572" y="3601"/>
                    <a:pt x="4782" y="2468"/>
                  </a:cubicBezTo>
                  <a:cubicBezTo>
                    <a:pt x="4825" y="1262"/>
                    <a:pt x="4006" y="228"/>
                    <a:pt x="2843" y="12"/>
                  </a:cubicBezTo>
                  <a:cubicBezTo>
                    <a:pt x="2777" y="5"/>
                    <a:pt x="2709" y="1"/>
                    <a:pt x="2640" y="1"/>
                  </a:cubicBezTo>
                  <a:close/>
                </a:path>
              </a:pathLst>
            </a:custGeom>
            <a:solidFill>
              <a:srgbClr val="865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589;p59"/>
            <p:cNvSpPr/>
            <p:nvPr/>
          </p:nvSpPr>
          <p:spPr>
            <a:xfrm>
              <a:off x="7698225" y="1385300"/>
              <a:ext cx="448968" cy="1299226"/>
            </a:xfrm>
            <a:custGeom>
              <a:avLst/>
              <a:gdLst/>
              <a:ahLst/>
              <a:cxnLst/>
              <a:rect l="l" t="t" r="r" b="b"/>
              <a:pathLst>
                <a:path w="14172" h="41011" extrusionOk="0">
                  <a:moveTo>
                    <a:pt x="2338" y="0"/>
                  </a:moveTo>
                  <a:cubicBezTo>
                    <a:pt x="2245" y="0"/>
                    <a:pt x="2150" y="28"/>
                    <a:pt x="2068" y="94"/>
                  </a:cubicBezTo>
                  <a:lnTo>
                    <a:pt x="259" y="1085"/>
                  </a:lnTo>
                  <a:cubicBezTo>
                    <a:pt x="43" y="1214"/>
                    <a:pt x="0" y="1559"/>
                    <a:pt x="172" y="1731"/>
                  </a:cubicBezTo>
                  <a:cubicBezTo>
                    <a:pt x="4781" y="8536"/>
                    <a:pt x="6203" y="17453"/>
                    <a:pt x="7193" y="25421"/>
                  </a:cubicBezTo>
                  <a:cubicBezTo>
                    <a:pt x="7796" y="30116"/>
                    <a:pt x="8184" y="34854"/>
                    <a:pt x="8356" y="39549"/>
                  </a:cubicBezTo>
                  <a:cubicBezTo>
                    <a:pt x="8356" y="39721"/>
                    <a:pt x="8442" y="39851"/>
                    <a:pt x="8572" y="39894"/>
                  </a:cubicBezTo>
                  <a:cubicBezTo>
                    <a:pt x="9525" y="40688"/>
                    <a:pt x="10577" y="41011"/>
                    <a:pt x="11686" y="41011"/>
                  </a:cubicBezTo>
                  <a:cubicBezTo>
                    <a:pt x="12380" y="41011"/>
                    <a:pt x="13097" y="40884"/>
                    <a:pt x="13826" y="40669"/>
                  </a:cubicBezTo>
                  <a:cubicBezTo>
                    <a:pt x="14042" y="40626"/>
                    <a:pt x="14171" y="40410"/>
                    <a:pt x="14128" y="40238"/>
                  </a:cubicBezTo>
                  <a:cubicBezTo>
                    <a:pt x="13611" y="26455"/>
                    <a:pt x="10898" y="11595"/>
                    <a:pt x="2714" y="180"/>
                  </a:cubicBezTo>
                  <a:cubicBezTo>
                    <a:pt x="2634" y="74"/>
                    <a:pt x="2488" y="0"/>
                    <a:pt x="23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590;p59"/>
            <p:cNvSpPr/>
            <p:nvPr/>
          </p:nvSpPr>
          <p:spPr>
            <a:xfrm>
              <a:off x="7731995" y="1395850"/>
              <a:ext cx="123488" cy="169108"/>
            </a:xfrm>
            <a:custGeom>
              <a:avLst/>
              <a:gdLst/>
              <a:ahLst/>
              <a:cxnLst/>
              <a:rect l="l" t="t" r="r" b="b"/>
              <a:pathLst>
                <a:path w="3898" h="5338" extrusionOk="0">
                  <a:moveTo>
                    <a:pt x="3640" y="0"/>
                  </a:moveTo>
                  <a:cubicBezTo>
                    <a:pt x="3593" y="0"/>
                    <a:pt x="3544" y="19"/>
                    <a:pt x="3500" y="63"/>
                  </a:cubicBezTo>
                  <a:cubicBezTo>
                    <a:pt x="2380" y="1699"/>
                    <a:pt x="1217" y="3379"/>
                    <a:pt x="97" y="5016"/>
                  </a:cubicBezTo>
                  <a:cubicBezTo>
                    <a:pt x="1" y="5177"/>
                    <a:pt x="120" y="5337"/>
                    <a:pt x="240" y="5337"/>
                  </a:cubicBezTo>
                  <a:cubicBezTo>
                    <a:pt x="281" y="5337"/>
                    <a:pt x="323" y="5318"/>
                    <a:pt x="355" y="5275"/>
                  </a:cubicBezTo>
                  <a:cubicBezTo>
                    <a:pt x="1475" y="3595"/>
                    <a:pt x="2638" y="1915"/>
                    <a:pt x="3801" y="321"/>
                  </a:cubicBezTo>
                  <a:cubicBezTo>
                    <a:pt x="3898" y="161"/>
                    <a:pt x="3779" y="0"/>
                    <a:pt x="3640" y="0"/>
                  </a:cubicBezTo>
                  <a:close/>
                </a:path>
              </a:pathLst>
            </a:custGeom>
            <a:solidFill>
              <a:srgbClr val="B97E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591;p59"/>
            <p:cNvSpPr/>
            <p:nvPr/>
          </p:nvSpPr>
          <p:spPr>
            <a:xfrm>
              <a:off x="7569952" y="1367148"/>
              <a:ext cx="180132" cy="161283"/>
            </a:xfrm>
            <a:custGeom>
              <a:avLst/>
              <a:gdLst/>
              <a:ahLst/>
              <a:cxnLst/>
              <a:rect l="l" t="t" r="r" b="b"/>
              <a:pathLst>
                <a:path w="5686" h="5091" extrusionOk="0">
                  <a:moveTo>
                    <a:pt x="2765" y="0"/>
                  </a:moveTo>
                  <a:cubicBezTo>
                    <a:pt x="1524" y="0"/>
                    <a:pt x="446" y="863"/>
                    <a:pt x="129" y="2089"/>
                  </a:cubicBezTo>
                  <a:cubicBezTo>
                    <a:pt x="0" y="3467"/>
                    <a:pt x="862" y="4716"/>
                    <a:pt x="2197" y="5061"/>
                  </a:cubicBezTo>
                  <a:cubicBezTo>
                    <a:pt x="2313" y="5081"/>
                    <a:pt x="2433" y="5090"/>
                    <a:pt x="2557" y="5090"/>
                  </a:cubicBezTo>
                  <a:cubicBezTo>
                    <a:pt x="3768" y="5090"/>
                    <a:pt x="5275" y="4170"/>
                    <a:pt x="5470" y="3036"/>
                  </a:cubicBezTo>
                  <a:cubicBezTo>
                    <a:pt x="5686" y="1787"/>
                    <a:pt x="4351" y="236"/>
                    <a:pt x="3101" y="21"/>
                  </a:cubicBezTo>
                  <a:cubicBezTo>
                    <a:pt x="2988" y="7"/>
                    <a:pt x="2876" y="0"/>
                    <a:pt x="27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592;p59"/>
            <p:cNvSpPr/>
            <p:nvPr/>
          </p:nvSpPr>
          <p:spPr>
            <a:xfrm>
              <a:off x="7801913" y="1421986"/>
              <a:ext cx="181526" cy="162391"/>
            </a:xfrm>
            <a:custGeom>
              <a:avLst/>
              <a:gdLst/>
              <a:ahLst/>
              <a:cxnLst/>
              <a:rect l="l" t="t" r="r" b="b"/>
              <a:pathLst>
                <a:path w="5730" h="5126" extrusionOk="0">
                  <a:moveTo>
                    <a:pt x="2883" y="1"/>
                  </a:moveTo>
                  <a:cubicBezTo>
                    <a:pt x="1606" y="1"/>
                    <a:pt x="452" y="873"/>
                    <a:pt x="130" y="2124"/>
                  </a:cubicBezTo>
                  <a:cubicBezTo>
                    <a:pt x="1" y="3502"/>
                    <a:pt x="905" y="4751"/>
                    <a:pt x="2240" y="5096"/>
                  </a:cubicBezTo>
                  <a:cubicBezTo>
                    <a:pt x="2352" y="5116"/>
                    <a:pt x="2469" y="5125"/>
                    <a:pt x="2589" y="5125"/>
                  </a:cubicBezTo>
                  <a:cubicBezTo>
                    <a:pt x="3768" y="5125"/>
                    <a:pt x="5275" y="4205"/>
                    <a:pt x="5471" y="3071"/>
                  </a:cubicBezTo>
                  <a:cubicBezTo>
                    <a:pt x="5729" y="1822"/>
                    <a:pt x="4394" y="271"/>
                    <a:pt x="3145" y="13"/>
                  </a:cubicBezTo>
                  <a:cubicBezTo>
                    <a:pt x="3057" y="5"/>
                    <a:pt x="2970" y="1"/>
                    <a:pt x="28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593;p59"/>
            <p:cNvSpPr/>
            <p:nvPr/>
          </p:nvSpPr>
          <p:spPr>
            <a:xfrm>
              <a:off x="6732113" y="983852"/>
              <a:ext cx="1046642" cy="517714"/>
            </a:xfrm>
            <a:custGeom>
              <a:avLst/>
              <a:gdLst/>
              <a:ahLst/>
              <a:cxnLst/>
              <a:rect l="l" t="t" r="r" b="b"/>
              <a:pathLst>
                <a:path w="33038" h="16342" extrusionOk="0">
                  <a:moveTo>
                    <a:pt x="13470" y="0"/>
                  </a:moveTo>
                  <a:cubicBezTo>
                    <a:pt x="11501" y="0"/>
                    <a:pt x="9773" y="348"/>
                    <a:pt x="8270" y="964"/>
                  </a:cubicBezTo>
                  <a:cubicBezTo>
                    <a:pt x="8658" y="1739"/>
                    <a:pt x="8830" y="2601"/>
                    <a:pt x="8830" y="3462"/>
                  </a:cubicBezTo>
                  <a:cubicBezTo>
                    <a:pt x="8357" y="2730"/>
                    <a:pt x="7797" y="2041"/>
                    <a:pt x="7107" y="1481"/>
                  </a:cubicBezTo>
                  <a:cubicBezTo>
                    <a:pt x="2757" y="3850"/>
                    <a:pt x="517" y="8717"/>
                    <a:pt x="0" y="14274"/>
                  </a:cubicBezTo>
                  <a:cubicBezTo>
                    <a:pt x="1939" y="12982"/>
                    <a:pt x="4092" y="12034"/>
                    <a:pt x="6375" y="11431"/>
                  </a:cubicBezTo>
                  <a:cubicBezTo>
                    <a:pt x="6806" y="10397"/>
                    <a:pt x="7409" y="9406"/>
                    <a:pt x="8184" y="8545"/>
                  </a:cubicBezTo>
                  <a:lnTo>
                    <a:pt x="8184" y="8545"/>
                  </a:lnTo>
                  <a:cubicBezTo>
                    <a:pt x="8012" y="9363"/>
                    <a:pt x="7969" y="10182"/>
                    <a:pt x="8098" y="11000"/>
                  </a:cubicBezTo>
                  <a:cubicBezTo>
                    <a:pt x="10510" y="10483"/>
                    <a:pt x="13008" y="10182"/>
                    <a:pt x="15464" y="10096"/>
                  </a:cubicBezTo>
                  <a:cubicBezTo>
                    <a:pt x="15636" y="8933"/>
                    <a:pt x="16153" y="7899"/>
                    <a:pt x="16885" y="7037"/>
                  </a:cubicBezTo>
                  <a:lnTo>
                    <a:pt x="16885" y="7037"/>
                  </a:lnTo>
                  <a:cubicBezTo>
                    <a:pt x="16713" y="8028"/>
                    <a:pt x="16756" y="9062"/>
                    <a:pt x="17014" y="10053"/>
                  </a:cubicBezTo>
                  <a:cubicBezTo>
                    <a:pt x="24035" y="10096"/>
                    <a:pt x="30711" y="11948"/>
                    <a:pt x="33037" y="16341"/>
                  </a:cubicBezTo>
                  <a:cubicBezTo>
                    <a:pt x="32564" y="10742"/>
                    <a:pt x="26533" y="3549"/>
                    <a:pt x="20288" y="1223"/>
                  </a:cubicBezTo>
                  <a:cubicBezTo>
                    <a:pt x="20159" y="2170"/>
                    <a:pt x="19943" y="3118"/>
                    <a:pt x="19642" y="4065"/>
                  </a:cubicBezTo>
                  <a:cubicBezTo>
                    <a:pt x="19340" y="2859"/>
                    <a:pt x="18866" y="1696"/>
                    <a:pt x="18306" y="620"/>
                  </a:cubicBezTo>
                  <a:cubicBezTo>
                    <a:pt x="16554" y="195"/>
                    <a:pt x="14945" y="0"/>
                    <a:pt x="134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594;p59"/>
            <p:cNvSpPr/>
            <p:nvPr/>
          </p:nvSpPr>
          <p:spPr>
            <a:xfrm>
              <a:off x="6863110" y="1127869"/>
              <a:ext cx="917007" cy="372334"/>
            </a:xfrm>
            <a:custGeom>
              <a:avLst/>
              <a:gdLst/>
              <a:ahLst/>
              <a:cxnLst/>
              <a:rect l="l" t="t" r="r" b="b"/>
              <a:pathLst>
                <a:path w="28946" h="11753" extrusionOk="0">
                  <a:moveTo>
                    <a:pt x="12391" y="1"/>
                  </a:moveTo>
                  <a:cubicBezTo>
                    <a:pt x="10216" y="1"/>
                    <a:pt x="8044" y="414"/>
                    <a:pt x="5988" y="1242"/>
                  </a:cubicBezTo>
                  <a:cubicBezTo>
                    <a:pt x="3877" y="2104"/>
                    <a:pt x="1853" y="3224"/>
                    <a:pt x="0" y="4602"/>
                  </a:cubicBezTo>
                  <a:cubicBezTo>
                    <a:pt x="1982" y="3482"/>
                    <a:pt x="4049" y="2535"/>
                    <a:pt x="6203" y="1759"/>
                  </a:cubicBezTo>
                  <a:cubicBezTo>
                    <a:pt x="8143" y="1025"/>
                    <a:pt x="10195" y="658"/>
                    <a:pt x="12252" y="658"/>
                  </a:cubicBezTo>
                  <a:cubicBezTo>
                    <a:pt x="13574" y="658"/>
                    <a:pt x="14898" y="810"/>
                    <a:pt x="16196" y="1113"/>
                  </a:cubicBezTo>
                  <a:cubicBezTo>
                    <a:pt x="19857" y="2061"/>
                    <a:pt x="22786" y="4257"/>
                    <a:pt x="24810" y="6368"/>
                  </a:cubicBezTo>
                  <a:cubicBezTo>
                    <a:pt x="26404" y="8005"/>
                    <a:pt x="27782" y="9814"/>
                    <a:pt x="28945" y="11752"/>
                  </a:cubicBezTo>
                  <a:cubicBezTo>
                    <a:pt x="27998" y="9642"/>
                    <a:pt x="26749" y="7703"/>
                    <a:pt x="25155" y="5980"/>
                  </a:cubicBezTo>
                  <a:cubicBezTo>
                    <a:pt x="24078" y="4774"/>
                    <a:pt x="22829" y="3698"/>
                    <a:pt x="21451" y="2750"/>
                  </a:cubicBezTo>
                  <a:cubicBezTo>
                    <a:pt x="19900" y="1716"/>
                    <a:pt x="18177" y="898"/>
                    <a:pt x="16368" y="467"/>
                  </a:cubicBezTo>
                  <a:cubicBezTo>
                    <a:pt x="15059" y="156"/>
                    <a:pt x="13724" y="1"/>
                    <a:pt x="123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595;p59"/>
            <p:cNvSpPr/>
            <p:nvPr/>
          </p:nvSpPr>
          <p:spPr>
            <a:xfrm>
              <a:off x="6601117" y="671868"/>
              <a:ext cx="1207639" cy="758734"/>
            </a:xfrm>
            <a:custGeom>
              <a:avLst/>
              <a:gdLst/>
              <a:ahLst/>
              <a:cxnLst/>
              <a:rect l="l" t="t" r="r" b="b"/>
              <a:pathLst>
                <a:path w="38120" h="23950" extrusionOk="0">
                  <a:moveTo>
                    <a:pt x="13870" y="1"/>
                  </a:moveTo>
                  <a:cubicBezTo>
                    <a:pt x="14042" y="862"/>
                    <a:pt x="13999" y="1767"/>
                    <a:pt x="13655" y="2585"/>
                  </a:cubicBezTo>
                  <a:cubicBezTo>
                    <a:pt x="13396" y="1681"/>
                    <a:pt x="12965" y="819"/>
                    <a:pt x="12405" y="44"/>
                  </a:cubicBezTo>
                  <a:cubicBezTo>
                    <a:pt x="6677" y="604"/>
                    <a:pt x="2456" y="4351"/>
                    <a:pt x="0" y="9348"/>
                  </a:cubicBezTo>
                  <a:cubicBezTo>
                    <a:pt x="1635" y="9088"/>
                    <a:pt x="3285" y="8954"/>
                    <a:pt x="4941" y="8954"/>
                  </a:cubicBezTo>
                  <a:cubicBezTo>
                    <a:pt x="6035" y="8954"/>
                    <a:pt x="7131" y="9012"/>
                    <a:pt x="8227" y="9132"/>
                  </a:cubicBezTo>
                  <a:cubicBezTo>
                    <a:pt x="9089" y="8314"/>
                    <a:pt x="10123" y="7625"/>
                    <a:pt x="11242" y="7108"/>
                  </a:cubicBezTo>
                  <a:lnTo>
                    <a:pt x="11242" y="7108"/>
                  </a:lnTo>
                  <a:cubicBezTo>
                    <a:pt x="10769" y="7797"/>
                    <a:pt x="10467" y="8572"/>
                    <a:pt x="10338" y="9391"/>
                  </a:cubicBezTo>
                  <a:cubicBezTo>
                    <a:pt x="13224" y="9821"/>
                    <a:pt x="16153" y="10468"/>
                    <a:pt x="18953" y="11329"/>
                  </a:cubicBezTo>
                  <a:cubicBezTo>
                    <a:pt x="19599" y="10338"/>
                    <a:pt x="20503" y="9520"/>
                    <a:pt x="21623" y="9046"/>
                  </a:cubicBezTo>
                  <a:lnTo>
                    <a:pt x="21623" y="9046"/>
                  </a:lnTo>
                  <a:cubicBezTo>
                    <a:pt x="21063" y="9908"/>
                    <a:pt x="20762" y="10898"/>
                    <a:pt x="20719" y="11932"/>
                  </a:cubicBezTo>
                  <a:cubicBezTo>
                    <a:pt x="28644" y="14646"/>
                    <a:pt x="35579" y="18953"/>
                    <a:pt x="36785" y="23949"/>
                  </a:cubicBezTo>
                  <a:cubicBezTo>
                    <a:pt x="38120" y="18522"/>
                    <a:pt x="33727" y="9477"/>
                    <a:pt x="27438" y="4825"/>
                  </a:cubicBezTo>
                  <a:cubicBezTo>
                    <a:pt x="26964" y="5730"/>
                    <a:pt x="26404" y="6548"/>
                    <a:pt x="25715" y="7280"/>
                  </a:cubicBezTo>
                  <a:cubicBezTo>
                    <a:pt x="25758" y="6031"/>
                    <a:pt x="25672" y="4739"/>
                    <a:pt x="25370" y="3533"/>
                  </a:cubicBezTo>
                  <a:cubicBezTo>
                    <a:pt x="21063" y="1078"/>
                    <a:pt x="17230" y="1"/>
                    <a:pt x="138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596;p59"/>
            <p:cNvSpPr/>
            <p:nvPr/>
          </p:nvSpPr>
          <p:spPr>
            <a:xfrm>
              <a:off x="6804438" y="840944"/>
              <a:ext cx="960662" cy="591021"/>
            </a:xfrm>
            <a:custGeom>
              <a:avLst/>
              <a:gdLst/>
              <a:ahLst/>
              <a:cxnLst/>
              <a:rect l="l" t="t" r="r" b="b"/>
              <a:pathLst>
                <a:path w="30324" h="18656" extrusionOk="0">
                  <a:moveTo>
                    <a:pt x="7466" y="1"/>
                  </a:moveTo>
                  <a:cubicBezTo>
                    <a:pt x="4963" y="1"/>
                    <a:pt x="2463" y="301"/>
                    <a:pt x="0" y="866"/>
                  </a:cubicBezTo>
                  <a:cubicBezTo>
                    <a:pt x="2040" y="603"/>
                    <a:pt x="4080" y="491"/>
                    <a:pt x="6121" y="491"/>
                  </a:cubicBezTo>
                  <a:cubicBezTo>
                    <a:pt x="6751" y="491"/>
                    <a:pt x="7381" y="501"/>
                    <a:pt x="8012" y="522"/>
                  </a:cubicBezTo>
                  <a:cubicBezTo>
                    <a:pt x="12061" y="651"/>
                    <a:pt x="16023" y="1771"/>
                    <a:pt x="19555" y="3752"/>
                  </a:cubicBezTo>
                  <a:cubicBezTo>
                    <a:pt x="22872" y="5777"/>
                    <a:pt x="25586" y="8576"/>
                    <a:pt x="27481" y="11979"/>
                  </a:cubicBezTo>
                  <a:cubicBezTo>
                    <a:pt x="28730" y="14047"/>
                    <a:pt x="29678" y="16330"/>
                    <a:pt x="30324" y="18656"/>
                  </a:cubicBezTo>
                  <a:cubicBezTo>
                    <a:pt x="29979" y="16243"/>
                    <a:pt x="29204" y="13917"/>
                    <a:pt x="28041" y="11764"/>
                  </a:cubicBezTo>
                  <a:cubicBezTo>
                    <a:pt x="27222" y="10170"/>
                    <a:pt x="26146" y="8663"/>
                    <a:pt x="24940" y="7327"/>
                  </a:cubicBezTo>
                  <a:cubicBezTo>
                    <a:pt x="23518" y="5691"/>
                    <a:pt x="21838" y="4269"/>
                    <a:pt x="19943" y="3149"/>
                  </a:cubicBezTo>
                  <a:cubicBezTo>
                    <a:pt x="16325" y="1082"/>
                    <a:pt x="12190" y="5"/>
                    <a:pt x="7969" y="5"/>
                  </a:cubicBezTo>
                  <a:cubicBezTo>
                    <a:pt x="7801" y="2"/>
                    <a:pt x="7634" y="1"/>
                    <a:pt x="74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597;p59"/>
            <p:cNvSpPr/>
            <p:nvPr/>
          </p:nvSpPr>
          <p:spPr>
            <a:xfrm>
              <a:off x="6839920" y="1389355"/>
              <a:ext cx="944284" cy="713971"/>
            </a:xfrm>
            <a:custGeom>
              <a:avLst/>
              <a:gdLst/>
              <a:ahLst/>
              <a:cxnLst/>
              <a:rect l="l" t="t" r="r" b="b"/>
              <a:pathLst>
                <a:path w="29807" h="22537" extrusionOk="0">
                  <a:moveTo>
                    <a:pt x="19881" y="1"/>
                  </a:moveTo>
                  <a:cubicBezTo>
                    <a:pt x="17313" y="1"/>
                    <a:pt x="14654" y="434"/>
                    <a:pt x="12319" y="1345"/>
                  </a:cubicBezTo>
                  <a:cubicBezTo>
                    <a:pt x="12707" y="2077"/>
                    <a:pt x="13051" y="2852"/>
                    <a:pt x="13224" y="3627"/>
                  </a:cubicBezTo>
                  <a:cubicBezTo>
                    <a:pt x="12405" y="3024"/>
                    <a:pt x="11458" y="2551"/>
                    <a:pt x="10467" y="2249"/>
                  </a:cubicBezTo>
                  <a:cubicBezTo>
                    <a:pt x="6849" y="4144"/>
                    <a:pt x="4351" y="6384"/>
                    <a:pt x="2843" y="8710"/>
                  </a:cubicBezTo>
                  <a:cubicBezTo>
                    <a:pt x="3489" y="8968"/>
                    <a:pt x="4092" y="9399"/>
                    <a:pt x="4523" y="10002"/>
                  </a:cubicBezTo>
                  <a:cubicBezTo>
                    <a:pt x="3922" y="9835"/>
                    <a:pt x="3321" y="9772"/>
                    <a:pt x="2720" y="9772"/>
                  </a:cubicBezTo>
                  <a:cubicBezTo>
                    <a:pt x="2545" y="9772"/>
                    <a:pt x="2371" y="9777"/>
                    <a:pt x="2197" y="9787"/>
                  </a:cubicBezTo>
                  <a:cubicBezTo>
                    <a:pt x="0" y="14051"/>
                    <a:pt x="646" y="18617"/>
                    <a:pt x="3015" y="22536"/>
                  </a:cubicBezTo>
                  <a:cubicBezTo>
                    <a:pt x="3920" y="20426"/>
                    <a:pt x="5126" y="18444"/>
                    <a:pt x="6590" y="16678"/>
                  </a:cubicBezTo>
                  <a:cubicBezTo>
                    <a:pt x="6375" y="15731"/>
                    <a:pt x="6375" y="14697"/>
                    <a:pt x="6504" y="13706"/>
                  </a:cubicBezTo>
                  <a:lnTo>
                    <a:pt x="6504" y="13706"/>
                  </a:lnTo>
                  <a:cubicBezTo>
                    <a:pt x="6806" y="14309"/>
                    <a:pt x="7193" y="14869"/>
                    <a:pt x="7710" y="15343"/>
                  </a:cubicBezTo>
                  <a:cubicBezTo>
                    <a:pt x="9304" y="13448"/>
                    <a:pt x="11070" y="11725"/>
                    <a:pt x="12965" y="10131"/>
                  </a:cubicBezTo>
                  <a:cubicBezTo>
                    <a:pt x="12534" y="9227"/>
                    <a:pt x="12405" y="8236"/>
                    <a:pt x="12577" y="7246"/>
                  </a:cubicBezTo>
                  <a:lnTo>
                    <a:pt x="12577" y="7246"/>
                  </a:lnTo>
                  <a:cubicBezTo>
                    <a:pt x="12922" y="8021"/>
                    <a:pt x="13482" y="8667"/>
                    <a:pt x="14171" y="9141"/>
                  </a:cubicBezTo>
                  <a:cubicBezTo>
                    <a:pt x="18743" y="5505"/>
                    <a:pt x="23797" y="2831"/>
                    <a:pt x="27672" y="2831"/>
                  </a:cubicBezTo>
                  <a:cubicBezTo>
                    <a:pt x="28433" y="2831"/>
                    <a:pt x="29149" y="2934"/>
                    <a:pt x="29807" y="3154"/>
                  </a:cubicBezTo>
                  <a:cubicBezTo>
                    <a:pt x="27871" y="1112"/>
                    <a:pt x="23993" y="1"/>
                    <a:pt x="198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598;p59"/>
            <p:cNvSpPr/>
            <p:nvPr/>
          </p:nvSpPr>
          <p:spPr>
            <a:xfrm>
              <a:off x="6955900" y="1443686"/>
              <a:ext cx="826941" cy="472696"/>
            </a:xfrm>
            <a:custGeom>
              <a:avLst/>
              <a:gdLst/>
              <a:ahLst/>
              <a:cxnLst/>
              <a:rect l="l" t="t" r="r" b="b"/>
              <a:pathLst>
                <a:path w="26103" h="14921" extrusionOk="0">
                  <a:moveTo>
                    <a:pt x="18931" y="1"/>
                  </a:moveTo>
                  <a:cubicBezTo>
                    <a:pt x="17890" y="1"/>
                    <a:pt x="16849" y="97"/>
                    <a:pt x="15808" y="276"/>
                  </a:cubicBezTo>
                  <a:cubicBezTo>
                    <a:pt x="14042" y="577"/>
                    <a:pt x="12319" y="1137"/>
                    <a:pt x="10682" y="1955"/>
                  </a:cubicBezTo>
                  <a:cubicBezTo>
                    <a:pt x="7581" y="3592"/>
                    <a:pt x="4911" y="6047"/>
                    <a:pt x="3015" y="8976"/>
                  </a:cubicBezTo>
                  <a:cubicBezTo>
                    <a:pt x="1766" y="10828"/>
                    <a:pt x="776" y="12810"/>
                    <a:pt x="0" y="14920"/>
                  </a:cubicBezTo>
                  <a:cubicBezTo>
                    <a:pt x="991" y="12939"/>
                    <a:pt x="2111" y="11001"/>
                    <a:pt x="3403" y="9192"/>
                  </a:cubicBezTo>
                  <a:cubicBezTo>
                    <a:pt x="5341" y="6392"/>
                    <a:pt x="7883" y="4109"/>
                    <a:pt x="10898" y="2515"/>
                  </a:cubicBezTo>
                  <a:cubicBezTo>
                    <a:pt x="13555" y="1207"/>
                    <a:pt x="16468" y="519"/>
                    <a:pt x="19434" y="519"/>
                  </a:cubicBezTo>
                  <a:cubicBezTo>
                    <a:pt x="19690" y="519"/>
                    <a:pt x="19945" y="524"/>
                    <a:pt x="20202" y="534"/>
                  </a:cubicBezTo>
                  <a:cubicBezTo>
                    <a:pt x="22183" y="577"/>
                    <a:pt x="24164" y="879"/>
                    <a:pt x="26103" y="1439"/>
                  </a:cubicBezTo>
                  <a:cubicBezTo>
                    <a:pt x="24250" y="663"/>
                    <a:pt x="22312" y="189"/>
                    <a:pt x="20331" y="60"/>
                  </a:cubicBezTo>
                  <a:cubicBezTo>
                    <a:pt x="19864" y="20"/>
                    <a:pt x="19397" y="1"/>
                    <a:pt x="189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599;p59"/>
            <p:cNvSpPr/>
            <p:nvPr/>
          </p:nvSpPr>
          <p:spPr>
            <a:xfrm>
              <a:off x="7755534" y="1324538"/>
              <a:ext cx="1005680" cy="601380"/>
            </a:xfrm>
            <a:custGeom>
              <a:avLst/>
              <a:gdLst/>
              <a:ahLst/>
              <a:cxnLst/>
              <a:rect l="l" t="t" r="r" b="b"/>
              <a:pathLst>
                <a:path w="31745" h="18983" extrusionOk="0">
                  <a:moveTo>
                    <a:pt x="13653" y="1"/>
                  </a:moveTo>
                  <a:cubicBezTo>
                    <a:pt x="7976" y="1"/>
                    <a:pt x="2003" y="2360"/>
                    <a:pt x="0" y="5673"/>
                  </a:cubicBezTo>
                  <a:cubicBezTo>
                    <a:pt x="1138" y="4996"/>
                    <a:pt x="2573" y="4694"/>
                    <a:pt x="4203" y="4694"/>
                  </a:cubicBezTo>
                  <a:cubicBezTo>
                    <a:pt x="7755" y="4694"/>
                    <a:pt x="12229" y="6132"/>
                    <a:pt x="16540" y="8258"/>
                  </a:cubicBezTo>
                  <a:cubicBezTo>
                    <a:pt x="17100" y="7655"/>
                    <a:pt x="17488" y="6879"/>
                    <a:pt x="17703" y="6104"/>
                  </a:cubicBezTo>
                  <a:cubicBezTo>
                    <a:pt x="18048" y="7009"/>
                    <a:pt x="18134" y="7999"/>
                    <a:pt x="17918" y="8990"/>
                  </a:cubicBezTo>
                  <a:cubicBezTo>
                    <a:pt x="20072" y="10153"/>
                    <a:pt x="22183" y="11488"/>
                    <a:pt x="24164" y="12953"/>
                  </a:cubicBezTo>
                  <a:cubicBezTo>
                    <a:pt x="24552" y="12393"/>
                    <a:pt x="24810" y="11790"/>
                    <a:pt x="24939" y="11101"/>
                  </a:cubicBezTo>
                  <a:cubicBezTo>
                    <a:pt x="25327" y="12048"/>
                    <a:pt x="25499" y="13039"/>
                    <a:pt x="25542" y="14030"/>
                  </a:cubicBezTo>
                  <a:cubicBezTo>
                    <a:pt x="27351" y="15451"/>
                    <a:pt x="28945" y="17131"/>
                    <a:pt x="30237" y="18983"/>
                  </a:cubicBezTo>
                  <a:cubicBezTo>
                    <a:pt x="31745" y="14676"/>
                    <a:pt x="31443" y="10067"/>
                    <a:pt x="28385" y="6363"/>
                  </a:cubicBezTo>
                  <a:cubicBezTo>
                    <a:pt x="27610" y="6492"/>
                    <a:pt x="26835" y="6707"/>
                    <a:pt x="26145" y="7052"/>
                  </a:cubicBezTo>
                  <a:cubicBezTo>
                    <a:pt x="26447" y="6406"/>
                    <a:pt x="26921" y="5846"/>
                    <a:pt x="27524" y="5458"/>
                  </a:cubicBezTo>
                  <a:cubicBezTo>
                    <a:pt x="25542" y="3477"/>
                    <a:pt x="22657" y="1840"/>
                    <a:pt x="18694" y="720"/>
                  </a:cubicBezTo>
                  <a:cubicBezTo>
                    <a:pt x="17789" y="1237"/>
                    <a:pt x="16971" y="1883"/>
                    <a:pt x="16282" y="2658"/>
                  </a:cubicBezTo>
                  <a:cubicBezTo>
                    <a:pt x="16325" y="1840"/>
                    <a:pt x="16454" y="1021"/>
                    <a:pt x="16712" y="246"/>
                  </a:cubicBezTo>
                  <a:cubicBezTo>
                    <a:pt x="15720" y="80"/>
                    <a:pt x="14691" y="1"/>
                    <a:pt x="136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600;p59"/>
            <p:cNvSpPr/>
            <p:nvPr/>
          </p:nvSpPr>
          <p:spPr>
            <a:xfrm>
              <a:off x="7754171" y="1399873"/>
              <a:ext cx="899267" cy="348669"/>
            </a:xfrm>
            <a:custGeom>
              <a:avLst/>
              <a:gdLst/>
              <a:ahLst/>
              <a:cxnLst/>
              <a:rect l="l" t="t" r="r" b="b"/>
              <a:pathLst>
                <a:path w="28386" h="11006" extrusionOk="0">
                  <a:moveTo>
                    <a:pt x="10716" y="0"/>
                  </a:moveTo>
                  <a:cubicBezTo>
                    <a:pt x="10417" y="0"/>
                    <a:pt x="10118" y="8"/>
                    <a:pt x="9821" y="22"/>
                  </a:cubicBezTo>
                  <a:cubicBezTo>
                    <a:pt x="8313" y="65"/>
                    <a:pt x="6849" y="323"/>
                    <a:pt x="5384" y="754"/>
                  </a:cubicBezTo>
                  <a:cubicBezTo>
                    <a:pt x="3446" y="1271"/>
                    <a:pt x="1637" y="2132"/>
                    <a:pt x="0" y="3338"/>
                  </a:cubicBezTo>
                  <a:cubicBezTo>
                    <a:pt x="1766" y="2391"/>
                    <a:pt x="3661" y="1659"/>
                    <a:pt x="5600" y="1185"/>
                  </a:cubicBezTo>
                  <a:cubicBezTo>
                    <a:pt x="7150" y="776"/>
                    <a:pt x="8744" y="571"/>
                    <a:pt x="10343" y="571"/>
                  </a:cubicBezTo>
                  <a:cubicBezTo>
                    <a:pt x="11942" y="571"/>
                    <a:pt x="13547" y="776"/>
                    <a:pt x="15119" y="1185"/>
                  </a:cubicBezTo>
                  <a:cubicBezTo>
                    <a:pt x="18392" y="2089"/>
                    <a:pt x="21364" y="3812"/>
                    <a:pt x="23862" y="6138"/>
                  </a:cubicBezTo>
                  <a:cubicBezTo>
                    <a:pt x="25499" y="7646"/>
                    <a:pt x="27007" y="9283"/>
                    <a:pt x="28385" y="11005"/>
                  </a:cubicBezTo>
                  <a:cubicBezTo>
                    <a:pt x="27179" y="9153"/>
                    <a:pt x="25801" y="7430"/>
                    <a:pt x="24207" y="5880"/>
                  </a:cubicBezTo>
                  <a:cubicBezTo>
                    <a:pt x="21709" y="3382"/>
                    <a:pt x="18608" y="1529"/>
                    <a:pt x="15205" y="582"/>
                  </a:cubicBezTo>
                  <a:cubicBezTo>
                    <a:pt x="13765" y="186"/>
                    <a:pt x="12235" y="0"/>
                    <a:pt x="107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601;p59"/>
            <p:cNvSpPr/>
            <p:nvPr/>
          </p:nvSpPr>
          <p:spPr>
            <a:xfrm>
              <a:off x="7751415" y="1027634"/>
              <a:ext cx="1050760" cy="479381"/>
            </a:xfrm>
            <a:custGeom>
              <a:avLst/>
              <a:gdLst/>
              <a:ahLst/>
              <a:cxnLst/>
              <a:rect l="l" t="t" r="r" b="b"/>
              <a:pathLst>
                <a:path w="33168" h="15132" extrusionOk="0">
                  <a:moveTo>
                    <a:pt x="19576" y="0"/>
                  </a:moveTo>
                  <a:cubicBezTo>
                    <a:pt x="18390" y="0"/>
                    <a:pt x="17120" y="115"/>
                    <a:pt x="15766" y="357"/>
                  </a:cubicBezTo>
                  <a:cubicBezTo>
                    <a:pt x="15120" y="1391"/>
                    <a:pt x="14603" y="2511"/>
                    <a:pt x="14215" y="3717"/>
                  </a:cubicBezTo>
                  <a:cubicBezTo>
                    <a:pt x="13957" y="2770"/>
                    <a:pt x="13784" y="1779"/>
                    <a:pt x="13741" y="788"/>
                  </a:cubicBezTo>
                  <a:cubicBezTo>
                    <a:pt x="7323" y="2727"/>
                    <a:pt x="862" y="9532"/>
                    <a:pt x="1" y="15045"/>
                  </a:cubicBezTo>
                  <a:cubicBezTo>
                    <a:pt x="2337" y="11331"/>
                    <a:pt x="7975" y="9761"/>
                    <a:pt x="14100" y="9761"/>
                  </a:cubicBezTo>
                  <a:cubicBezTo>
                    <a:pt x="14865" y="9761"/>
                    <a:pt x="15637" y="9786"/>
                    <a:pt x="16412" y="9834"/>
                  </a:cubicBezTo>
                  <a:cubicBezTo>
                    <a:pt x="16756" y="8886"/>
                    <a:pt x="16842" y="7852"/>
                    <a:pt x="16756" y="6862"/>
                  </a:cubicBezTo>
                  <a:lnTo>
                    <a:pt x="16756" y="6862"/>
                  </a:lnTo>
                  <a:cubicBezTo>
                    <a:pt x="17445" y="7766"/>
                    <a:pt x="17833" y="8843"/>
                    <a:pt x="17962" y="9963"/>
                  </a:cubicBezTo>
                  <a:cubicBezTo>
                    <a:pt x="20417" y="10221"/>
                    <a:pt x="22873" y="10695"/>
                    <a:pt x="25242" y="11384"/>
                  </a:cubicBezTo>
                  <a:cubicBezTo>
                    <a:pt x="25414" y="10566"/>
                    <a:pt x="25457" y="9747"/>
                    <a:pt x="25328" y="8929"/>
                  </a:cubicBezTo>
                  <a:lnTo>
                    <a:pt x="25328" y="8929"/>
                  </a:lnTo>
                  <a:cubicBezTo>
                    <a:pt x="26060" y="9834"/>
                    <a:pt x="26577" y="10824"/>
                    <a:pt x="26965" y="11901"/>
                  </a:cubicBezTo>
                  <a:cubicBezTo>
                    <a:pt x="29204" y="12633"/>
                    <a:pt x="31272" y="13753"/>
                    <a:pt x="33167" y="15132"/>
                  </a:cubicBezTo>
                  <a:cubicBezTo>
                    <a:pt x="32995" y="9575"/>
                    <a:pt x="31057" y="4536"/>
                    <a:pt x="26878" y="1908"/>
                  </a:cubicBezTo>
                  <a:cubicBezTo>
                    <a:pt x="26146" y="2468"/>
                    <a:pt x="25543" y="3071"/>
                    <a:pt x="25026" y="3803"/>
                  </a:cubicBezTo>
                  <a:cubicBezTo>
                    <a:pt x="25069" y="2942"/>
                    <a:pt x="25328" y="2080"/>
                    <a:pt x="25759" y="1305"/>
                  </a:cubicBezTo>
                  <a:cubicBezTo>
                    <a:pt x="24030" y="469"/>
                    <a:pt x="21973" y="0"/>
                    <a:pt x="195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602;p59"/>
            <p:cNvSpPr/>
            <p:nvPr/>
          </p:nvSpPr>
          <p:spPr>
            <a:xfrm>
              <a:off x="7751415" y="1164935"/>
              <a:ext cx="929299" cy="340718"/>
            </a:xfrm>
            <a:custGeom>
              <a:avLst/>
              <a:gdLst/>
              <a:ahLst/>
              <a:cxnLst/>
              <a:rect l="l" t="t" r="r" b="b"/>
              <a:pathLst>
                <a:path w="29334" h="10755" extrusionOk="0">
                  <a:moveTo>
                    <a:pt x="16117" y="0"/>
                  </a:moveTo>
                  <a:cubicBezTo>
                    <a:pt x="15165" y="0"/>
                    <a:pt x="14212" y="81"/>
                    <a:pt x="13267" y="245"/>
                  </a:cubicBezTo>
                  <a:cubicBezTo>
                    <a:pt x="11415" y="589"/>
                    <a:pt x="9649" y="1278"/>
                    <a:pt x="8012" y="2226"/>
                  </a:cubicBezTo>
                  <a:cubicBezTo>
                    <a:pt x="6591" y="3044"/>
                    <a:pt x="5299" y="4078"/>
                    <a:pt x="4136" y="5241"/>
                  </a:cubicBezTo>
                  <a:cubicBezTo>
                    <a:pt x="2456" y="6835"/>
                    <a:pt x="1078" y="8687"/>
                    <a:pt x="1" y="10754"/>
                  </a:cubicBezTo>
                  <a:cubicBezTo>
                    <a:pt x="1293" y="8859"/>
                    <a:pt x="2801" y="7136"/>
                    <a:pt x="4481" y="5586"/>
                  </a:cubicBezTo>
                  <a:cubicBezTo>
                    <a:pt x="6634" y="3647"/>
                    <a:pt x="9692" y="1623"/>
                    <a:pt x="13397" y="934"/>
                  </a:cubicBezTo>
                  <a:cubicBezTo>
                    <a:pt x="14322" y="779"/>
                    <a:pt x="15255" y="704"/>
                    <a:pt x="16186" y="704"/>
                  </a:cubicBezTo>
                  <a:cubicBezTo>
                    <a:pt x="18633" y="704"/>
                    <a:pt x="21069" y="1228"/>
                    <a:pt x="23346" y="2226"/>
                  </a:cubicBezTo>
                  <a:cubicBezTo>
                    <a:pt x="25414" y="3131"/>
                    <a:pt x="27438" y="4207"/>
                    <a:pt x="29334" y="5456"/>
                  </a:cubicBezTo>
                  <a:cubicBezTo>
                    <a:pt x="27568" y="3992"/>
                    <a:pt x="25629" y="2743"/>
                    <a:pt x="23562" y="1752"/>
                  </a:cubicBezTo>
                  <a:cubicBezTo>
                    <a:pt x="21237" y="590"/>
                    <a:pt x="18683" y="0"/>
                    <a:pt x="161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603;p59"/>
            <p:cNvSpPr/>
            <p:nvPr/>
          </p:nvSpPr>
          <p:spPr>
            <a:xfrm>
              <a:off x="7715965" y="625235"/>
              <a:ext cx="814650" cy="854503"/>
            </a:xfrm>
            <a:custGeom>
              <a:avLst/>
              <a:gdLst/>
              <a:ahLst/>
              <a:cxnLst/>
              <a:rect l="l" t="t" r="r" b="b"/>
              <a:pathLst>
                <a:path w="25715" h="26973" extrusionOk="0">
                  <a:moveTo>
                    <a:pt x="17431" y="1"/>
                  </a:moveTo>
                  <a:cubicBezTo>
                    <a:pt x="16087" y="1"/>
                    <a:pt x="14706" y="235"/>
                    <a:pt x="13310" y="741"/>
                  </a:cubicBezTo>
                  <a:cubicBezTo>
                    <a:pt x="13137" y="1473"/>
                    <a:pt x="13094" y="2291"/>
                    <a:pt x="13180" y="3023"/>
                  </a:cubicBezTo>
                  <a:cubicBezTo>
                    <a:pt x="12663" y="2550"/>
                    <a:pt x="12319" y="1904"/>
                    <a:pt x="12190" y="1214"/>
                  </a:cubicBezTo>
                  <a:cubicBezTo>
                    <a:pt x="9648" y="2420"/>
                    <a:pt x="7107" y="4574"/>
                    <a:pt x="4695" y="7891"/>
                  </a:cubicBezTo>
                  <a:cubicBezTo>
                    <a:pt x="4867" y="8924"/>
                    <a:pt x="5212" y="9872"/>
                    <a:pt x="5643" y="10777"/>
                  </a:cubicBezTo>
                  <a:cubicBezTo>
                    <a:pt x="4910" y="10475"/>
                    <a:pt x="4221" y="10087"/>
                    <a:pt x="3575" y="9614"/>
                  </a:cubicBezTo>
                  <a:cubicBezTo>
                    <a:pt x="345" y="15256"/>
                    <a:pt x="0" y="23440"/>
                    <a:pt x="2757" y="26972"/>
                  </a:cubicBezTo>
                  <a:cubicBezTo>
                    <a:pt x="2024" y="22880"/>
                    <a:pt x="5858" y="17194"/>
                    <a:pt x="10941" y="12413"/>
                  </a:cubicBezTo>
                  <a:cubicBezTo>
                    <a:pt x="10553" y="11681"/>
                    <a:pt x="9993" y="11078"/>
                    <a:pt x="9304" y="10604"/>
                  </a:cubicBezTo>
                  <a:cubicBezTo>
                    <a:pt x="9375" y="10601"/>
                    <a:pt x="9445" y="10600"/>
                    <a:pt x="9515" y="10600"/>
                  </a:cubicBezTo>
                  <a:cubicBezTo>
                    <a:pt x="10429" y="10600"/>
                    <a:pt x="11301" y="10860"/>
                    <a:pt x="12060" y="11380"/>
                  </a:cubicBezTo>
                  <a:cubicBezTo>
                    <a:pt x="13913" y="9700"/>
                    <a:pt x="15894" y="8192"/>
                    <a:pt x="17961" y="6857"/>
                  </a:cubicBezTo>
                  <a:cubicBezTo>
                    <a:pt x="17574" y="6297"/>
                    <a:pt x="17100" y="5823"/>
                    <a:pt x="16540" y="5522"/>
                  </a:cubicBezTo>
                  <a:cubicBezTo>
                    <a:pt x="16664" y="5516"/>
                    <a:pt x="16788" y="5514"/>
                    <a:pt x="16911" y="5514"/>
                  </a:cubicBezTo>
                  <a:cubicBezTo>
                    <a:pt x="17778" y="5514"/>
                    <a:pt x="18640" y="5646"/>
                    <a:pt x="19469" y="5909"/>
                  </a:cubicBezTo>
                  <a:cubicBezTo>
                    <a:pt x="21407" y="4703"/>
                    <a:pt x="23475" y="3756"/>
                    <a:pt x="25715" y="3110"/>
                  </a:cubicBezTo>
                  <a:cubicBezTo>
                    <a:pt x="23273" y="1175"/>
                    <a:pt x="20441" y="1"/>
                    <a:pt x="17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604;p59"/>
            <p:cNvSpPr/>
            <p:nvPr/>
          </p:nvSpPr>
          <p:spPr>
            <a:xfrm>
              <a:off x="7782810" y="722366"/>
              <a:ext cx="560862" cy="757372"/>
            </a:xfrm>
            <a:custGeom>
              <a:avLst/>
              <a:gdLst/>
              <a:ahLst/>
              <a:cxnLst/>
              <a:rect l="l" t="t" r="r" b="b"/>
              <a:pathLst>
                <a:path w="17704" h="23907" extrusionOk="0">
                  <a:moveTo>
                    <a:pt x="17704" y="1"/>
                  </a:moveTo>
                  <a:lnTo>
                    <a:pt x="17704" y="1"/>
                  </a:lnTo>
                  <a:cubicBezTo>
                    <a:pt x="15550" y="474"/>
                    <a:pt x="13439" y="1250"/>
                    <a:pt x="11458" y="2197"/>
                  </a:cubicBezTo>
                  <a:cubicBezTo>
                    <a:pt x="8271" y="3748"/>
                    <a:pt x="5514" y="6031"/>
                    <a:pt x="3446" y="8874"/>
                  </a:cubicBezTo>
                  <a:cubicBezTo>
                    <a:pt x="2413" y="10338"/>
                    <a:pt x="1594" y="11975"/>
                    <a:pt x="1034" y="13698"/>
                  </a:cubicBezTo>
                  <a:cubicBezTo>
                    <a:pt x="561" y="15076"/>
                    <a:pt x="259" y="16584"/>
                    <a:pt x="173" y="18048"/>
                  </a:cubicBezTo>
                  <a:cubicBezTo>
                    <a:pt x="1" y="20029"/>
                    <a:pt x="173" y="22011"/>
                    <a:pt x="690" y="23906"/>
                  </a:cubicBezTo>
                  <a:cubicBezTo>
                    <a:pt x="431" y="21925"/>
                    <a:pt x="431" y="19943"/>
                    <a:pt x="647" y="18005"/>
                  </a:cubicBezTo>
                  <a:cubicBezTo>
                    <a:pt x="1034" y="14818"/>
                    <a:pt x="2154" y="11759"/>
                    <a:pt x="3963" y="9132"/>
                  </a:cubicBezTo>
                  <a:cubicBezTo>
                    <a:pt x="5988" y="6375"/>
                    <a:pt x="8615" y="4136"/>
                    <a:pt x="11630" y="2628"/>
                  </a:cubicBezTo>
                  <a:cubicBezTo>
                    <a:pt x="13569" y="1594"/>
                    <a:pt x="15636" y="733"/>
                    <a:pt x="177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605;p59"/>
            <p:cNvSpPr/>
            <p:nvPr/>
          </p:nvSpPr>
          <p:spPr>
            <a:xfrm>
              <a:off x="7666830" y="1435608"/>
              <a:ext cx="181526" cy="161029"/>
            </a:xfrm>
            <a:custGeom>
              <a:avLst/>
              <a:gdLst/>
              <a:ahLst/>
              <a:cxnLst/>
              <a:rect l="l" t="t" r="r" b="b"/>
              <a:pathLst>
                <a:path w="5730" h="5083" extrusionOk="0">
                  <a:moveTo>
                    <a:pt x="2872" y="1"/>
                  </a:moveTo>
                  <a:cubicBezTo>
                    <a:pt x="1605" y="1"/>
                    <a:pt x="494" y="835"/>
                    <a:pt x="173" y="2081"/>
                  </a:cubicBezTo>
                  <a:cubicBezTo>
                    <a:pt x="0" y="3460"/>
                    <a:pt x="905" y="4709"/>
                    <a:pt x="2240" y="5053"/>
                  </a:cubicBezTo>
                  <a:cubicBezTo>
                    <a:pt x="2356" y="5073"/>
                    <a:pt x="2476" y="5083"/>
                    <a:pt x="2599" y="5083"/>
                  </a:cubicBezTo>
                  <a:cubicBezTo>
                    <a:pt x="3804" y="5083"/>
                    <a:pt x="5279" y="4162"/>
                    <a:pt x="5514" y="3029"/>
                  </a:cubicBezTo>
                  <a:cubicBezTo>
                    <a:pt x="5729" y="1780"/>
                    <a:pt x="4394" y="229"/>
                    <a:pt x="3145" y="14"/>
                  </a:cubicBezTo>
                  <a:cubicBezTo>
                    <a:pt x="3053" y="5"/>
                    <a:pt x="2962" y="1"/>
                    <a:pt x="28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606;p59"/>
            <p:cNvSpPr/>
            <p:nvPr/>
          </p:nvSpPr>
          <p:spPr>
            <a:xfrm>
              <a:off x="7219256" y="2947596"/>
              <a:ext cx="690496" cy="334794"/>
            </a:xfrm>
            <a:custGeom>
              <a:avLst/>
              <a:gdLst/>
              <a:ahLst/>
              <a:cxnLst/>
              <a:rect l="l" t="t" r="r" b="b"/>
              <a:pathLst>
                <a:path w="21796" h="10568" extrusionOk="0">
                  <a:moveTo>
                    <a:pt x="495" y="1"/>
                  </a:moveTo>
                  <a:cubicBezTo>
                    <a:pt x="458" y="1"/>
                    <a:pt x="416" y="84"/>
                    <a:pt x="345" y="227"/>
                  </a:cubicBezTo>
                  <a:cubicBezTo>
                    <a:pt x="216" y="485"/>
                    <a:pt x="130" y="787"/>
                    <a:pt x="87" y="1045"/>
                  </a:cubicBezTo>
                  <a:lnTo>
                    <a:pt x="0" y="1347"/>
                  </a:lnTo>
                  <a:lnTo>
                    <a:pt x="0" y="1691"/>
                  </a:lnTo>
                  <a:cubicBezTo>
                    <a:pt x="0" y="1821"/>
                    <a:pt x="0" y="1993"/>
                    <a:pt x="0" y="2079"/>
                  </a:cubicBezTo>
                  <a:lnTo>
                    <a:pt x="87" y="2510"/>
                  </a:lnTo>
                  <a:cubicBezTo>
                    <a:pt x="259" y="3199"/>
                    <a:pt x="603" y="3802"/>
                    <a:pt x="1077" y="4319"/>
                  </a:cubicBezTo>
                  <a:lnTo>
                    <a:pt x="1163" y="4448"/>
                  </a:lnTo>
                  <a:cubicBezTo>
                    <a:pt x="1379" y="4663"/>
                    <a:pt x="1637" y="4879"/>
                    <a:pt x="1896" y="5094"/>
                  </a:cubicBezTo>
                  <a:cubicBezTo>
                    <a:pt x="2757" y="5783"/>
                    <a:pt x="4609" y="7076"/>
                    <a:pt x="8787" y="8325"/>
                  </a:cubicBezTo>
                  <a:cubicBezTo>
                    <a:pt x="10898" y="8971"/>
                    <a:pt x="12492" y="9315"/>
                    <a:pt x="13698" y="9574"/>
                  </a:cubicBezTo>
                  <a:cubicBezTo>
                    <a:pt x="14904" y="9789"/>
                    <a:pt x="15679" y="9918"/>
                    <a:pt x="16239" y="10048"/>
                  </a:cubicBezTo>
                  <a:lnTo>
                    <a:pt x="17316" y="10220"/>
                  </a:lnTo>
                  <a:cubicBezTo>
                    <a:pt x="19306" y="10483"/>
                    <a:pt x="20640" y="10568"/>
                    <a:pt x="21291" y="10568"/>
                  </a:cubicBezTo>
                  <a:cubicBezTo>
                    <a:pt x="21598" y="10568"/>
                    <a:pt x="21752" y="10549"/>
                    <a:pt x="21752" y="10521"/>
                  </a:cubicBezTo>
                  <a:cubicBezTo>
                    <a:pt x="21795" y="10435"/>
                    <a:pt x="20288" y="10177"/>
                    <a:pt x="17402" y="9617"/>
                  </a:cubicBezTo>
                  <a:lnTo>
                    <a:pt x="16325" y="9445"/>
                  </a:lnTo>
                  <a:cubicBezTo>
                    <a:pt x="15765" y="9358"/>
                    <a:pt x="14990" y="9229"/>
                    <a:pt x="13784" y="8971"/>
                  </a:cubicBezTo>
                  <a:cubicBezTo>
                    <a:pt x="12621" y="8712"/>
                    <a:pt x="11070" y="8411"/>
                    <a:pt x="9003" y="7808"/>
                  </a:cubicBezTo>
                  <a:cubicBezTo>
                    <a:pt x="4868" y="6559"/>
                    <a:pt x="3059" y="5310"/>
                    <a:pt x="2283" y="4620"/>
                  </a:cubicBezTo>
                  <a:cubicBezTo>
                    <a:pt x="2025" y="4448"/>
                    <a:pt x="1810" y="4233"/>
                    <a:pt x="1594" y="4017"/>
                  </a:cubicBezTo>
                  <a:lnTo>
                    <a:pt x="1551" y="3931"/>
                  </a:lnTo>
                  <a:cubicBezTo>
                    <a:pt x="776" y="3199"/>
                    <a:pt x="345" y="2165"/>
                    <a:pt x="388" y="1088"/>
                  </a:cubicBezTo>
                  <a:cubicBezTo>
                    <a:pt x="431" y="830"/>
                    <a:pt x="431" y="528"/>
                    <a:pt x="517" y="270"/>
                  </a:cubicBezTo>
                  <a:cubicBezTo>
                    <a:pt x="560" y="98"/>
                    <a:pt x="560" y="12"/>
                    <a:pt x="517" y="12"/>
                  </a:cubicBezTo>
                  <a:cubicBezTo>
                    <a:pt x="510" y="4"/>
                    <a:pt x="503" y="1"/>
                    <a:pt x="4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607;p59"/>
            <p:cNvSpPr/>
            <p:nvPr/>
          </p:nvSpPr>
          <p:spPr>
            <a:xfrm>
              <a:off x="8032511" y="3022773"/>
              <a:ext cx="959332" cy="281350"/>
            </a:xfrm>
            <a:custGeom>
              <a:avLst/>
              <a:gdLst/>
              <a:ahLst/>
              <a:cxnLst/>
              <a:rect l="l" t="t" r="r" b="b"/>
              <a:pathLst>
                <a:path w="30282" h="8881" extrusionOk="0">
                  <a:moveTo>
                    <a:pt x="30219" y="0"/>
                  </a:moveTo>
                  <a:cubicBezTo>
                    <a:pt x="30022" y="0"/>
                    <a:pt x="28909" y="1500"/>
                    <a:pt x="25888" y="3238"/>
                  </a:cubicBezTo>
                  <a:lnTo>
                    <a:pt x="24725" y="3841"/>
                  </a:lnTo>
                  <a:cubicBezTo>
                    <a:pt x="23562" y="4444"/>
                    <a:pt x="21150" y="5693"/>
                    <a:pt x="16024" y="6899"/>
                  </a:cubicBezTo>
                  <a:cubicBezTo>
                    <a:pt x="13009" y="7632"/>
                    <a:pt x="9908" y="8062"/>
                    <a:pt x="6806" y="8191"/>
                  </a:cubicBezTo>
                  <a:lnTo>
                    <a:pt x="5471" y="8278"/>
                  </a:lnTo>
                  <a:cubicBezTo>
                    <a:pt x="4323" y="8332"/>
                    <a:pt x="3357" y="8348"/>
                    <a:pt x="2572" y="8348"/>
                  </a:cubicBezTo>
                  <a:cubicBezTo>
                    <a:pt x="1522" y="8348"/>
                    <a:pt x="796" y="8320"/>
                    <a:pt x="389" y="8320"/>
                  </a:cubicBezTo>
                  <a:cubicBezTo>
                    <a:pt x="141" y="8320"/>
                    <a:pt x="12" y="8330"/>
                    <a:pt x="1" y="8364"/>
                  </a:cubicBezTo>
                  <a:cubicBezTo>
                    <a:pt x="432" y="8536"/>
                    <a:pt x="905" y="8622"/>
                    <a:pt x="1379" y="8665"/>
                  </a:cubicBezTo>
                  <a:cubicBezTo>
                    <a:pt x="2758" y="8794"/>
                    <a:pt x="4136" y="8881"/>
                    <a:pt x="5514" y="8881"/>
                  </a:cubicBezTo>
                  <a:lnTo>
                    <a:pt x="6850" y="8794"/>
                  </a:lnTo>
                  <a:cubicBezTo>
                    <a:pt x="9994" y="8622"/>
                    <a:pt x="13095" y="8191"/>
                    <a:pt x="16153" y="7502"/>
                  </a:cubicBezTo>
                  <a:cubicBezTo>
                    <a:pt x="21365" y="6253"/>
                    <a:pt x="23820" y="5004"/>
                    <a:pt x="25026" y="4401"/>
                  </a:cubicBezTo>
                  <a:lnTo>
                    <a:pt x="26189" y="3755"/>
                  </a:lnTo>
                  <a:cubicBezTo>
                    <a:pt x="27395" y="3023"/>
                    <a:pt x="28472" y="2118"/>
                    <a:pt x="29420" y="1127"/>
                  </a:cubicBezTo>
                  <a:cubicBezTo>
                    <a:pt x="30023" y="395"/>
                    <a:pt x="30281" y="51"/>
                    <a:pt x="30238" y="8"/>
                  </a:cubicBezTo>
                  <a:cubicBezTo>
                    <a:pt x="30233" y="3"/>
                    <a:pt x="30227" y="0"/>
                    <a:pt x="302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608;p59"/>
            <p:cNvSpPr/>
            <p:nvPr/>
          </p:nvSpPr>
          <p:spPr>
            <a:xfrm>
              <a:off x="8526496" y="3212251"/>
              <a:ext cx="354815" cy="133436"/>
            </a:xfrm>
            <a:custGeom>
              <a:avLst/>
              <a:gdLst/>
              <a:ahLst/>
              <a:cxnLst/>
              <a:rect l="l" t="t" r="r" b="b"/>
              <a:pathLst>
                <a:path w="11200" h="4212" extrusionOk="0">
                  <a:moveTo>
                    <a:pt x="11114" y="1"/>
                  </a:moveTo>
                  <a:cubicBezTo>
                    <a:pt x="10941" y="1"/>
                    <a:pt x="10344" y="334"/>
                    <a:pt x="9261" y="875"/>
                  </a:cubicBezTo>
                  <a:lnTo>
                    <a:pt x="8873" y="1134"/>
                  </a:lnTo>
                  <a:cubicBezTo>
                    <a:pt x="7840" y="1694"/>
                    <a:pt x="6849" y="2167"/>
                    <a:pt x="5772" y="2598"/>
                  </a:cubicBezTo>
                  <a:cubicBezTo>
                    <a:pt x="4695" y="3029"/>
                    <a:pt x="3618" y="3330"/>
                    <a:pt x="2499" y="3546"/>
                  </a:cubicBezTo>
                  <a:cubicBezTo>
                    <a:pt x="2326" y="3589"/>
                    <a:pt x="2154" y="3589"/>
                    <a:pt x="2025" y="3589"/>
                  </a:cubicBezTo>
                  <a:cubicBezTo>
                    <a:pt x="733" y="3847"/>
                    <a:pt x="43" y="3804"/>
                    <a:pt x="0" y="3933"/>
                  </a:cubicBezTo>
                  <a:cubicBezTo>
                    <a:pt x="0" y="4042"/>
                    <a:pt x="488" y="4212"/>
                    <a:pt x="1462" y="4212"/>
                  </a:cubicBezTo>
                  <a:cubicBezTo>
                    <a:pt x="1647" y="4212"/>
                    <a:pt x="1849" y="4206"/>
                    <a:pt x="2068" y="4192"/>
                  </a:cubicBezTo>
                  <a:cubicBezTo>
                    <a:pt x="2240" y="4192"/>
                    <a:pt x="2412" y="4149"/>
                    <a:pt x="2585" y="4106"/>
                  </a:cubicBezTo>
                  <a:cubicBezTo>
                    <a:pt x="3748" y="3933"/>
                    <a:pt x="4868" y="3589"/>
                    <a:pt x="5987" y="3158"/>
                  </a:cubicBezTo>
                  <a:cubicBezTo>
                    <a:pt x="7064" y="2727"/>
                    <a:pt x="8141" y="2210"/>
                    <a:pt x="9132" y="1651"/>
                  </a:cubicBezTo>
                  <a:lnTo>
                    <a:pt x="9563" y="1392"/>
                  </a:lnTo>
                  <a:cubicBezTo>
                    <a:pt x="10726" y="617"/>
                    <a:pt x="11199" y="100"/>
                    <a:pt x="11156" y="14"/>
                  </a:cubicBezTo>
                  <a:cubicBezTo>
                    <a:pt x="11147" y="5"/>
                    <a:pt x="11133" y="1"/>
                    <a:pt x="111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609;p59"/>
            <p:cNvSpPr/>
            <p:nvPr/>
          </p:nvSpPr>
          <p:spPr>
            <a:xfrm>
              <a:off x="7482611" y="3320786"/>
              <a:ext cx="291297" cy="58925"/>
            </a:xfrm>
            <a:custGeom>
              <a:avLst/>
              <a:gdLst/>
              <a:ahLst/>
              <a:cxnLst/>
              <a:rect l="l" t="t" r="r" b="b"/>
              <a:pathLst>
                <a:path w="9195" h="1860" extrusionOk="0">
                  <a:moveTo>
                    <a:pt x="171" y="1"/>
                  </a:moveTo>
                  <a:cubicBezTo>
                    <a:pt x="97" y="1"/>
                    <a:pt x="55" y="11"/>
                    <a:pt x="44" y="34"/>
                  </a:cubicBezTo>
                  <a:cubicBezTo>
                    <a:pt x="1" y="163"/>
                    <a:pt x="431" y="421"/>
                    <a:pt x="1379" y="809"/>
                  </a:cubicBezTo>
                  <a:lnTo>
                    <a:pt x="1767" y="895"/>
                  </a:lnTo>
                  <a:cubicBezTo>
                    <a:pt x="1939" y="981"/>
                    <a:pt x="2197" y="1024"/>
                    <a:pt x="2628" y="1110"/>
                  </a:cubicBezTo>
                  <a:cubicBezTo>
                    <a:pt x="3016" y="1197"/>
                    <a:pt x="3576" y="1326"/>
                    <a:pt x="4308" y="1455"/>
                  </a:cubicBezTo>
                  <a:cubicBezTo>
                    <a:pt x="5729" y="1670"/>
                    <a:pt x="6461" y="1756"/>
                    <a:pt x="6849" y="1800"/>
                  </a:cubicBezTo>
                  <a:lnTo>
                    <a:pt x="7194" y="1843"/>
                  </a:lnTo>
                  <a:cubicBezTo>
                    <a:pt x="7458" y="1854"/>
                    <a:pt x="7688" y="1859"/>
                    <a:pt x="7884" y="1859"/>
                  </a:cubicBezTo>
                  <a:cubicBezTo>
                    <a:pt x="9195" y="1859"/>
                    <a:pt x="9003" y="1620"/>
                    <a:pt x="7280" y="1283"/>
                  </a:cubicBezTo>
                  <a:lnTo>
                    <a:pt x="6935" y="1240"/>
                  </a:lnTo>
                  <a:cubicBezTo>
                    <a:pt x="6548" y="1197"/>
                    <a:pt x="5815" y="1110"/>
                    <a:pt x="4394" y="895"/>
                  </a:cubicBezTo>
                  <a:cubicBezTo>
                    <a:pt x="3662" y="766"/>
                    <a:pt x="3145" y="637"/>
                    <a:pt x="2757" y="550"/>
                  </a:cubicBezTo>
                  <a:cubicBezTo>
                    <a:pt x="2326" y="464"/>
                    <a:pt x="2068" y="421"/>
                    <a:pt x="1896" y="335"/>
                  </a:cubicBezTo>
                  <a:lnTo>
                    <a:pt x="1551" y="249"/>
                  </a:lnTo>
                  <a:cubicBezTo>
                    <a:pt x="848" y="89"/>
                    <a:pt x="383" y="1"/>
                    <a:pt x="1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610;p59"/>
            <p:cNvSpPr/>
            <p:nvPr/>
          </p:nvSpPr>
          <p:spPr>
            <a:xfrm>
              <a:off x="8926107" y="2878693"/>
              <a:ext cx="56485" cy="57974"/>
            </a:xfrm>
            <a:custGeom>
              <a:avLst/>
              <a:gdLst/>
              <a:ahLst/>
              <a:cxnLst/>
              <a:rect l="l" t="t" r="r" b="b"/>
              <a:pathLst>
                <a:path w="1783" h="1830" extrusionOk="0">
                  <a:moveTo>
                    <a:pt x="217" y="0"/>
                  </a:moveTo>
                  <a:cubicBezTo>
                    <a:pt x="27" y="0"/>
                    <a:pt x="1" y="193"/>
                    <a:pt x="179" y="550"/>
                  </a:cubicBezTo>
                  <a:lnTo>
                    <a:pt x="696" y="1067"/>
                  </a:lnTo>
                  <a:lnTo>
                    <a:pt x="1170" y="1670"/>
                  </a:lnTo>
                  <a:cubicBezTo>
                    <a:pt x="1323" y="1777"/>
                    <a:pt x="1455" y="1830"/>
                    <a:pt x="1551" y="1830"/>
                  </a:cubicBezTo>
                  <a:cubicBezTo>
                    <a:pt x="1724" y="1830"/>
                    <a:pt x="1782" y="1658"/>
                    <a:pt x="1644" y="1325"/>
                  </a:cubicBezTo>
                  <a:lnTo>
                    <a:pt x="1127" y="679"/>
                  </a:lnTo>
                  <a:lnTo>
                    <a:pt x="567" y="119"/>
                  </a:lnTo>
                  <a:cubicBezTo>
                    <a:pt x="420" y="39"/>
                    <a:pt x="302" y="0"/>
                    <a:pt x="2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92" name="图片 2">
            <a:extLst>
              <a:ext uri="{FF2B5EF4-FFF2-40B4-BE49-F238E27FC236}">
                <a16:creationId xmlns:a16="http://schemas.microsoft.com/office/drawing/2014/main" id="{E6E10F80-111D-44B7-AB1E-121894345A0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3" t="5891" r="5710" b="2945"/>
          <a:stretch/>
        </p:blipFill>
        <p:spPr>
          <a:xfrm>
            <a:off x="-152074" y="1221383"/>
            <a:ext cx="2840954" cy="3599199"/>
          </a:xfrm>
          <a:prstGeom prst="rect">
            <a:avLst/>
          </a:prstGeom>
        </p:spPr>
      </p:pic>
      <p:grpSp>
        <p:nvGrpSpPr>
          <p:cNvPr id="306" name="Google Shape;2392;p59"/>
          <p:cNvGrpSpPr/>
          <p:nvPr/>
        </p:nvGrpSpPr>
        <p:grpSpPr>
          <a:xfrm>
            <a:off x="3869817" y="3672657"/>
            <a:ext cx="884938" cy="1275527"/>
            <a:chOff x="913350" y="238025"/>
            <a:chExt cx="1434725" cy="2067975"/>
          </a:xfrm>
        </p:grpSpPr>
        <p:sp>
          <p:nvSpPr>
            <p:cNvPr id="307" name="Google Shape;2393;p59"/>
            <p:cNvSpPr/>
            <p:nvPr/>
          </p:nvSpPr>
          <p:spPr>
            <a:xfrm>
              <a:off x="2198850" y="1127375"/>
              <a:ext cx="149225" cy="283250"/>
            </a:xfrm>
            <a:custGeom>
              <a:avLst/>
              <a:gdLst/>
              <a:ahLst/>
              <a:cxnLst/>
              <a:rect l="l" t="t" r="r" b="b"/>
              <a:pathLst>
                <a:path w="5969" h="11330" extrusionOk="0">
                  <a:moveTo>
                    <a:pt x="2864" y="0"/>
                  </a:moveTo>
                  <a:lnTo>
                    <a:pt x="2864" y="0"/>
                  </a:lnTo>
                  <a:cubicBezTo>
                    <a:pt x="0" y="2218"/>
                    <a:pt x="202" y="11131"/>
                    <a:pt x="202" y="11131"/>
                  </a:cubicBezTo>
                  <a:cubicBezTo>
                    <a:pt x="805" y="11269"/>
                    <a:pt x="1348" y="11329"/>
                    <a:pt x="1836" y="11329"/>
                  </a:cubicBezTo>
                  <a:cubicBezTo>
                    <a:pt x="5200" y="11329"/>
                    <a:pt x="5969" y="8469"/>
                    <a:pt x="5969" y="8469"/>
                  </a:cubicBezTo>
                  <a:cubicBezTo>
                    <a:pt x="2339" y="8389"/>
                    <a:pt x="2864" y="1"/>
                    <a:pt x="28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2394;p59"/>
            <p:cNvSpPr/>
            <p:nvPr/>
          </p:nvSpPr>
          <p:spPr>
            <a:xfrm>
              <a:off x="913350" y="536625"/>
              <a:ext cx="1414575" cy="1769375"/>
            </a:xfrm>
            <a:custGeom>
              <a:avLst/>
              <a:gdLst/>
              <a:ahLst/>
              <a:cxnLst/>
              <a:rect l="l" t="t" r="r" b="b"/>
              <a:pathLst>
                <a:path w="56583" h="70775" extrusionOk="0">
                  <a:moveTo>
                    <a:pt x="32422" y="0"/>
                  </a:moveTo>
                  <a:cubicBezTo>
                    <a:pt x="23448" y="0"/>
                    <a:pt x="15194" y="5603"/>
                    <a:pt x="13350" y="13064"/>
                  </a:cubicBezTo>
                  <a:cubicBezTo>
                    <a:pt x="10688" y="23832"/>
                    <a:pt x="16455" y="37141"/>
                    <a:pt x="17342" y="45045"/>
                  </a:cubicBezTo>
                  <a:cubicBezTo>
                    <a:pt x="18270" y="52990"/>
                    <a:pt x="9277" y="57628"/>
                    <a:pt x="9277" y="57628"/>
                  </a:cubicBezTo>
                  <a:cubicBezTo>
                    <a:pt x="7641" y="55447"/>
                    <a:pt x="5198" y="54923"/>
                    <a:pt x="3230" y="54923"/>
                  </a:cubicBezTo>
                  <a:cubicBezTo>
                    <a:pt x="1413" y="54923"/>
                    <a:pt x="1" y="55369"/>
                    <a:pt x="1" y="55369"/>
                  </a:cubicBezTo>
                  <a:cubicBezTo>
                    <a:pt x="2259" y="60612"/>
                    <a:pt x="7663" y="60612"/>
                    <a:pt x="7663" y="60612"/>
                  </a:cubicBezTo>
                  <a:cubicBezTo>
                    <a:pt x="1977" y="65250"/>
                    <a:pt x="5849" y="70775"/>
                    <a:pt x="5849" y="70775"/>
                  </a:cubicBezTo>
                  <a:cubicBezTo>
                    <a:pt x="13793" y="65532"/>
                    <a:pt x="11535" y="60894"/>
                    <a:pt x="11535" y="60894"/>
                  </a:cubicBezTo>
                  <a:lnTo>
                    <a:pt x="11535" y="60894"/>
                  </a:lnTo>
                  <a:cubicBezTo>
                    <a:pt x="12071" y="60917"/>
                    <a:pt x="12604" y="60927"/>
                    <a:pt x="13133" y="60927"/>
                  </a:cubicBezTo>
                  <a:cubicBezTo>
                    <a:pt x="30900" y="60927"/>
                    <a:pt x="44459" y="48636"/>
                    <a:pt x="50412" y="37866"/>
                  </a:cubicBezTo>
                  <a:cubicBezTo>
                    <a:pt x="56542" y="26816"/>
                    <a:pt x="56582" y="11854"/>
                    <a:pt x="44282" y="3627"/>
                  </a:cubicBezTo>
                  <a:cubicBezTo>
                    <a:pt x="40517" y="1101"/>
                    <a:pt x="36399" y="0"/>
                    <a:pt x="324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2395;p59"/>
            <p:cNvSpPr/>
            <p:nvPr/>
          </p:nvSpPr>
          <p:spPr>
            <a:xfrm>
              <a:off x="1380175" y="1228450"/>
              <a:ext cx="840275" cy="821475"/>
            </a:xfrm>
            <a:custGeom>
              <a:avLst/>
              <a:gdLst/>
              <a:ahLst/>
              <a:cxnLst/>
              <a:rect l="l" t="t" r="r" b="b"/>
              <a:pathLst>
                <a:path w="33611" h="32859" extrusionOk="0">
                  <a:moveTo>
                    <a:pt x="27638" y="0"/>
                  </a:moveTo>
                  <a:cubicBezTo>
                    <a:pt x="26895" y="0"/>
                    <a:pt x="26049" y="121"/>
                    <a:pt x="25085" y="393"/>
                  </a:cubicBezTo>
                  <a:cubicBezTo>
                    <a:pt x="14115" y="3458"/>
                    <a:pt x="10889" y="28261"/>
                    <a:pt x="0" y="32858"/>
                  </a:cubicBezTo>
                  <a:lnTo>
                    <a:pt x="0" y="32858"/>
                  </a:lnTo>
                  <a:cubicBezTo>
                    <a:pt x="15043" y="30640"/>
                    <a:pt x="26416" y="19792"/>
                    <a:pt x="31739" y="10193"/>
                  </a:cubicBezTo>
                  <a:cubicBezTo>
                    <a:pt x="32142" y="9427"/>
                    <a:pt x="32546" y="8661"/>
                    <a:pt x="32909" y="7895"/>
                  </a:cubicBezTo>
                  <a:cubicBezTo>
                    <a:pt x="32909" y="7823"/>
                    <a:pt x="33610" y="0"/>
                    <a:pt x="27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2396;p59"/>
            <p:cNvSpPr/>
            <p:nvPr/>
          </p:nvSpPr>
          <p:spPr>
            <a:xfrm>
              <a:off x="1624975" y="973350"/>
              <a:ext cx="175225" cy="83600"/>
            </a:xfrm>
            <a:custGeom>
              <a:avLst/>
              <a:gdLst/>
              <a:ahLst/>
              <a:cxnLst/>
              <a:rect l="l" t="t" r="r" b="b"/>
              <a:pathLst>
                <a:path w="7009" h="3344" extrusionOk="0">
                  <a:moveTo>
                    <a:pt x="6688" y="1"/>
                  </a:moveTo>
                  <a:cubicBezTo>
                    <a:pt x="6562" y="1"/>
                    <a:pt x="6441" y="92"/>
                    <a:pt x="6420" y="273"/>
                  </a:cubicBezTo>
                  <a:cubicBezTo>
                    <a:pt x="6445" y="1791"/>
                    <a:pt x="4583" y="2791"/>
                    <a:pt x="2951" y="2791"/>
                  </a:cubicBezTo>
                  <a:cubicBezTo>
                    <a:pt x="1852" y="2791"/>
                    <a:pt x="857" y="2337"/>
                    <a:pt x="613" y="1281"/>
                  </a:cubicBezTo>
                  <a:cubicBezTo>
                    <a:pt x="564" y="1135"/>
                    <a:pt x="451" y="1074"/>
                    <a:pt x="337" y="1074"/>
                  </a:cubicBezTo>
                  <a:cubicBezTo>
                    <a:pt x="168" y="1074"/>
                    <a:pt x="0" y="1210"/>
                    <a:pt x="48" y="1402"/>
                  </a:cubicBezTo>
                  <a:lnTo>
                    <a:pt x="48" y="1443"/>
                  </a:lnTo>
                  <a:cubicBezTo>
                    <a:pt x="379" y="2767"/>
                    <a:pt x="1613" y="3344"/>
                    <a:pt x="2951" y="3344"/>
                  </a:cubicBezTo>
                  <a:cubicBezTo>
                    <a:pt x="4873" y="3344"/>
                    <a:pt x="7009" y="2152"/>
                    <a:pt x="6985" y="273"/>
                  </a:cubicBezTo>
                  <a:cubicBezTo>
                    <a:pt x="6945" y="92"/>
                    <a:pt x="6814" y="1"/>
                    <a:pt x="66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2397;p59"/>
            <p:cNvSpPr/>
            <p:nvPr/>
          </p:nvSpPr>
          <p:spPr>
            <a:xfrm>
              <a:off x="1971775" y="889425"/>
              <a:ext cx="174850" cy="83275"/>
            </a:xfrm>
            <a:custGeom>
              <a:avLst/>
              <a:gdLst/>
              <a:ahLst/>
              <a:cxnLst/>
              <a:rect l="l" t="t" r="r" b="b"/>
              <a:pathLst>
                <a:path w="6994" h="3331" extrusionOk="0">
                  <a:moveTo>
                    <a:pt x="6664" y="1"/>
                  </a:moveTo>
                  <a:cubicBezTo>
                    <a:pt x="6533" y="1"/>
                    <a:pt x="6401" y="81"/>
                    <a:pt x="6381" y="243"/>
                  </a:cubicBezTo>
                  <a:cubicBezTo>
                    <a:pt x="6429" y="1781"/>
                    <a:pt x="4586" y="2789"/>
                    <a:pt x="2953" y="2789"/>
                  </a:cubicBezTo>
                  <a:cubicBezTo>
                    <a:pt x="1846" y="2789"/>
                    <a:pt x="835" y="2326"/>
                    <a:pt x="574" y="1251"/>
                  </a:cubicBezTo>
                  <a:cubicBezTo>
                    <a:pt x="542" y="1108"/>
                    <a:pt x="442" y="1046"/>
                    <a:pt x="336" y="1046"/>
                  </a:cubicBezTo>
                  <a:cubicBezTo>
                    <a:pt x="174" y="1046"/>
                    <a:pt x="1" y="1192"/>
                    <a:pt x="50" y="1412"/>
                  </a:cubicBezTo>
                  <a:cubicBezTo>
                    <a:pt x="363" y="2750"/>
                    <a:pt x="1590" y="3330"/>
                    <a:pt x="2924" y="3330"/>
                  </a:cubicBezTo>
                  <a:cubicBezTo>
                    <a:pt x="4848" y="3330"/>
                    <a:pt x="6994" y="2124"/>
                    <a:pt x="6946" y="243"/>
                  </a:cubicBezTo>
                  <a:cubicBezTo>
                    <a:pt x="6926" y="81"/>
                    <a:pt x="6795" y="1"/>
                    <a:pt x="66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2398;p59"/>
            <p:cNvSpPr/>
            <p:nvPr/>
          </p:nvSpPr>
          <p:spPr>
            <a:xfrm>
              <a:off x="1887750" y="1023175"/>
              <a:ext cx="89300" cy="55200"/>
            </a:xfrm>
            <a:custGeom>
              <a:avLst/>
              <a:gdLst/>
              <a:ahLst/>
              <a:cxnLst/>
              <a:rect l="l" t="t" r="r" b="b"/>
              <a:pathLst>
                <a:path w="3572" h="2208" extrusionOk="0">
                  <a:moveTo>
                    <a:pt x="3190" y="0"/>
                  </a:moveTo>
                  <a:cubicBezTo>
                    <a:pt x="3051" y="0"/>
                    <a:pt x="2904" y="95"/>
                    <a:pt x="2927" y="256"/>
                  </a:cubicBezTo>
                  <a:cubicBezTo>
                    <a:pt x="3110" y="1198"/>
                    <a:pt x="2391" y="1748"/>
                    <a:pt x="1686" y="1748"/>
                  </a:cubicBezTo>
                  <a:cubicBezTo>
                    <a:pt x="1153" y="1748"/>
                    <a:pt x="628" y="1434"/>
                    <a:pt x="507" y="740"/>
                  </a:cubicBezTo>
                  <a:cubicBezTo>
                    <a:pt x="472" y="619"/>
                    <a:pt x="370" y="565"/>
                    <a:pt x="269" y="565"/>
                  </a:cubicBezTo>
                  <a:cubicBezTo>
                    <a:pt x="134" y="565"/>
                    <a:pt x="0" y="660"/>
                    <a:pt x="23" y="821"/>
                  </a:cubicBezTo>
                  <a:cubicBezTo>
                    <a:pt x="207" y="1632"/>
                    <a:pt x="965" y="2208"/>
                    <a:pt x="1772" y="2208"/>
                  </a:cubicBezTo>
                  <a:cubicBezTo>
                    <a:pt x="1847" y="2208"/>
                    <a:pt x="1923" y="2202"/>
                    <a:pt x="1999" y="2192"/>
                  </a:cubicBezTo>
                  <a:cubicBezTo>
                    <a:pt x="2927" y="1990"/>
                    <a:pt x="3572" y="1103"/>
                    <a:pt x="3411" y="176"/>
                  </a:cubicBezTo>
                  <a:cubicBezTo>
                    <a:pt x="3393" y="54"/>
                    <a:pt x="3294" y="0"/>
                    <a:pt x="31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2399;p59"/>
            <p:cNvSpPr/>
            <p:nvPr/>
          </p:nvSpPr>
          <p:spPr>
            <a:xfrm>
              <a:off x="1556600" y="1056800"/>
              <a:ext cx="142200" cy="142175"/>
            </a:xfrm>
            <a:custGeom>
              <a:avLst/>
              <a:gdLst/>
              <a:ahLst/>
              <a:cxnLst/>
              <a:rect l="l" t="t" r="r" b="b"/>
              <a:pathLst>
                <a:path w="5688" h="5687" extrusionOk="0">
                  <a:moveTo>
                    <a:pt x="2824" y="0"/>
                  </a:moveTo>
                  <a:cubicBezTo>
                    <a:pt x="1291" y="0"/>
                    <a:pt x="1" y="1291"/>
                    <a:pt x="1" y="2823"/>
                  </a:cubicBezTo>
                  <a:cubicBezTo>
                    <a:pt x="1" y="4396"/>
                    <a:pt x="1291" y="5687"/>
                    <a:pt x="2824" y="5687"/>
                  </a:cubicBezTo>
                  <a:cubicBezTo>
                    <a:pt x="4397" y="5687"/>
                    <a:pt x="5687" y="4396"/>
                    <a:pt x="5687" y="2823"/>
                  </a:cubicBezTo>
                  <a:cubicBezTo>
                    <a:pt x="5687" y="1291"/>
                    <a:pt x="4397" y="0"/>
                    <a:pt x="28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2400;p59"/>
            <p:cNvSpPr/>
            <p:nvPr/>
          </p:nvSpPr>
          <p:spPr>
            <a:xfrm>
              <a:off x="2112150" y="929750"/>
              <a:ext cx="141175" cy="142200"/>
            </a:xfrm>
            <a:custGeom>
              <a:avLst/>
              <a:gdLst/>
              <a:ahLst/>
              <a:cxnLst/>
              <a:rect l="l" t="t" r="r" b="b"/>
              <a:pathLst>
                <a:path w="5647" h="5688" extrusionOk="0">
                  <a:moveTo>
                    <a:pt x="2823" y="1"/>
                  </a:moveTo>
                  <a:cubicBezTo>
                    <a:pt x="1250" y="1"/>
                    <a:pt x="0" y="1291"/>
                    <a:pt x="0" y="2864"/>
                  </a:cubicBezTo>
                  <a:cubicBezTo>
                    <a:pt x="0" y="4397"/>
                    <a:pt x="1250" y="5687"/>
                    <a:pt x="2823" y="5687"/>
                  </a:cubicBezTo>
                  <a:cubicBezTo>
                    <a:pt x="4396" y="5687"/>
                    <a:pt x="5646" y="4397"/>
                    <a:pt x="5646" y="2864"/>
                  </a:cubicBezTo>
                  <a:cubicBezTo>
                    <a:pt x="5646" y="1291"/>
                    <a:pt x="4396" y="1"/>
                    <a:pt x="28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2401;p59"/>
            <p:cNvSpPr/>
            <p:nvPr/>
          </p:nvSpPr>
          <p:spPr>
            <a:xfrm>
              <a:off x="1175500" y="1359250"/>
              <a:ext cx="381125" cy="306425"/>
            </a:xfrm>
            <a:custGeom>
              <a:avLst/>
              <a:gdLst/>
              <a:ahLst/>
              <a:cxnLst/>
              <a:rect l="l" t="t" r="r" b="b"/>
              <a:pathLst>
                <a:path w="15245" h="12257" extrusionOk="0">
                  <a:moveTo>
                    <a:pt x="9195" y="1"/>
                  </a:moveTo>
                  <a:cubicBezTo>
                    <a:pt x="9195" y="1"/>
                    <a:pt x="5606" y="6171"/>
                    <a:pt x="0" y="8510"/>
                  </a:cubicBezTo>
                  <a:cubicBezTo>
                    <a:pt x="0" y="8510"/>
                    <a:pt x="1631" y="12257"/>
                    <a:pt x="6148" y="12257"/>
                  </a:cubicBezTo>
                  <a:cubicBezTo>
                    <a:pt x="8407" y="12257"/>
                    <a:pt x="11387" y="11320"/>
                    <a:pt x="15245" y="8510"/>
                  </a:cubicBezTo>
                  <a:cubicBezTo>
                    <a:pt x="15245" y="8510"/>
                    <a:pt x="14680" y="1977"/>
                    <a:pt x="91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2402;p59"/>
            <p:cNvSpPr/>
            <p:nvPr/>
          </p:nvSpPr>
          <p:spPr>
            <a:xfrm>
              <a:off x="1339250" y="395425"/>
              <a:ext cx="171400" cy="141150"/>
            </a:xfrm>
            <a:custGeom>
              <a:avLst/>
              <a:gdLst/>
              <a:ahLst/>
              <a:cxnLst/>
              <a:rect l="l" t="t" r="r" b="b"/>
              <a:pathLst>
                <a:path w="6856" h="5646" extrusionOk="0">
                  <a:moveTo>
                    <a:pt x="2361" y="0"/>
                  </a:moveTo>
                  <a:cubicBezTo>
                    <a:pt x="1836" y="0"/>
                    <a:pt x="1366" y="211"/>
                    <a:pt x="1032" y="685"/>
                  </a:cubicBezTo>
                  <a:cubicBezTo>
                    <a:pt x="1" y="2137"/>
                    <a:pt x="1503" y="3806"/>
                    <a:pt x="3310" y="3806"/>
                  </a:cubicBezTo>
                  <a:cubicBezTo>
                    <a:pt x="3410" y="3806"/>
                    <a:pt x="3512" y="3801"/>
                    <a:pt x="3613" y="3790"/>
                  </a:cubicBezTo>
                  <a:cubicBezTo>
                    <a:pt x="3728" y="3776"/>
                    <a:pt x="3842" y="3769"/>
                    <a:pt x="3955" y="3769"/>
                  </a:cubicBezTo>
                  <a:cubicBezTo>
                    <a:pt x="5112" y="3769"/>
                    <a:pt x="6146" y="4506"/>
                    <a:pt x="6477" y="5645"/>
                  </a:cubicBezTo>
                  <a:cubicBezTo>
                    <a:pt x="6855" y="2712"/>
                    <a:pt x="4248" y="0"/>
                    <a:pt x="23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2403;p59"/>
            <p:cNvSpPr/>
            <p:nvPr/>
          </p:nvSpPr>
          <p:spPr>
            <a:xfrm>
              <a:off x="1445575" y="260025"/>
              <a:ext cx="123150" cy="184800"/>
            </a:xfrm>
            <a:custGeom>
              <a:avLst/>
              <a:gdLst/>
              <a:ahLst/>
              <a:cxnLst/>
              <a:rect l="l" t="t" r="r" b="b"/>
              <a:pathLst>
                <a:path w="4926" h="7392" extrusionOk="0">
                  <a:moveTo>
                    <a:pt x="2716" y="1"/>
                  </a:moveTo>
                  <a:cubicBezTo>
                    <a:pt x="234" y="1"/>
                    <a:pt x="1" y="5307"/>
                    <a:pt x="2990" y="7391"/>
                  </a:cubicBezTo>
                  <a:cubicBezTo>
                    <a:pt x="2345" y="6262"/>
                    <a:pt x="2546" y="4851"/>
                    <a:pt x="3514" y="4004"/>
                  </a:cubicBezTo>
                  <a:cubicBezTo>
                    <a:pt x="4926" y="2673"/>
                    <a:pt x="4764" y="213"/>
                    <a:pt x="2909" y="11"/>
                  </a:cubicBezTo>
                  <a:cubicBezTo>
                    <a:pt x="2843" y="4"/>
                    <a:pt x="2779" y="1"/>
                    <a:pt x="2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2404;p59"/>
            <p:cNvSpPr/>
            <p:nvPr/>
          </p:nvSpPr>
          <p:spPr>
            <a:xfrm>
              <a:off x="1294650" y="238025"/>
              <a:ext cx="147050" cy="122725"/>
            </a:xfrm>
            <a:custGeom>
              <a:avLst/>
              <a:gdLst/>
              <a:ahLst/>
              <a:cxnLst/>
              <a:rect l="l" t="t" r="r" b="b"/>
              <a:pathLst>
                <a:path w="5882" h="4909" extrusionOk="0">
                  <a:moveTo>
                    <a:pt x="2638" y="1"/>
                  </a:moveTo>
                  <a:cubicBezTo>
                    <a:pt x="2366" y="1"/>
                    <a:pt x="2083" y="88"/>
                    <a:pt x="1808" y="286"/>
                  </a:cubicBezTo>
                  <a:cubicBezTo>
                    <a:pt x="0" y="1479"/>
                    <a:pt x="2484" y="4909"/>
                    <a:pt x="5447" y="4909"/>
                  </a:cubicBezTo>
                  <a:cubicBezTo>
                    <a:pt x="5591" y="4909"/>
                    <a:pt x="5736" y="4901"/>
                    <a:pt x="5881" y="4884"/>
                  </a:cubicBezTo>
                  <a:cubicBezTo>
                    <a:pt x="4833" y="4561"/>
                    <a:pt x="4228" y="3553"/>
                    <a:pt x="4349" y="2464"/>
                  </a:cubicBezTo>
                  <a:cubicBezTo>
                    <a:pt x="4507" y="1195"/>
                    <a:pt x="3643" y="1"/>
                    <a:pt x="26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2405;p59"/>
            <p:cNvSpPr/>
            <p:nvPr/>
          </p:nvSpPr>
          <p:spPr>
            <a:xfrm>
              <a:off x="1498125" y="583600"/>
              <a:ext cx="98825" cy="48075"/>
            </a:xfrm>
            <a:custGeom>
              <a:avLst/>
              <a:gdLst/>
              <a:ahLst/>
              <a:cxnLst/>
              <a:rect l="l" t="t" r="r" b="b"/>
              <a:pathLst>
                <a:path w="3953" h="1923" extrusionOk="0">
                  <a:moveTo>
                    <a:pt x="3223" y="0"/>
                  </a:moveTo>
                  <a:cubicBezTo>
                    <a:pt x="2830" y="0"/>
                    <a:pt x="2295" y="112"/>
                    <a:pt x="1735" y="337"/>
                  </a:cubicBezTo>
                  <a:cubicBezTo>
                    <a:pt x="727" y="740"/>
                    <a:pt x="1" y="1345"/>
                    <a:pt x="122" y="1708"/>
                  </a:cubicBezTo>
                  <a:cubicBezTo>
                    <a:pt x="193" y="1851"/>
                    <a:pt x="416" y="1923"/>
                    <a:pt x="731" y="1923"/>
                  </a:cubicBezTo>
                  <a:cubicBezTo>
                    <a:pt x="1123" y="1923"/>
                    <a:pt x="1659" y="1811"/>
                    <a:pt x="2219" y="1587"/>
                  </a:cubicBezTo>
                  <a:cubicBezTo>
                    <a:pt x="3227" y="1183"/>
                    <a:pt x="3953" y="578"/>
                    <a:pt x="3832" y="216"/>
                  </a:cubicBezTo>
                  <a:cubicBezTo>
                    <a:pt x="3760" y="72"/>
                    <a:pt x="3537" y="0"/>
                    <a:pt x="3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0" name="Google Shape;2435;p59"/>
          <p:cNvGrpSpPr/>
          <p:nvPr/>
        </p:nvGrpSpPr>
        <p:grpSpPr>
          <a:xfrm>
            <a:off x="5805883" y="2970302"/>
            <a:ext cx="574626" cy="695272"/>
            <a:chOff x="3530700" y="3207350"/>
            <a:chExt cx="931625" cy="1127225"/>
          </a:xfrm>
        </p:grpSpPr>
        <p:sp>
          <p:nvSpPr>
            <p:cNvPr id="321" name="Google Shape;2436;p59"/>
            <p:cNvSpPr/>
            <p:nvPr/>
          </p:nvSpPr>
          <p:spPr>
            <a:xfrm>
              <a:off x="3659750" y="3599550"/>
              <a:ext cx="140175" cy="638225"/>
            </a:xfrm>
            <a:custGeom>
              <a:avLst/>
              <a:gdLst/>
              <a:ahLst/>
              <a:cxnLst/>
              <a:rect l="l" t="t" r="r" b="b"/>
              <a:pathLst>
                <a:path w="5607" h="25529" extrusionOk="0">
                  <a:moveTo>
                    <a:pt x="3792" y="0"/>
                  </a:moveTo>
                  <a:lnTo>
                    <a:pt x="3792" y="0"/>
                  </a:lnTo>
                  <a:cubicBezTo>
                    <a:pt x="3429" y="202"/>
                    <a:pt x="3106" y="444"/>
                    <a:pt x="2824" y="766"/>
                  </a:cubicBezTo>
                  <a:cubicBezTo>
                    <a:pt x="2461" y="1089"/>
                    <a:pt x="2138" y="1492"/>
                    <a:pt x="1896" y="1896"/>
                  </a:cubicBezTo>
                  <a:cubicBezTo>
                    <a:pt x="1533" y="2420"/>
                    <a:pt x="1251" y="3025"/>
                    <a:pt x="1050" y="3670"/>
                  </a:cubicBezTo>
                  <a:cubicBezTo>
                    <a:pt x="808" y="4436"/>
                    <a:pt x="727" y="5283"/>
                    <a:pt x="767" y="6090"/>
                  </a:cubicBezTo>
                  <a:cubicBezTo>
                    <a:pt x="848" y="6937"/>
                    <a:pt x="1009" y="7784"/>
                    <a:pt x="1251" y="8590"/>
                  </a:cubicBezTo>
                  <a:lnTo>
                    <a:pt x="1614" y="9760"/>
                  </a:lnTo>
                  <a:cubicBezTo>
                    <a:pt x="1735" y="10123"/>
                    <a:pt x="1816" y="10526"/>
                    <a:pt x="1896" y="10849"/>
                  </a:cubicBezTo>
                  <a:cubicBezTo>
                    <a:pt x="1937" y="11010"/>
                    <a:pt x="2017" y="11212"/>
                    <a:pt x="2017" y="11373"/>
                  </a:cubicBezTo>
                  <a:cubicBezTo>
                    <a:pt x="2058" y="11494"/>
                    <a:pt x="2058" y="11655"/>
                    <a:pt x="2098" y="11817"/>
                  </a:cubicBezTo>
                  <a:cubicBezTo>
                    <a:pt x="2098" y="11857"/>
                    <a:pt x="2098" y="11938"/>
                    <a:pt x="2098" y="12018"/>
                  </a:cubicBezTo>
                  <a:lnTo>
                    <a:pt x="2098" y="12381"/>
                  </a:lnTo>
                  <a:lnTo>
                    <a:pt x="2058" y="12583"/>
                  </a:lnTo>
                  <a:cubicBezTo>
                    <a:pt x="1896" y="13228"/>
                    <a:pt x="1695" y="13873"/>
                    <a:pt x="1413" y="14438"/>
                  </a:cubicBezTo>
                  <a:cubicBezTo>
                    <a:pt x="1009" y="15245"/>
                    <a:pt x="687" y="16092"/>
                    <a:pt x="445" y="16938"/>
                  </a:cubicBezTo>
                  <a:cubicBezTo>
                    <a:pt x="203" y="17785"/>
                    <a:pt x="41" y="18673"/>
                    <a:pt x="41" y="19520"/>
                  </a:cubicBezTo>
                  <a:cubicBezTo>
                    <a:pt x="1" y="20366"/>
                    <a:pt x="122" y="21173"/>
                    <a:pt x="404" y="21939"/>
                  </a:cubicBezTo>
                  <a:cubicBezTo>
                    <a:pt x="606" y="22544"/>
                    <a:pt x="929" y="23149"/>
                    <a:pt x="1292" y="23673"/>
                  </a:cubicBezTo>
                  <a:cubicBezTo>
                    <a:pt x="1493" y="23915"/>
                    <a:pt x="1654" y="24117"/>
                    <a:pt x="1816" y="24319"/>
                  </a:cubicBezTo>
                  <a:cubicBezTo>
                    <a:pt x="1977" y="24480"/>
                    <a:pt x="2138" y="24641"/>
                    <a:pt x="2259" y="24762"/>
                  </a:cubicBezTo>
                  <a:cubicBezTo>
                    <a:pt x="2501" y="24964"/>
                    <a:pt x="2743" y="25166"/>
                    <a:pt x="2985" y="25327"/>
                  </a:cubicBezTo>
                  <a:cubicBezTo>
                    <a:pt x="3187" y="25448"/>
                    <a:pt x="3268" y="25529"/>
                    <a:pt x="3268" y="25529"/>
                  </a:cubicBezTo>
                  <a:lnTo>
                    <a:pt x="3147" y="25206"/>
                  </a:lnTo>
                  <a:cubicBezTo>
                    <a:pt x="3106" y="25004"/>
                    <a:pt x="2985" y="24722"/>
                    <a:pt x="2864" y="24359"/>
                  </a:cubicBezTo>
                  <a:cubicBezTo>
                    <a:pt x="2824" y="24198"/>
                    <a:pt x="2743" y="23996"/>
                    <a:pt x="2703" y="23794"/>
                  </a:cubicBezTo>
                  <a:lnTo>
                    <a:pt x="2542" y="23109"/>
                  </a:lnTo>
                  <a:cubicBezTo>
                    <a:pt x="2421" y="22625"/>
                    <a:pt x="2380" y="22101"/>
                    <a:pt x="2421" y="21576"/>
                  </a:cubicBezTo>
                  <a:cubicBezTo>
                    <a:pt x="2421" y="20971"/>
                    <a:pt x="2501" y="20407"/>
                    <a:pt x="2663" y="19842"/>
                  </a:cubicBezTo>
                  <a:cubicBezTo>
                    <a:pt x="2824" y="19237"/>
                    <a:pt x="3066" y="18592"/>
                    <a:pt x="3348" y="18027"/>
                  </a:cubicBezTo>
                  <a:cubicBezTo>
                    <a:pt x="3510" y="17705"/>
                    <a:pt x="3711" y="17342"/>
                    <a:pt x="3873" y="17059"/>
                  </a:cubicBezTo>
                  <a:cubicBezTo>
                    <a:pt x="4034" y="16737"/>
                    <a:pt x="4276" y="16374"/>
                    <a:pt x="4437" y="16011"/>
                  </a:cubicBezTo>
                  <a:lnTo>
                    <a:pt x="4760" y="15406"/>
                  </a:lnTo>
                  <a:cubicBezTo>
                    <a:pt x="4881" y="15164"/>
                    <a:pt x="5002" y="14962"/>
                    <a:pt x="5082" y="14720"/>
                  </a:cubicBezTo>
                  <a:lnTo>
                    <a:pt x="5365" y="13994"/>
                  </a:lnTo>
                  <a:cubicBezTo>
                    <a:pt x="5445" y="13712"/>
                    <a:pt x="5486" y="13430"/>
                    <a:pt x="5526" y="13148"/>
                  </a:cubicBezTo>
                  <a:lnTo>
                    <a:pt x="5607" y="12704"/>
                  </a:lnTo>
                  <a:lnTo>
                    <a:pt x="5607" y="12260"/>
                  </a:lnTo>
                  <a:cubicBezTo>
                    <a:pt x="5607" y="11978"/>
                    <a:pt x="5607" y="11696"/>
                    <a:pt x="5566" y="11373"/>
                  </a:cubicBezTo>
                  <a:cubicBezTo>
                    <a:pt x="5526" y="11131"/>
                    <a:pt x="5486" y="10849"/>
                    <a:pt x="5405" y="10607"/>
                  </a:cubicBezTo>
                  <a:cubicBezTo>
                    <a:pt x="5365" y="10324"/>
                    <a:pt x="5244" y="10123"/>
                    <a:pt x="5203" y="9881"/>
                  </a:cubicBezTo>
                  <a:cubicBezTo>
                    <a:pt x="5042" y="9478"/>
                    <a:pt x="4881" y="9034"/>
                    <a:pt x="4679" y="8631"/>
                  </a:cubicBezTo>
                  <a:cubicBezTo>
                    <a:pt x="4518" y="8227"/>
                    <a:pt x="4357" y="7864"/>
                    <a:pt x="4195" y="7501"/>
                  </a:cubicBezTo>
                  <a:cubicBezTo>
                    <a:pt x="3873" y="6897"/>
                    <a:pt x="3590" y="6292"/>
                    <a:pt x="3348" y="5646"/>
                  </a:cubicBezTo>
                  <a:cubicBezTo>
                    <a:pt x="3187" y="5122"/>
                    <a:pt x="3066" y="4517"/>
                    <a:pt x="3026" y="3952"/>
                  </a:cubicBezTo>
                  <a:cubicBezTo>
                    <a:pt x="2985" y="2985"/>
                    <a:pt x="3106" y="2017"/>
                    <a:pt x="3389" y="1129"/>
                  </a:cubicBezTo>
                  <a:cubicBezTo>
                    <a:pt x="3510" y="766"/>
                    <a:pt x="3590" y="484"/>
                    <a:pt x="3671" y="283"/>
                  </a:cubicBezTo>
                  <a:lnTo>
                    <a:pt x="37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2437;p59"/>
            <p:cNvSpPr/>
            <p:nvPr/>
          </p:nvSpPr>
          <p:spPr>
            <a:xfrm>
              <a:off x="3762600" y="3599550"/>
              <a:ext cx="141175" cy="735025"/>
            </a:xfrm>
            <a:custGeom>
              <a:avLst/>
              <a:gdLst/>
              <a:ahLst/>
              <a:cxnLst/>
              <a:rect l="l" t="t" r="r" b="b"/>
              <a:pathLst>
                <a:path w="5647" h="29401" extrusionOk="0">
                  <a:moveTo>
                    <a:pt x="1856" y="0"/>
                  </a:moveTo>
                  <a:lnTo>
                    <a:pt x="1977" y="323"/>
                  </a:lnTo>
                  <a:cubicBezTo>
                    <a:pt x="2057" y="565"/>
                    <a:pt x="2138" y="887"/>
                    <a:pt x="2259" y="1291"/>
                  </a:cubicBezTo>
                  <a:cubicBezTo>
                    <a:pt x="2501" y="2339"/>
                    <a:pt x="2622" y="3469"/>
                    <a:pt x="2582" y="4557"/>
                  </a:cubicBezTo>
                  <a:cubicBezTo>
                    <a:pt x="2582" y="5203"/>
                    <a:pt x="2461" y="5888"/>
                    <a:pt x="2299" y="6493"/>
                  </a:cubicBezTo>
                  <a:cubicBezTo>
                    <a:pt x="2057" y="7219"/>
                    <a:pt x="1775" y="7945"/>
                    <a:pt x="1452" y="8631"/>
                  </a:cubicBezTo>
                  <a:cubicBezTo>
                    <a:pt x="1291" y="9074"/>
                    <a:pt x="1130" y="9478"/>
                    <a:pt x="968" y="9962"/>
                  </a:cubicBezTo>
                  <a:cubicBezTo>
                    <a:pt x="767" y="10405"/>
                    <a:pt x="605" y="10889"/>
                    <a:pt x="444" y="11373"/>
                  </a:cubicBezTo>
                  <a:cubicBezTo>
                    <a:pt x="404" y="11655"/>
                    <a:pt x="283" y="11897"/>
                    <a:pt x="243" y="12180"/>
                  </a:cubicBezTo>
                  <a:cubicBezTo>
                    <a:pt x="162" y="12502"/>
                    <a:pt x="122" y="12825"/>
                    <a:pt x="81" y="13107"/>
                  </a:cubicBezTo>
                  <a:cubicBezTo>
                    <a:pt x="41" y="13470"/>
                    <a:pt x="1" y="13793"/>
                    <a:pt x="41" y="14115"/>
                  </a:cubicBezTo>
                  <a:lnTo>
                    <a:pt x="41" y="14640"/>
                  </a:lnTo>
                  <a:lnTo>
                    <a:pt x="81" y="15124"/>
                  </a:lnTo>
                  <a:cubicBezTo>
                    <a:pt x="122" y="15446"/>
                    <a:pt x="202" y="15769"/>
                    <a:pt x="283" y="16092"/>
                  </a:cubicBezTo>
                  <a:lnTo>
                    <a:pt x="565" y="16938"/>
                  </a:lnTo>
                  <a:cubicBezTo>
                    <a:pt x="646" y="17221"/>
                    <a:pt x="726" y="17463"/>
                    <a:pt x="847" y="17705"/>
                  </a:cubicBezTo>
                  <a:lnTo>
                    <a:pt x="1170" y="18431"/>
                  </a:lnTo>
                  <a:cubicBezTo>
                    <a:pt x="1372" y="18874"/>
                    <a:pt x="1614" y="19278"/>
                    <a:pt x="1775" y="19640"/>
                  </a:cubicBezTo>
                  <a:cubicBezTo>
                    <a:pt x="1936" y="20003"/>
                    <a:pt x="2098" y="20407"/>
                    <a:pt x="2259" y="20770"/>
                  </a:cubicBezTo>
                  <a:cubicBezTo>
                    <a:pt x="2582" y="21415"/>
                    <a:pt x="2783" y="22141"/>
                    <a:pt x="2985" y="22867"/>
                  </a:cubicBezTo>
                  <a:cubicBezTo>
                    <a:pt x="3146" y="23512"/>
                    <a:pt x="3227" y="24157"/>
                    <a:pt x="3227" y="24843"/>
                  </a:cubicBezTo>
                  <a:cubicBezTo>
                    <a:pt x="3227" y="25448"/>
                    <a:pt x="3187" y="26053"/>
                    <a:pt x="3106" y="26617"/>
                  </a:cubicBezTo>
                  <a:lnTo>
                    <a:pt x="2945" y="27424"/>
                  </a:lnTo>
                  <a:cubicBezTo>
                    <a:pt x="2904" y="27666"/>
                    <a:pt x="2824" y="27868"/>
                    <a:pt x="2743" y="28069"/>
                  </a:cubicBezTo>
                  <a:cubicBezTo>
                    <a:pt x="2662" y="28513"/>
                    <a:pt x="2541" y="28795"/>
                    <a:pt x="2461" y="29037"/>
                  </a:cubicBezTo>
                  <a:lnTo>
                    <a:pt x="2380" y="29400"/>
                  </a:lnTo>
                  <a:cubicBezTo>
                    <a:pt x="2380" y="29400"/>
                    <a:pt x="2461" y="29319"/>
                    <a:pt x="2622" y="29198"/>
                  </a:cubicBezTo>
                  <a:cubicBezTo>
                    <a:pt x="2904" y="28997"/>
                    <a:pt x="3146" y="28755"/>
                    <a:pt x="3348" y="28513"/>
                  </a:cubicBezTo>
                  <a:cubicBezTo>
                    <a:pt x="3509" y="28352"/>
                    <a:pt x="3670" y="28190"/>
                    <a:pt x="3832" y="27989"/>
                  </a:cubicBezTo>
                  <a:cubicBezTo>
                    <a:pt x="3993" y="27787"/>
                    <a:pt x="4154" y="27545"/>
                    <a:pt x="4316" y="27263"/>
                  </a:cubicBezTo>
                  <a:cubicBezTo>
                    <a:pt x="4719" y="26658"/>
                    <a:pt x="5042" y="25972"/>
                    <a:pt x="5243" y="25246"/>
                  </a:cubicBezTo>
                  <a:cubicBezTo>
                    <a:pt x="5485" y="24359"/>
                    <a:pt x="5647" y="23431"/>
                    <a:pt x="5606" y="22504"/>
                  </a:cubicBezTo>
                  <a:cubicBezTo>
                    <a:pt x="5606" y="21496"/>
                    <a:pt x="5445" y="20487"/>
                    <a:pt x="5203" y="19479"/>
                  </a:cubicBezTo>
                  <a:cubicBezTo>
                    <a:pt x="4921" y="18511"/>
                    <a:pt x="4598" y="17584"/>
                    <a:pt x="4235" y="16656"/>
                  </a:cubicBezTo>
                  <a:cubicBezTo>
                    <a:pt x="3953" y="15971"/>
                    <a:pt x="3711" y="15245"/>
                    <a:pt x="3590" y="14478"/>
                  </a:cubicBezTo>
                  <a:lnTo>
                    <a:pt x="3509" y="14277"/>
                  </a:lnTo>
                  <a:lnTo>
                    <a:pt x="3509" y="13833"/>
                  </a:lnTo>
                  <a:cubicBezTo>
                    <a:pt x="3509" y="13752"/>
                    <a:pt x="3509" y="13672"/>
                    <a:pt x="3509" y="13591"/>
                  </a:cubicBezTo>
                  <a:cubicBezTo>
                    <a:pt x="3549" y="13430"/>
                    <a:pt x="3549" y="13268"/>
                    <a:pt x="3590" y="13107"/>
                  </a:cubicBezTo>
                  <a:cubicBezTo>
                    <a:pt x="3590" y="12946"/>
                    <a:pt x="3670" y="12704"/>
                    <a:pt x="3711" y="12502"/>
                  </a:cubicBezTo>
                  <a:cubicBezTo>
                    <a:pt x="3791" y="12139"/>
                    <a:pt x="3912" y="11696"/>
                    <a:pt x="3993" y="11252"/>
                  </a:cubicBezTo>
                  <a:lnTo>
                    <a:pt x="4356" y="9921"/>
                  </a:lnTo>
                  <a:cubicBezTo>
                    <a:pt x="4598" y="8953"/>
                    <a:pt x="4759" y="7985"/>
                    <a:pt x="4840" y="6977"/>
                  </a:cubicBezTo>
                  <a:cubicBezTo>
                    <a:pt x="4880" y="6050"/>
                    <a:pt x="4800" y="5122"/>
                    <a:pt x="4558" y="4235"/>
                  </a:cubicBezTo>
                  <a:cubicBezTo>
                    <a:pt x="4356" y="3509"/>
                    <a:pt x="4074" y="2823"/>
                    <a:pt x="3751" y="2178"/>
                  </a:cubicBezTo>
                  <a:cubicBezTo>
                    <a:pt x="3469" y="1694"/>
                    <a:pt x="3146" y="1250"/>
                    <a:pt x="2783" y="847"/>
                  </a:cubicBezTo>
                  <a:cubicBezTo>
                    <a:pt x="2541" y="525"/>
                    <a:pt x="2219" y="242"/>
                    <a:pt x="18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2438;p59"/>
            <p:cNvSpPr/>
            <p:nvPr/>
          </p:nvSpPr>
          <p:spPr>
            <a:xfrm>
              <a:off x="3862425" y="3599550"/>
              <a:ext cx="140150" cy="638225"/>
            </a:xfrm>
            <a:custGeom>
              <a:avLst/>
              <a:gdLst/>
              <a:ahLst/>
              <a:cxnLst/>
              <a:rect l="l" t="t" r="r" b="b"/>
              <a:pathLst>
                <a:path w="5606" h="25529" extrusionOk="0">
                  <a:moveTo>
                    <a:pt x="3791" y="0"/>
                  </a:moveTo>
                  <a:lnTo>
                    <a:pt x="3791" y="0"/>
                  </a:lnTo>
                  <a:cubicBezTo>
                    <a:pt x="3428" y="202"/>
                    <a:pt x="3065" y="484"/>
                    <a:pt x="2783" y="766"/>
                  </a:cubicBezTo>
                  <a:cubicBezTo>
                    <a:pt x="2460" y="1129"/>
                    <a:pt x="2138" y="1492"/>
                    <a:pt x="1855" y="1896"/>
                  </a:cubicBezTo>
                  <a:cubicBezTo>
                    <a:pt x="1492" y="2460"/>
                    <a:pt x="1210" y="3065"/>
                    <a:pt x="1049" y="3670"/>
                  </a:cubicBezTo>
                  <a:cubicBezTo>
                    <a:pt x="807" y="4477"/>
                    <a:pt x="726" y="5283"/>
                    <a:pt x="766" y="6090"/>
                  </a:cubicBezTo>
                  <a:cubicBezTo>
                    <a:pt x="847" y="6937"/>
                    <a:pt x="1008" y="7784"/>
                    <a:pt x="1250" y="8631"/>
                  </a:cubicBezTo>
                  <a:lnTo>
                    <a:pt x="1613" y="9760"/>
                  </a:lnTo>
                  <a:cubicBezTo>
                    <a:pt x="1694" y="10123"/>
                    <a:pt x="1815" y="10526"/>
                    <a:pt x="1896" y="10849"/>
                  </a:cubicBezTo>
                  <a:cubicBezTo>
                    <a:pt x="1936" y="11010"/>
                    <a:pt x="2017" y="11212"/>
                    <a:pt x="2017" y="11373"/>
                  </a:cubicBezTo>
                  <a:cubicBezTo>
                    <a:pt x="2057" y="11534"/>
                    <a:pt x="2057" y="11655"/>
                    <a:pt x="2097" y="11817"/>
                  </a:cubicBezTo>
                  <a:cubicBezTo>
                    <a:pt x="2097" y="11897"/>
                    <a:pt x="2097" y="11978"/>
                    <a:pt x="2097" y="12018"/>
                  </a:cubicBezTo>
                  <a:lnTo>
                    <a:pt x="2097" y="12422"/>
                  </a:lnTo>
                  <a:lnTo>
                    <a:pt x="2057" y="12583"/>
                  </a:lnTo>
                  <a:cubicBezTo>
                    <a:pt x="1896" y="13268"/>
                    <a:pt x="1694" y="13873"/>
                    <a:pt x="1412" y="14478"/>
                  </a:cubicBezTo>
                  <a:cubicBezTo>
                    <a:pt x="1008" y="15285"/>
                    <a:pt x="686" y="16092"/>
                    <a:pt x="444" y="16938"/>
                  </a:cubicBezTo>
                  <a:cubicBezTo>
                    <a:pt x="161" y="17785"/>
                    <a:pt x="40" y="18673"/>
                    <a:pt x="0" y="19560"/>
                  </a:cubicBezTo>
                  <a:cubicBezTo>
                    <a:pt x="0" y="20366"/>
                    <a:pt x="121" y="21173"/>
                    <a:pt x="403" y="21939"/>
                  </a:cubicBezTo>
                  <a:cubicBezTo>
                    <a:pt x="605" y="22585"/>
                    <a:pt x="928" y="23149"/>
                    <a:pt x="1291" y="23714"/>
                  </a:cubicBezTo>
                  <a:cubicBezTo>
                    <a:pt x="1492" y="23915"/>
                    <a:pt x="1654" y="24157"/>
                    <a:pt x="1815" y="24319"/>
                  </a:cubicBezTo>
                  <a:cubicBezTo>
                    <a:pt x="1976" y="24480"/>
                    <a:pt x="2138" y="24641"/>
                    <a:pt x="2259" y="24762"/>
                  </a:cubicBezTo>
                  <a:cubicBezTo>
                    <a:pt x="2501" y="25004"/>
                    <a:pt x="2742" y="25166"/>
                    <a:pt x="2984" y="25367"/>
                  </a:cubicBezTo>
                  <a:cubicBezTo>
                    <a:pt x="3146" y="25488"/>
                    <a:pt x="3267" y="25529"/>
                    <a:pt x="3267" y="25529"/>
                  </a:cubicBezTo>
                  <a:lnTo>
                    <a:pt x="3146" y="25206"/>
                  </a:lnTo>
                  <a:cubicBezTo>
                    <a:pt x="3105" y="25045"/>
                    <a:pt x="2984" y="24762"/>
                    <a:pt x="2863" y="24399"/>
                  </a:cubicBezTo>
                  <a:cubicBezTo>
                    <a:pt x="2823" y="24198"/>
                    <a:pt x="2742" y="24036"/>
                    <a:pt x="2702" y="23794"/>
                  </a:cubicBezTo>
                  <a:lnTo>
                    <a:pt x="2541" y="23149"/>
                  </a:lnTo>
                  <a:cubicBezTo>
                    <a:pt x="2420" y="22625"/>
                    <a:pt x="2380" y="22101"/>
                    <a:pt x="2380" y="21576"/>
                  </a:cubicBezTo>
                  <a:cubicBezTo>
                    <a:pt x="2420" y="21012"/>
                    <a:pt x="2501" y="20407"/>
                    <a:pt x="2662" y="19882"/>
                  </a:cubicBezTo>
                  <a:cubicBezTo>
                    <a:pt x="2823" y="19237"/>
                    <a:pt x="3065" y="18632"/>
                    <a:pt x="3347" y="18027"/>
                  </a:cubicBezTo>
                  <a:cubicBezTo>
                    <a:pt x="3509" y="17705"/>
                    <a:pt x="3710" y="17382"/>
                    <a:pt x="3872" y="17059"/>
                  </a:cubicBezTo>
                  <a:cubicBezTo>
                    <a:pt x="4033" y="16777"/>
                    <a:pt x="4235" y="16374"/>
                    <a:pt x="4436" y="16011"/>
                  </a:cubicBezTo>
                  <a:lnTo>
                    <a:pt x="4759" y="15406"/>
                  </a:lnTo>
                  <a:cubicBezTo>
                    <a:pt x="4880" y="15204"/>
                    <a:pt x="5001" y="14962"/>
                    <a:pt x="5082" y="14720"/>
                  </a:cubicBezTo>
                  <a:lnTo>
                    <a:pt x="5364" y="13994"/>
                  </a:lnTo>
                  <a:cubicBezTo>
                    <a:pt x="5445" y="13712"/>
                    <a:pt x="5485" y="13430"/>
                    <a:pt x="5525" y="13148"/>
                  </a:cubicBezTo>
                  <a:lnTo>
                    <a:pt x="5606" y="12704"/>
                  </a:lnTo>
                  <a:lnTo>
                    <a:pt x="5606" y="12260"/>
                  </a:lnTo>
                  <a:cubicBezTo>
                    <a:pt x="5606" y="11978"/>
                    <a:pt x="5606" y="11696"/>
                    <a:pt x="5566" y="11373"/>
                  </a:cubicBezTo>
                  <a:cubicBezTo>
                    <a:pt x="5525" y="11131"/>
                    <a:pt x="5445" y="10849"/>
                    <a:pt x="5404" y="10607"/>
                  </a:cubicBezTo>
                  <a:cubicBezTo>
                    <a:pt x="5324" y="10324"/>
                    <a:pt x="5243" y="10123"/>
                    <a:pt x="5162" y="9881"/>
                  </a:cubicBezTo>
                  <a:cubicBezTo>
                    <a:pt x="5041" y="9478"/>
                    <a:pt x="4880" y="9034"/>
                    <a:pt x="4678" y="8631"/>
                  </a:cubicBezTo>
                  <a:cubicBezTo>
                    <a:pt x="4517" y="8227"/>
                    <a:pt x="4356" y="7864"/>
                    <a:pt x="4154" y="7501"/>
                  </a:cubicBezTo>
                  <a:cubicBezTo>
                    <a:pt x="3872" y="6897"/>
                    <a:pt x="3589" y="6292"/>
                    <a:pt x="3347" y="5646"/>
                  </a:cubicBezTo>
                  <a:cubicBezTo>
                    <a:pt x="3186" y="5122"/>
                    <a:pt x="3065" y="4517"/>
                    <a:pt x="3025" y="3952"/>
                  </a:cubicBezTo>
                  <a:cubicBezTo>
                    <a:pt x="2984" y="2985"/>
                    <a:pt x="3105" y="2017"/>
                    <a:pt x="3388" y="1129"/>
                  </a:cubicBezTo>
                  <a:cubicBezTo>
                    <a:pt x="3509" y="766"/>
                    <a:pt x="3589" y="484"/>
                    <a:pt x="3670" y="283"/>
                  </a:cubicBezTo>
                  <a:lnTo>
                    <a:pt x="37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2439;p59"/>
            <p:cNvSpPr/>
            <p:nvPr/>
          </p:nvSpPr>
          <p:spPr>
            <a:xfrm>
              <a:off x="3965250" y="3599550"/>
              <a:ext cx="140175" cy="735025"/>
            </a:xfrm>
            <a:custGeom>
              <a:avLst/>
              <a:gdLst/>
              <a:ahLst/>
              <a:cxnLst/>
              <a:rect l="l" t="t" r="r" b="b"/>
              <a:pathLst>
                <a:path w="5607" h="29401" extrusionOk="0">
                  <a:moveTo>
                    <a:pt x="1856" y="0"/>
                  </a:moveTo>
                  <a:lnTo>
                    <a:pt x="1977" y="323"/>
                  </a:lnTo>
                  <a:cubicBezTo>
                    <a:pt x="2017" y="565"/>
                    <a:pt x="2138" y="887"/>
                    <a:pt x="2219" y="1291"/>
                  </a:cubicBezTo>
                  <a:cubicBezTo>
                    <a:pt x="2501" y="2339"/>
                    <a:pt x="2622" y="3469"/>
                    <a:pt x="2582" y="4557"/>
                  </a:cubicBezTo>
                  <a:cubicBezTo>
                    <a:pt x="2541" y="5203"/>
                    <a:pt x="2461" y="5888"/>
                    <a:pt x="2259" y="6493"/>
                  </a:cubicBezTo>
                  <a:cubicBezTo>
                    <a:pt x="2057" y="7219"/>
                    <a:pt x="1775" y="7945"/>
                    <a:pt x="1453" y="8631"/>
                  </a:cubicBezTo>
                  <a:cubicBezTo>
                    <a:pt x="1291" y="9074"/>
                    <a:pt x="1130" y="9478"/>
                    <a:pt x="969" y="9962"/>
                  </a:cubicBezTo>
                  <a:cubicBezTo>
                    <a:pt x="767" y="10405"/>
                    <a:pt x="606" y="10889"/>
                    <a:pt x="444" y="11373"/>
                  </a:cubicBezTo>
                  <a:cubicBezTo>
                    <a:pt x="364" y="11655"/>
                    <a:pt x="283" y="11897"/>
                    <a:pt x="243" y="12180"/>
                  </a:cubicBezTo>
                  <a:cubicBezTo>
                    <a:pt x="162" y="12502"/>
                    <a:pt x="122" y="12825"/>
                    <a:pt x="81" y="13107"/>
                  </a:cubicBezTo>
                  <a:cubicBezTo>
                    <a:pt x="1" y="13470"/>
                    <a:pt x="1" y="13793"/>
                    <a:pt x="1" y="14115"/>
                  </a:cubicBezTo>
                  <a:lnTo>
                    <a:pt x="1" y="14640"/>
                  </a:lnTo>
                  <a:lnTo>
                    <a:pt x="81" y="15124"/>
                  </a:lnTo>
                  <a:cubicBezTo>
                    <a:pt x="122" y="15446"/>
                    <a:pt x="202" y="15769"/>
                    <a:pt x="283" y="16092"/>
                  </a:cubicBezTo>
                  <a:lnTo>
                    <a:pt x="565" y="16938"/>
                  </a:lnTo>
                  <a:cubicBezTo>
                    <a:pt x="646" y="17221"/>
                    <a:pt x="727" y="17463"/>
                    <a:pt x="848" y="17705"/>
                  </a:cubicBezTo>
                  <a:lnTo>
                    <a:pt x="1170" y="18431"/>
                  </a:lnTo>
                  <a:cubicBezTo>
                    <a:pt x="1372" y="18874"/>
                    <a:pt x="1573" y="19278"/>
                    <a:pt x="1735" y="19640"/>
                  </a:cubicBezTo>
                  <a:cubicBezTo>
                    <a:pt x="1896" y="20003"/>
                    <a:pt x="2098" y="20407"/>
                    <a:pt x="2259" y="20770"/>
                  </a:cubicBezTo>
                  <a:cubicBezTo>
                    <a:pt x="2541" y="21415"/>
                    <a:pt x="2783" y="22141"/>
                    <a:pt x="2945" y="22867"/>
                  </a:cubicBezTo>
                  <a:cubicBezTo>
                    <a:pt x="3106" y="23512"/>
                    <a:pt x="3227" y="24157"/>
                    <a:pt x="3227" y="24843"/>
                  </a:cubicBezTo>
                  <a:cubicBezTo>
                    <a:pt x="3227" y="25448"/>
                    <a:pt x="3187" y="26053"/>
                    <a:pt x="3066" y="26617"/>
                  </a:cubicBezTo>
                  <a:lnTo>
                    <a:pt x="2945" y="27424"/>
                  </a:lnTo>
                  <a:cubicBezTo>
                    <a:pt x="2864" y="27666"/>
                    <a:pt x="2783" y="27868"/>
                    <a:pt x="2743" y="28069"/>
                  </a:cubicBezTo>
                  <a:cubicBezTo>
                    <a:pt x="2662" y="28513"/>
                    <a:pt x="2541" y="28795"/>
                    <a:pt x="2461" y="29037"/>
                  </a:cubicBezTo>
                  <a:lnTo>
                    <a:pt x="2340" y="29400"/>
                  </a:lnTo>
                  <a:cubicBezTo>
                    <a:pt x="2340" y="29400"/>
                    <a:pt x="2461" y="29319"/>
                    <a:pt x="2622" y="29198"/>
                  </a:cubicBezTo>
                  <a:cubicBezTo>
                    <a:pt x="2864" y="28997"/>
                    <a:pt x="3106" y="28755"/>
                    <a:pt x="3348" y="28513"/>
                  </a:cubicBezTo>
                  <a:cubicBezTo>
                    <a:pt x="3509" y="28352"/>
                    <a:pt x="3671" y="28190"/>
                    <a:pt x="3832" y="27989"/>
                  </a:cubicBezTo>
                  <a:cubicBezTo>
                    <a:pt x="3993" y="27787"/>
                    <a:pt x="4155" y="27545"/>
                    <a:pt x="4316" y="27263"/>
                  </a:cubicBezTo>
                  <a:cubicBezTo>
                    <a:pt x="4719" y="26658"/>
                    <a:pt x="5001" y="25972"/>
                    <a:pt x="5243" y="25246"/>
                  </a:cubicBezTo>
                  <a:cubicBezTo>
                    <a:pt x="5485" y="24359"/>
                    <a:pt x="5606" y="23431"/>
                    <a:pt x="5606" y="22504"/>
                  </a:cubicBezTo>
                  <a:cubicBezTo>
                    <a:pt x="5566" y="21496"/>
                    <a:pt x="5445" y="20487"/>
                    <a:pt x="5163" y="19479"/>
                  </a:cubicBezTo>
                  <a:cubicBezTo>
                    <a:pt x="4921" y="18511"/>
                    <a:pt x="4598" y="17584"/>
                    <a:pt x="4235" y="16656"/>
                  </a:cubicBezTo>
                  <a:cubicBezTo>
                    <a:pt x="3913" y="15971"/>
                    <a:pt x="3711" y="15245"/>
                    <a:pt x="3550" y="14478"/>
                  </a:cubicBezTo>
                  <a:lnTo>
                    <a:pt x="3509" y="14277"/>
                  </a:lnTo>
                  <a:lnTo>
                    <a:pt x="3509" y="13833"/>
                  </a:lnTo>
                  <a:cubicBezTo>
                    <a:pt x="3509" y="13752"/>
                    <a:pt x="3509" y="13672"/>
                    <a:pt x="3509" y="13591"/>
                  </a:cubicBezTo>
                  <a:cubicBezTo>
                    <a:pt x="3550" y="13430"/>
                    <a:pt x="3590" y="13268"/>
                    <a:pt x="3590" y="13107"/>
                  </a:cubicBezTo>
                  <a:cubicBezTo>
                    <a:pt x="3590" y="12946"/>
                    <a:pt x="3671" y="12704"/>
                    <a:pt x="3711" y="12502"/>
                  </a:cubicBezTo>
                  <a:cubicBezTo>
                    <a:pt x="3792" y="12099"/>
                    <a:pt x="3913" y="11655"/>
                    <a:pt x="4034" y="11252"/>
                  </a:cubicBezTo>
                  <a:lnTo>
                    <a:pt x="4356" y="9921"/>
                  </a:lnTo>
                  <a:cubicBezTo>
                    <a:pt x="4598" y="8953"/>
                    <a:pt x="4800" y="7985"/>
                    <a:pt x="4840" y="6977"/>
                  </a:cubicBezTo>
                  <a:cubicBezTo>
                    <a:pt x="4880" y="6050"/>
                    <a:pt x="4800" y="5122"/>
                    <a:pt x="4558" y="4194"/>
                  </a:cubicBezTo>
                  <a:cubicBezTo>
                    <a:pt x="4397" y="3509"/>
                    <a:pt x="4114" y="2823"/>
                    <a:pt x="3751" y="2178"/>
                  </a:cubicBezTo>
                  <a:cubicBezTo>
                    <a:pt x="3469" y="1694"/>
                    <a:pt x="3146" y="1250"/>
                    <a:pt x="2824" y="847"/>
                  </a:cubicBezTo>
                  <a:cubicBezTo>
                    <a:pt x="2541" y="525"/>
                    <a:pt x="2219" y="242"/>
                    <a:pt x="18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2440;p59"/>
            <p:cNvSpPr/>
            <p:nvPr/>
          </p:nvSpPr>
          <p:spPr>
            <a:xfrm>
              <a:off x="4080200" y="3599550"/>
              <a:ext cx="140150" cy="638225"/>
            </a:xfrm>
            <a:custGeom>
              <a:avLst/>
              <a:gdLst/>
              <a:ahLst/>
              <a:cxnLst/>
              <a:rect l="l" t="t" r="r" b="b"/>
              <a:pathLst>
                <a:path w="5606" h="25529" extrusionOk="0">
                  <a:moveTo>
                    <a:pt x="3791" y="0"/>
                  </a:moveTo>
                  <a:cubicBezTo>
                    <a:pt x="3428" y="202"/>
                    <a:pt x="3106" y="484"/>
                    <a:pt x="2823" y="766"/>
                  </a:cubicBezTo>
                  <a:cubicBezTo>
                    <a:pt x="2460" y="1129"/>
                    <a:pt x="2138" y="1492"/>
                    <a:pt x="1896" y="1896"/>
                  </a:cubicBezTo>
                  <a:cubicBezTo>
                    <a:pt x="1533" y="2460"/>
                    <a:pt x="1250" y="3065"/>
                    <a:pt x="1049" y="3670"/>
                  </a:cubicBezTo>
                  <a:cubicBezTo>
                    <a:pt x="807" y="4477"/>
                    <a:pt x="726" y="5283"/>
                    <a:pt x="766" y="6090"/>
                  </a:cubicBezTo>
                  <a:cubicBezTo>
                    <a:pt x="847" y="6937"/>
                    <a:pt x="1008" y="7784"/>
                    <a:pt x="1250" y="8631"/>
                  </a:cubicBezTo>
                  <a:lnTo>
                    <a:pt x="1613" y="9760"/>
                  </a:lnTo>
                  <a:cubicBezTo>
                    <a:pt x="1734" y="10123"/>
                    <a:pt x="1815" y="10526"/>
                    <a:pt x="1896" y="10849"/>
                  </a:cubicBezTo>
                  <a:cubicBezTo>
                    <a:pt x="1936" y="11010"/>
                    <a:pt x="2017" y="11212"/>
                    <a:pt x="2017" y="11373"/>
                  </a:cubicBezTo>
                  <a:cubicBezTo>
                    <a:pt x="2057" y="11534"/>
                    <a:pt x="2057" y="11655"/>
                    <a:pt x="2097" y="11817"/>
                  </a:cubicBezTo>
                  <a:cubicBezTo>
                    <a:pt x="2097" y="11897"/>
                    <a:pt x="2097" y="11978"/>
                    <a:pt x="2097" y="12018"/>
                  </a:cubicBezTo>
                  <a:lnTo>
                    <a:pt x="2097" y="12422"/>
                  </a:lnTo>
                  <a:lnTo>
                    <a:pt x="2057" y="12583"/>
                  </a:lnTo>
                  <a:cubicBezTo>
                    <a:pt x="1936" y="13268"/>
                    <a:pt x="1694" y="13873"/>
                    <a:pt x="1412" y="14478"/>
                  </a:cubicBezTo>
                  <a:cubicBezTo>
                    <a:pt x="1008" y="15285"/>
                    <a:pt x="686" y="16092"/>
                    <a:pt x="444" y="16938"/>
                  </a:cubicBezTo>
                  <a:cubicBezTo>
                    <a:pt x="202" y="17785"/>
                    <a:pt x="40" y="18673"/>
                    <a:pt x="40" y="19560"/>
                  </a:cubicBezTo>
                  <a:cubicBezTo>
                    <a:pt x="0" y="20366"/>
                    <a:pt x="121" y="21173"/>
                    <a:pt x="403" y="21939"/>
                  </a:cubicBezTo>
                  <a:cubicBezTo>
                    <a:pt x="605" y="22585"/>
                    <a:pt x="928" y="23149"/>
                    <a:pt x="1291" y="23714"/>
                  </a:cubicBezTo>
                  <a:cubicBezTo>
                    <a:pt x="1492" y="23915"/>
                    <a:pt x="1654" y="24157"/>
                    <a:pt x="1815" y="24319"/>
                  </a:cubicBezTo>
                  <a:cubicBezTo>
                    <a:pt x="1976" y="24480"/>
                    <a:pt x="2138" y="24641"/>
                    <a:pt x="2259" y="24762"/>
                  </a:cubicBezTo>
                  <a:cubicBezTo>
                    <a:pt x="2501" y="25004"/>
                    <a:pt x="2743" y="25166"/>
                    <a:pt x="2985" y="25367"/>
                  </a:cubicBezTo>
                  <a:cubicBezTo>
                    <a:pt x="3186" y="25488"/>
                    <a:pt x="3267" y="25529"/>
                    <a:pt x="3267" y="25529"/>
                  </a:cubicBezTo>
                  <a:lnTo>
                    <a:pt x="3146" y="25206"/>
                  </a:lnTo>
                  <a:cubicBezTo>
                    <a:pt x="3106" y="25045"/>
                    <a:pt x="2985" y="24762"/>
                    <a:pt x="2864" y="24399"/>
                  </a:cubicBezTo>
                  <a:cubicBezTo>
                    <a:pt x="2823" y="24198"/>
                    <a:pt x="2743" y="24036"/>
                    <a:pt x="2702" y="23794"/>
                  </a:cubicBezTo>
                  <a:lnTo>
                    <a:pt x="2541" y="23149"/>
                  </a:lnTo>
                  <a:cubicBezTo>
                    <a:pt x="2460" y="22625"/>
                    <a:pt x="2380" y="22101"/>
                    <a:pt x="2420" y="21576"/>
                  </a:cubicBezTo>
                  <a:cubicBezTo>
                    <a:pt x="2420" y="21012"/>
                    <a:pt x="2501" y="20407"/>
                    <a:pt x="2662" y="19882"/>
                  </a:cubicBezTo>
                  <a:cubicBezTo>
                    <a:pt x="2823" y="19237"/>
                    <a:pt x="3065" y="18632"/>
                    <a:pt x="3388" y="18027"/>
                  </a:cubicBezTo>
                  <a:cubicBezTo>
                    <a:pt x="3549" y="17705"/>
                    <a:pt x="3710" y="17382"/>
                    <a:pt x="3872" y="17059"/>
                  </a:cubicBezTo>
                  <a:cubicBezTo>
                    <a:pt x="4033" y="16777"/>
                    <a:pt x="4275" y="16374"/>
                    <a:pt x="4436" y="16011"/>
                  </a:cubicBezTo>
                  <a:lnTo>
                    <a:pt x="4759" y="15406"/>
                  </a:lnTo>
                  <a:cubicBezTo>
                    <a:pt x="4880" y="15204"/>
                    <a:pt x="5001" y="14962"/>
                    <a:pt x="5082" y="14720"/>
                  </a:cubicBezTo>
                  <a:lnTo>
                    <a:pt x="5364" y="13994"/>
                  </a:lnTo>
                  <a:cubicBezTo>
                    <a:pt x="5445" y="13712"/>
                    <a:pt x="5485" y="13430"/>
                    <a:pt x="5525" y="13148"/>
                  </a:cubicBezTo>
                  <a:lnTo>
                    <a:pt x="5606" y="12704"/>
                  </a:lnTo>
                  <a:lnTo>
                    <a:pt x="5606" y="12260"/>
                  </a:lnTo>
                  <a:cubicBezTo>
                    <a:pt x="5606" y="11978"/>
                    <a:pt x="5606" y="11696"/>
                    <a:pt x="5566" y="11373"/>
                  </a:cubicBezTo>
                  <a:cubicBezTo>
                    <a:pt x="5525" y="11131"/>
                    <a:pt x="5445" y="10849"/>
                    <a:pt x="5404" y="10607"/>
                  </a:cubicBezTo>
                  <a:cubicBezTo>
                    <a:pt x="5324" y="10324"/>
                    <a:pt x="5243" y="10123"/>
                    <a:pt x="5162" y="9881"/>
                  </a:cubicBezTo>
                  <a:cubicBezTo>
                    <a:pt x="5041" y="9478"/>
                    <a:pt x="4880" y="9034"/>
                    <a:pt x="4678" y="8631"/>
                  </a:cubicBezTo>
                  <a:cubicBezTo>
                    <a:pt x="4517" y="8227"/>
                    <a:pt x="4356" y="7864"/>
                    <a:pt x="4154" y="7501"/>
                  </a:cubicBezTo>
                  <a:cubicBezTo>
                    <a:pt x="3872" y="6897"/>
                    <a:pt x="3589" y="6292"/>
                    <a:pt x="3347" y="5646"/>
                  </a:cubicBezTo>
                  <a:cubicBezTo>
                    <a:pt x="3186" y="5122"/>
                    <a:pt x="3065" y="4517"/>
                    <a:pt x="3025" y="3952"/>
                  </a:cubicBezTo>
                  <a:cubicBezTo>
                    <a:pt x="2985" y="2985"/>
                    <a:pt x="3106" y="2017"/>
                    <a:pt x="3388" y="1129"/>
                  </a:cubicBezTo>
                  <a:cubicBezTo>
                    <a:pt x="3509" y="766"/>
                    <a:pt x="3589" y="484"/>
                    <a:pt x="3670" y="283"/>
                  </a:cubicBezTo>
                  <a:lnTo>
                    <a:pt x="37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2441;p59"/>
            <p:cNvSpPr/>
            <p:nvPr/>
          </p:nvSpPr>
          <p:spPr>
            <a:xfrm>
              <a:off x="4183025" y="3599550"/>
              <a:ext cx="140175" cy="735025"/>
            </a:xfrm>
            <a:custGeom>
              <a:avLst/>
              <a:gdLst/>
              <a:ahLst/>
              <a:cxnLst/>
              <a:rect l="l" t="t" r="r" b="b"/>
              <a:pathLst>
                <a:path w="5607" h="29401" extrusionOk="0">
                  <a:moveTo>
                    <a:pt x="1856" y="0"/>
                  </a:moveTo>
                  <a:lnTo>
                    <a:pt x="1977" y="323"/>
                  </a:lnTo>
                  <a:cubicBezTo>
                    <a:pt x="2017" y="565"/>
                    <a:pt x="2138" y="887"/>
                    <a:pt x="2219" y="1291"/>
                  </a:cubicBezTo>
                  <a:cubicBezTo>
                    <a:pt x="2501" y="2339"/>
                    <a:pt x="2622" y="3469"/>
                    <a:pt x="2582" y="4557"/>
                  </a:cubicBezTo>
                  <a:cubicBezTo>
                    <a:pt x="2541" y="5203"/>
                    <a:pt x="2461" y="5888"/>
                    <a:pt x="2259" y="6493"/>
                  </a:cubicBezTo>
                  <a:cubicBezTo>
                    <a:pt x="2058" y="7219"/>
                    <a:pt x="1775" y="7945"/>
                    <a:pt x="1453" y="8631"/>
                  </a:cubicBezTo>
                  <a:cubicBezTo>
                    <a:pt x="1291" y="9074"/>
                    <a:pt x="1130" y="9478"/>
                    <a:pt x="969" y="9962"/>
                  </a:cubicBezTo>
                  <a:cubicBezTo>
                    <a:pt x="767" y="10405"/>
                    <a:pt x="606" y="10889"/>
                    <a:pt x="444" y="11373"/>
                  </a:cubicBezTo>
                  <a:cubicBezTo>
                    <a:pt x="364" y="11655"/>
                    <a:pt x="283" y="11897"/>
                    <a:pt x="243" y="12180"/>
                  </a:cubicBezTo>
                  <a:cubicBezTo>
                    <a:pt x="162" y="12502"/>
                    <a:pt x="122" y="12825"/>
                    <a:pt x="81" y="13107"/>
                  </a:cubicBezTo>
                  <a:cubicBezTo>
                    <a:pt x="1" y="13470"/>
                    <a:pt x="1" y="13793"/>
                    <a:pt x="1" y="14115"/>
                  </a:cubicBezTo>
                  <a:lnTo>
                    <a:pt x="1" y="14640"/>
                  </a:lnTo>
                  <a:lnTo>
                    <a:pt x="81" y="15124"/>
                  </a:lnTo>
                  <a:cubicBezTo>
                    <a:pt x="122" y="15446"/>
                    <a:pt x="202" y="15769"/>
                    <a:pt x="283" y="16092"/>
                  </a:cubicBezTo>
                  <a:lnTo>
                    <a:pt x="565" y="16938"/>
                  </a:lnTo>
                  <a:cubicBezTo>
                    <a:pt x="646" y="17221"/>
                    <a:pt x="727" y="17463"/>
                    <a:pt x="848" y="17705"/>
                  </a:cubicBezTo>
                  <a:lnTo>
                    <a:pt x="1170" y="18431"/>
                  </a:lnTo>
                  <a:cubicBezTo>
                    <a:pt x="1372" y="18874"/>
                    <a:pt x="1574" y="19278"/>
                    <a:pt x="1735" y="19640"/>
                  </a:cubicBezTo>
                  <a:cubicBezTo>
                    <a:pt x="1896" y="20003"/>
                    <a:pt x="2098" y="20407"/>
                    <a:pt x="2259" y="20770"/>
                  </a:cubicBezTo>
                  <a:cubicBezTo>
                    <a:pt x="2541" y="21415"/>
                    <a:pt x="2783" y="22141"/>
                    <a:pt x="2985" y="22867"/>
                  </a:cubicBezTo>
                  <a:cubicBezTo>
                    <a:pt x="3106" y="23512"/>
                    <a:pt x="3227" y="24157"/>
                    <a:pt x="3227" y="24843"/>
                  </a:cubicBezTo>
                  <a:cubicBezTo>
                    <a:pt x="3227" y="25448"/>
                    <a:pt x="3187" y="26053"/>
                    <a:pt x="3066" y="26617"/>
                  </a:cubicBezTo>
                  <a:lnTo>
                    <a:pt x="2945" y="27424"/>
                  </a:lnTo>
                  <a:cubicBezTo>
                    <a:pt x="2864" y="27666"/>
                    <a:pt x="2783" y="27868"/>
                    <a:pt x="2743" y="28069"/>
                  </a:cubicBezTo>
                  <a:cubicBezTo>
                    <a:pt x="2662" y="28513"/>
                    <a:pt x="2541" y="28795"/>
                    <a:pt x="2461" y="29037"/>
                  </a:cubicBezTo>
                  <a:lnTo>
                    <a:pt x="2340" y="29400"/>
                  </a:lnTo>
                  <a:cubicBezTo>
                    <a:pt x="2340" y="29400"/>
                    <a:pt x="2461" y="29319"/>
                    <a:pt x="2622" y="29198"/>
                  </a:cubicBezTo>
                  <a:cubicBezTo>
                    <a:pt x="2864" y="28997"/>
                    <a:pt x="3106" y="28755"/>
                    <a:pt x="3348" y="28513"/>
                  </a:cubicBezTo>
                  <a:cubicBezTo>
                    <a:pt x="3509" y="28352"/>
                    <a:pt x="3671" y="28190"/>
                    <a:pt x="3832" y="27989"/>
                  </a:cubicBezTo>
                  <a:cubicBezTo>
                    <a:pt x="3993" y="27787"/>
                    <a:pt x="4155" y="27545"/>
                    <a:pt x="4316" y="27263"/>
                  </a:cubicBezTo>
                  <a:cubicBezTo>
                    <a:pt x="4719" y="26658"/>
                    <a:pt x="5002" y="25972"/>
                    <a:pt x="5243" y="25246"/>
                  </a:cubicBezTo>
                  <a:cubicBezTo>
                    <a:pt x="5485" y="24359"/>
                    <a:pt x="5606" y="23431"/>
                    <a:pt x="5606" y="22504"/>
                  </a:cubicBezTo>
                  <a:cubicBezTo>
                    <a:pt x="5566" y="21496"/>
                    <a:pt x="5445" y="20487"/>
                    <a:pt x="5163" y="19479"/>
                  </a:cubicBezTo>
                  <a:cubicBezTo>
                    <a:pt x="4921" y="18511"/>
                    <a:pt x="4598" y="17584"/>
                    <a:pt x="4235" y="16656"/>
                  </a:cubicBezTo>
                  <a:cubicBezTo>
                    <a:pt x="3913" y="15971"/>
                    <a:pt x="3711" y="15245"/>
                    <a:pt x="3550" y="14478"/>
                  </a:cubicBezTo>
                  <a:lnTo>
                    <a:pt x="3509" y="14277"/>
                  </a:lnTo>
                  <a:lnTo>
                    <a:pt x="3509" y="13833"/>
                  </a:lnTo>
                  <a:cubicBezTo>
                    <a:pt x="3509" y="13752"/>
                    <a:pt x="3509" y="13672"/>
                    <a:pt x="3509" y="13591"/>
                  </a:cubicBezTo>
                  <a:cubicBezTo>
                    <a:pt x="3550" y="13430"/>
                    <a:pt x="3590" y="13268"/>
                    <a:pt x="3590" y="13107"/>
                  </a:cubicBezTo>
                  <a:cubicBezTo>
                    <a:pt x="3590" y="12946"/>
                    <a:pt x="3671" y="12704"/>
                    <a:pt x="3711" y="12502"/>
                  </a:cubicBezTo>
                  <a:cubicBezTo>
                    <a:pt x="3792" y="12099"/>
                    <a:pt x="3913" y="11655"/>
                    <a:pt x="4034" y="11252"/>
                  </a:cubicBezTo>
                  <a:lnTo>
                    <a:pt x="4356" y="9921"/>
                  </a:lnTo>
                  <a:cubicBezTo>
                    <a:pt x="4598" y="8953"/>
                    <a:pt x="4800" y="7985"/>
                    <a:pt x="4840" y="6977"/>
                  </a:cubicBezTo>
                  <a:cubicBezTo>
                    <a:pt x="4881" y="6050"/>
                    <a:pt x="4800" y="5122"/>
                    <a:pt x="4558" y="4194"/>
                  </a:cubicBezTo>
                  <a:cubicBezTo>
                    <a:pt x="4397" y="3509"/>
                    <a:pt x="4114" y="2823"/>
                    <a:pt x="3751" y="2178"/>
                  </a:cubicBezTo>
                  <a:cubicBezTo>
                    <a:pt x="3469" y="1694"/>
                    <a:pt x="3187" y="1250"/>
                    <a:pt x="2824" y="847"/>
                  </a:cubicBezTo>
                  <a:cubicBezTo>
                    <a:pt x="2541" y="525"/>
                    <a:pt x="2219" y="242"/>
                    <a:pt x="18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2442;p59"/>
            <p:cNvSpPr/>
            <p:nvPr/>
          </p:nvSpPr>
          <p:spPr>
            <a:xfrm>
              <a:off x="3592200" y="3647950"/>
              <a:ext cx="819225" cy="87100"/>
            </a:xfrm>
            <a:custGeom>
              <a:avLst/>
              <a:gdLst/>
              <a:ahLst/>
              <a:cxnLst/>
              <a:rect l="l" t="t" r="r" b="b"/>
              <a:pathLst>
                <a:path w="32769" h="3484" extrusionOk="0">
                  <a:moveTo>
                    <a:pt x="2259" y="0"/>
                  </a:moveTo>
                  <a:cubicBezTo>
                    <a:pt x="2259" y="0"/>
                    <a:pt x="1" y="1533"/>
                    <a:pt x="687" y="2621"/>
                  </a:cubicBezTo>
                  <a:cubicBezTo>
                    <a:pt x="844" y="2877"/>
                    <a:pt x="1105" y="2968"/>
                    <a:pt x="1420" y="2968"/>
                  </a:cubicBezTo>
                  <a:cubicBezTo>
                    <a:pt x="2170" y="2968"/>
                    <a:pt x="3227" y="2456"/>
                    <a:pt x="3925" y="2456"/>
                  </a:cubicBezTo>
                  <a:cubicBezTo>
                    <a:pt x="4134" y="2456"/>
                    <a:pt x="4311" y="2502"/>
                    <a:pt x="4437" y="2621"/>
                  </a:cubicBezTo>
                  <a:cubicBezTo>
                    <a:pt x="4929" y="3036"/>
                    <a:pt x="5355" y="3484"/>
                    <a:pt x="6302" y="3484"/>
                  </a:cubicBezTo>
                  <a:cubicBezTo>
                    <a:pt x="6829" y="3484"/>
                    <a:pt x="7518" y="3345"/>
                    <a:pt x="8470" y="2984"/>
                  </a:cubicBezTo>
                  <a:cubicBezTo>
                    <a:pt x="9599" y="2546"/>
                    <a:pt x="10348" y="2376"/>
                    <a:pt x="10996" y="2376"/>
                  </a:cubicBezTo>
                  <a:cubicBezTo>
                    <a:pt x="11899" y="2376"/>
                    <a:pt x="12607" y="2706"/>
                    <a:pt x="13874" y="3105"/>
                  </a:cubicBezTo>
                  <a:cubicBezTo>
                    <a:pt x="14391" y="3268"/>
                    <a:pt x="14890" y="3331"/>
                    <a:pt x="15371" y="3331"/>
                  </a:cubicBezTo>
                  <a:cubicBezTo>
                    <a:pt x="16917" y="3331"/>
                    <a:pt x="18280" y="2683"/>
                    <a:pt x="19480" y="2621"/>
                  </a:cubicBezTo>
                  <a:cubicBezTo>
                    <a:pt x="19571" y="2614"/>
                    <a:pt x="19666" y="2611"/>
                    <a:pt x="19763" y="2611"/>
                  </a:cubicBezTo>
                  <a:cubicBezTo>
                    <a:pt x="20863" y="2611"/>
                    <a:pt x="22365" y="3018"/>
                    <a:pt x="23790" y="3018"/>
                  </a:cubicBezTo>
                  <a:cubicBezTo>
                    <a:pt x="24426" y="3018"/>
                    <a:pt x="25047" y="2937"/>
                    <a:pt x="25610" y="2702"/>
                  </a:cubicBezTo>
                  <a:cubicBezTo>
                    <a:pt x="26306" y="2397"/>
                    <a:pt x="26914" y="2291"/>
                    <a:pt x="27450" y="2291"/>
                  </a:cubicBezTo>
                  <a:cubicBezTo>
                    <a:pt x="28403" y="2291"/>
                    <a:pt x="29130" y="2628"/>
                    <a:pt x="29723" y="2783"/>
                  </a:cubicBezTo>
                  <a:cubicBezTo>
                    <a:pt x="29809" y="2804"/>
                    <a:pt x="29905" y="2814"/>
                    <a:pt x="30007" y="2814"/>
                  </a:cubicBezTo>
                  <a:cubicBezTo>
                    <a:pt x="31066" y="2814"/>
                    <a:pt x="32769" y="1706"/>
                    <a:pt x="29643" y="161"/>
                  </a:cubicBezTo>
                  <a:lnTo>
                    <a:pt x="22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2443;p59"/>
            <p:cNvSpPr/>
            <p:nvPr/>
          </p:nvSpPr>
          <p:spPr>
            <a:xfrm>
              <a:off x="3530700" y="3207350"/>
              <a:ext cx="931625" cy="469525"/>
            </a:xfrm>
            <a:custGeom>
              <a:avLst/>
              <a:gdLst/>
              <a:ahLst/>
              <a:cxnLst/>
              <a:rect l="l" t="t" r="r" b="b"/>
              <a:pathLst>
                <a:path w="37265" h="18781" extrusionOk="0">
                  <a:moveTo>
                    <a:pt x="18633" y="0"/>
                  </a:moveTo>
                  <a:cubicBezTo>
                    <a:pt x="1" y="0"/>
                    <a:pt x="485" y="16535"/>
                    <a:pt x="5163" y="17785"/>
                  </a:cubicBezTo>
                  <a:cubicBezTo>
                    <a:pt x="8386" y="18647"/>
                    <a:pt x="13561" y="18781"/>
                    <a:pt x="16469" y="18781"/>
                  </a:cubicBezTo>
                  <a:cubicBezTo>
                    <a:pt x="17782" y="18781"/>
                    <a:pt x="18633" y="18753"/>
                    <a:pt x="18633" y="18753"/>
                  </a:cubicBezTo>
                  <a:cubicBezTo>
                    <a:pt x="18633" y="18753"/>
                    <a:pt x="19484" y="18781"/>
                    <a:pt x="20797" y="18781"/>
                  </a:cubicBezTo>
                  <a:cubicBezTo>
                    <a:pt x="23705" y="18781"/>
                    <a:pt x="28880" y="18647"/>
                    <a:pt x="32103" y="17785"/>
                  </a:cubicBezTo>
                  <a:cubicBezTo>
                    <a:pt x="36821" y="16535"/>
                    <a:pt x="37265" y="0"/>
                    <a:pt x="186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2444;p59"/>
            <p:cNvSpPr/>
            <p:nvPr/>
          </p:nvSpPr>
          <p:spPr>
            <a:xfrm>
              <a:off x="3796875" y="3424725"/>
              <a:ext cx="68600" cy="61875"/>
            </a:xfrm>
            <a:custGeom>
              <a:avLst/>
              <a:gdLst/>
              <a:ahLst/>
              <a:cxnLst/>
              <a:rect l="l" t="t" r="r" b="b"/>
              <a:pathLst>
                <a:path w="2744" h="2475" extrusionOk="0">
                  <a:moveTo>
                    <a:pt x="1353" y="1"/>
                  </a:moveTo>
                  <a:cubicBezTo>
                    <a:pt x="811" y="1"/>
                    <a:pt x="333" y="339"/>
                    <a:pt x="202" y="863"/>
                  </a:cubicBezTo>
                  <a:cubicBezTo>
                    <a:pt x="1" y="1549"/>
                    <a:pt x="364" y="2234"/>
                    <a:pt x="1009" y="2436"/>
                  </a:cubicBezTo>
                  <a:cubicBezTo>
                    <a:pt x="1118" y="2462"/>
                    <a:pt x="1228" y="2474"/>
                    <a:pt x="1336" y="2474"/>
                  </a:cubicBezTo>
                  <a:cubicBezTo>
                    <a:pt x="1901" y="2474"/>
                    <a:pt x="2412" y="2131"/>
                    <a:pt x="2582" y="1589"/>
                  </a:cubicBezTo>
                  <a:cubicBezTo>
                    <a:pt x="2743" y="944"/>
                    <a:pt x="2380" y="218"/>
                    <a:pt x="1735" y="57"/>
                  </a:cubicBezTo>
                  <a:cubicBezTo>
                    <a:pt x="1606" y="19"/>
                    <a:pt x="1478" y="1"/>
                    <a:pt x="13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2445;p59"/>
            <p:cNvSpPr/>
            <p:nvPr/>
          </p:nvSpPr>
          <p:spPr>
            <a:xfrm>
              <a:off x="4114475" y="3411625"/>
              <a:ext cx="69600" cy="61850"/>
            </a:xfrm>
            <a:custGeom>
              <a:avLst/>
              <a:gdLst/>
              <a:ahLst/>
              <a:cxnLst/>
              <a:rect l="l" t="t" r="r" b="b"/>
              <a:pathLst>
                <a:path w="2784" h="2474" extrusionOk="0">
                  <a:moveTo>
                    <a:pt x="1371" y="1"/>
                  </a:moveTo>
                  <a:cubicBezTo>
                    <a:pt x="849" y="1"/>
                    <a:pt x="366" y="339"/>
                    <a:pt x="202" y="863"/>
                  </a:cubicBezTo>
                  <a:cubicBezTo>
                    <a:pt x="0" y="1549"/>
                    <a:pt x="363" y="2234"/>
                    <a:pt x="1049" y="2436"/>
                  </a:cubicBezTo>
                  <a:cubicBezTo>
                    <a:pt x="1152" y="2462"/>
                    <a:pt x="1256" y="2474"/>
                    <a:pt x="1359" y="2474"/>
                  </a:cubicBezTo>
                  <a:cubicBezTo>
                    <a:pt x="1901" y="2474"/>
                    <a:pt x="2412" y="2131"/>
                    <a:pt x="2581" y="1589"/>
                  </a:cubicBezTo>
                  <a:cubicBezTo>
                    <a:pt x="2783" y="944"/>
                    <a:pt x="2380" y="218"/>
                    <a:pt x="1735" y="56"/>
                  </a:cubicBezTo>
                  <a:cubicBezTo>
                    <a:pt x="1614" y="19"/>
                    <a:pt x="1491" y="1"/>
                    <a:pt x="13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2446;p59"/>
            <p:cNvSpPr/>
            <p:nvPr/>
          </p:nvSpPr>
          <p:spPr>
            <a:xfrm>
              <a:off x="3952650" y="3493675"/>
              <a:ext cx="97325" cy="54475"/>
            </a:xfrm>
            <a:custGeom>
              <a:avLst/>
              <a:gdLst/>
              <a:ahLst/>
              <a:cxnLst/>
              <a:rect l="l" t="t" r="r" b="b"/>
              <a:pathLst>
                <a:path w="3893" h="2179" extrusionOk="0">
                  <a:moveTo>
                    <a:pt x="3630" y="1"/>
                  </a:moveTo>
                  <a:cubicBezTo>
                    <a:pt x="3499" y="1"/>
                    <a:pt x="3368" y="81"/>
                    <a:pt x="3368" y="243"/>
                  </a:cubicBezTo>
                  <a:lnTo>
                    <a:pt x="3328" y="283"/>
                  </a:lnTo>
                  <a:cubicBezTo>
                    <a:pt x="3287" y="1155"/>
                    <a:pt x="2614" y="1599"/>
                    <a:pt x="1940" y="1599"/>
                  </a:cubicBezTo>
                  <a:cubicBezTo>
                    <a:pt x="1273" y="1599"/>
                    <a:pt x="605" y="1165"/>
                    <a:pt x="545" y="283"/>
                  </a:cubicBezTo>
                  <a:cubicBezTo>
                    <a:pt x="545" y="122"/>
                    <a:pt x="404" y="41"/>
                    <a:pt x="268" y="41"/>
                  </a:cubicBezTo>
                  <a:cubicBezTo>
                    <a:pt x="132" y="41"/>
                    <a:pt x="1" y="122"/>
                    <a:pt x="21" y="283"/>
                  </a:cubicBezTo>
                  <a:cubicBezTo>
                    <a:pt x="61" y="1372"/>
                    <a:pt x="908" y="2178"/>
                    <a:pt x="1957" y="2178"/>
                  </a:cubicBezTo>
                  <a:cubicBezTo>
                    <a:pt x="3045" y="2178"/>
                    <a:pt x="3892" y="1291"/>
                    <a:pt x="3892" y="243"/>
                  </a:cubicBezTo>
                  <a:cubicBezTo>
                    <a:pt x="3892" y="81"/>
                    <a:pt x="3761" y="1"/>
                    <a:pt x="36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2447;p59"/>
            <p:cNvSpPr/>
            <p:nvPr/>
          </p:nvSpPr>
          <p:spPr>
            <a:xfrm>
              <a:off x="3688000" y="3468150"/>
              <a:ext cx="135125" cy="121650"/>
            </a:xfrm>
            <a:custGeom>
              <a:avLst/>
              <a:gdLst/>
              <a:ahLst/>
              <a:cxnLst/>
              <a:rect l="l" t="t" r="r" b="b"/>
              <a:pathLst>
                <a:path w="5405" h="4866" extrusionOk="0">
                  <a:moveTo>
                    <a:pt x="2716" y="1"/>
                  </a:moveTo>
                  <a:cubicBezTo>
                    <a:pt x="1662" y="1"/>
                    <a:pt x="696" y="682"/>
                    <a:pt x="363" y="1748"/>
                  </a:cubicBezTo>
                  <a:cubicBezTo>
                    <a:pt x="0" y="3038"/>
                    <a:pt x="726" y="4369"/>
                    <a:pt x="2017" y="4772"/>
                  </a:cubicBezTo>
                  <a:cubicBezTo>
                    <a:pt x="2241" y="4835"/>
                    <a:pt x="2468" y="4866"/>
                    <a:pt x="2692" y="4866"/>
                  </a:cubicBezTo>
                  <a:cubicBezTo>
                    <a:pt x="3754" y="4866"/>
                    <a:pt x="4742" y="4185"/>
                    <a:pt x="5041" y="3119"/>
                  </a:cubicBezTo>
                  <a:cubicBezTo>
                    <a:pt x="5404" y="1828"/>
                    <a:pt x="4678" y="497"/>
                    <a:pt x="3388" y="94"/>
                  </a:cubicBezTo>
                  <a:cubicBezTo>
                    <a:pt x="3163" y="31"/>
                    <a:pt x="2938" y="1"/>
                    <a:pt x="27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2448;p59"/>
            <p:cNvSpPr/>
            <p:nvPr/>
          </p:nvSpPr>
          <p:spPr>
            <a:xfrm>
              <a:off x="4156825" y="3460100"/>
              <a:ext cx="135125" cy="121625"/>
            </a:xfrm>
            <a:custGeom>
              <a:avLst/>
              <a:gdLst/>
              <a:ahLst/>
              <a:cxnLst/>
              <a:rect l="l" t="t" r="r" b="b"/>
              <a:pathLst>
                <a:path w="5405" h="4865" extrusionOk="0">
                  <a:moveTo>
                    <a:pt x="2716" y="0"/>
                  </a:moveTo>
                  <a:cubicBezTo>
                    <a:pt x="1662" y="0"/>
                    <a:pt x="696" y="681"/>
                    <a:pt x="363" y="1747"/>
                  </a:cubicBezTo>
                  <a:cubicBezTo>
                    <a:pt x="0" y="3037"/>
                    <a:pt x="726" y="4368"/>
                    <a:pt x="2017" y="4772"/>
                  </a:cubicBezTo>
                  <a:cubicBezTo>
                    <a:pt x="2241" y="4835"/>
                    <a:pt x="2467" y="4865"/>
                    <a:pt x="2689" y="4865"/>
                  </a:cubicBezTo>
                  <a:cubicBezTo>
                    <a:pt x="3742" y="4865"/>
                    <a:pt x="4708" y="4184"/>
                    <a:pt x="5041" y="3118"/>
                  </a:cubicBezTo>
                  <a:cubicBezTo>
                    <a:pt x="5404" y="1828"/>
                    <a:pt x="4678" y="456"/>
                    <a:pt x="3388" y="93"/>
                  </a:cubicBezTo>
                  <a:cubicBezTo>
                    <a:pt x="3163" y="30"/>
                    <a:pt x="2938" y="0"/>
                    <a:pt x="2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4" name="Google Shape;2536;p59"/>
          <p:cNvGrpSpPr/>
          <p:nvPr/>
        </p:nvGrpSpPr>
        <p:grpSpPr>
          <a:xfrm>
            <a:off x="6819016" y="3822884"/>
            <a:ext cx="593901" cy="1233785"/>
            <a:chOff x="1056525" y="2424950"/>
            <a:chExt cx="962875" cy="2000300"/>
          </a:xfrm>
        </p:grpSpPr>
        <p:sp>
          <p:nvSpPr>
            <p:cNvPr id="335" name="Google Shape;2537;p59"/>
            <p:cNvSpPr/>
            <p:nvPr/>
          </p:nvSpPr>
          <p:spPr>
            <a:xfrm>
              <a:off x="1188600" y="2868575"/>
              <a:ext cx="229900" cy="197650"/>
            </a:xfrm>
            <a:custGeom>
              <a:avLst/>
              <a:gdLst/>
              <a:ahLst/>
              <a:cxnLst/>
              <a:rect l="l" t="t" r="r" b="b"/>
              <a:pathLst>
                <a:path w="9196" h="7906" extrusionOk="0">
                  <a:moveTo>
                    <a:pt x="6574" y="1"/>
                  </a:moveTo>
                  <a:cubicBezTo>
                    <a:pt x="6574" y="1"/>
                    <a:pt x="2017" y="4800"/>
                    <a:pt x="1" y="5485"/>
                  </a:cubicBezTo>
                  <a:cubicBezTo>
                    <a:pt x="1" y="5485"/>
                    <a:pt x="525" y="7220"/>
                    <a:pt x="1695" y="7905"/>
                  </a:cubicBezTo>
                  <a:cubicBezTo>
                    <a:pt x="1695" y="7905"/>
                    <a:pt x="6857" y="6292"/>
                    <a:pt x="9196" y="3711"/>
                  </a:cubicBezTo>
                  <a:lnTo>
                    <a:pt x="65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2538;p59"/>
            <p:cNvSpPr/>
            <p:nvPr/>
          </p:nvSpPr>
          <p:spPr>
            <a:xfrm>
              <a:off x="1270275" y="2424950"/>
              <a:ext cx="725950" cy="952800"/>
            </a:xfrm>
            <a:custGeom>
              <a:avLst/>
              <a:gdLst/>
              <a:ahLst/>
              <a:cxnLst/>
              <a:rect l="l" t="t" r="r" b="b"/>
              <a:pathLst>
                <a:path w="29038" h="38112" extrusionOk="0">
                  <a:moveTo>
                    <a:pt x="13551" y="1"/>
                  </a:moveTo>
                  <a:cubicBezTo>
                    <a:pt x="12288" y="1238"/>
                    <a:pt x="10613" y="1899"/>
                    <a:pt x="8917" y="1899"/>
                  </a:cubicBezTo>
                  <a:cubicBezTo>
                    <a:pt x="7958" y="1899"/>
                    <a:pt x="6993" y="1688"/>
                    <a:pt x="6090" y="1251"/>
                  </a:cubicBezTo>
                  <a:cubicBezTo>
                    <a:pt x="3978" y="4630"/>
                    <a:pt x="914" y="4845"/>
                    <a:pt x="169" y="4845"/>
                  </a:cubicBezTo>
                  <a:cubicBezTo>
                    <a:pt x="60" y="4845"/>
                    <a:pt x="0" y="4840"/>
                    <a:pt x="0" y="4840"/>
                  </a:cubicBezTo>
                  <a:lnTo>
                    <a:pt x="0" y="4840"/>
                  </a:lnTo>
                  <a:lnTo>
                    <a:pt x="5404" y="9922"/>
                  </a:lnTo>
                  <a:lnTo>
                    <a:pt x="10042" y="5566"/>
                  </a:lnTo>
                  <a:lnTo>
                    <a:pt x="19560" y="11495"/>
                  </a:lnTo>
                  <a:lnTo>
                    <a:pt x="21738" y="22948"/>
                  </a:lnTo>
                  <a:lnTo>
                    <a:pt x="14624" y="37890"/>
                  </a:lnTo>
                  <a:lnTo>
                    <a:pt x="14624" y="37890"/>
                  </a:lnTo>
                  <a:cubicBezTo>
                    <a:pt x="16512" y="34189"/>
                    <a:pt x="23996" y="31901"/>
                    <a:pt x="23996" y="31901"/>
                  </a:cubicBezTo>
                  <a:cubicBezTo>
                    <a:pt x="23069" y="26820"/>
                    <a:pt x="28271" y="24965"/>
                    <a:pt x="28271" y="24965"/>
                  </a:cubicBezTo>
                  <a:cubicBezTo>
                    <a:pt x="24762" y="20367"/>
                    <a:pt x="29037" y="15528"/>
                    <a:pt x="29037" y="15528"/>
                  </a:cubicBezTo>
                  <a:cubicBezTo>
                    <a:pt x="24440" y="12946"/>
                    <a:pt x="27343" y="6978"/>
                    <a:pt x="27343" y="6978"/>
                  </a:cubicBezTo>
                  <a:cubicBezTo>
                    <a:pt x="21738" y="6897"/>
                    <a:pt x="21213" y="1735"/>
                    <a:pt x="21213" y="1735"/>
                  </a:cubicBezTo>
                  <a:cubicBezTo>
                    <a:pt x="20368" y="2048"/>
                    <a:pt x="19561" y="2174"/>
                    <a:pt x="18811" y="2174"/>
                  </a:cubicBezTo>
                  <a:cubicBezTo>
                    <a:pt x="15698" y="2174"/>
                    <a:pt x="13551" y="1"/>
                    <a:pt x="13551" y="1"/>
                  </a:cubicBezTo>
                  <a:close/>
                  <a:moveTo>
                    <a:pt x="14624" y="37890"/>
                  </a:moveTo>
                  <a:cubicBezTo>
                    <a:pt x="14587" y="37963"/>
                    <a:pt x="14552" y="38037"/>
                    <a:pt x="14519" y="38112"/>
                  </a:cubicBezTo>
                  <a:lnTo>
                    <a:pt x="14624" y="3789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2539;p59"/>
            <p:cNvSpPr/>
            <p:nvPr/>
          </p:nvSpPr>
          <p:spPr>
            <a:xfrm>
              <a:off x="1057525" y="2512325"/>
              <a:ext cx="961875" cy="1912925"/>
            </a:xfrm>
            <a:custGeom>
              <a:avLst/>
              <a:gdLst/>
              <a:ahLst/>
              <a:cxnLst/>
              <a:rect l="l" t="t" r="r" b="b"/>
              <a:pathLst>
                <a:path w="38475" h="76517" extrusionOk="0">
                  <a:moveTo>
                    <a:pt x="21721" y="1"/>
                  </a:moveTo>
                  <a:cubicBezTo>
                    <a:pt x="15955" y="1"/>
                    <a:pt x="10970" y="4037"/>
                    <a:pt x="9761" y="9734"/>
                  </a:cubicBezTo>
                  <a:cubicBezTo>
                    <a:pt x="9761" y="9734"/>
                    <a:pt x="8954" y="13323"/>
                    <a:pt x="10043" y="15864"/>
                  </a:cubicBezTo>
                  <a:cubicBezTo>
                    <a:pt x="10431" y="16749"/>
                    <a:pt x="10550" y="17036"/>
                    <a:pt x="10543" y="17036"/>
                  </a:cubicBezTo>
                  <a:cubicBezTo>
                    <a:pt x="10532" y="17036"/>
                    <a:pt x="10198" y="16304"/>
                    <a:pt x="10123" y="16106"/>
                  </a:cubicBezTo>
                  <a:lnTo>
                    <a:pt x="10123" y="16106"/>
                  </a:lnTo>
                  <a:cubicBezTo>
                    <a:pt x="11656" y="20784"/>
                    <a:pt x="15810" y="24051"/>
                    <a:pt x="20690" y="24494"/>
                  </a:cubicBezTo>
                  <a:cubicBezTo>
                    <a:pt x="18109" y="28648"/>
                    <a:pt x="11495" y="33004"/>
                    <a:pt x="6938" y="37480"/>
                  </a:cubicBezTo>
                  <a:cubicBezTo>
                    <a:pt x="1" y="44296"/>
                    <a:pt x="1977" y="54660"/>
                    <a:pt x="6938" y="58774"/>
                  </a:cubicBezTo>
                  <a:cubicBezTo>
                    <a:pt x="11938" y="62888"/>
                    <a:pt x="24158" y="61637"/>
                    <a:pt x="26416" y="66880"/>
                  </a:cubicBezTo>
                  <a:cubicBezTo>
                    <a:pt x="27062" y="68332"/>
                    <a:pt x="27021" y="70026"/>
                    <a:pt x="26336" y="71437"/>
                  </a:cubicBezTo>
                  <a:cubicBezTo>
                    <a:pt x="25690" y="72405"/>
                    <a:pt x="24723" y="73091"/>
                    <a:pt x="23593" y="73333"/>
                  </a:cubicBezTo>
                  <a:cubicBezTo>
                    <a:pt x="23389" y="73371"/>
                    <a:pt x="23183" y="73389"/>
                    <a:pt x="22978" y="73389"/>
                  </a:cubicBezTo>
                  <a:cubicBezTo>
                    <a:pt x="20360" y="73389"/>
                    <a:pt x="17995" y="70394"/>
                    <a:pt x="22222" y="67364"/>
                  </a:cubicBezTo>
                  <a:cubicBezTo>
                    <a:pt x="22222" y="67364"/>
                    <a:pt x="22187" y="67362"/>
                    <a:pt x="22123" y="67362"/>
                  </a:cubicBezTo>
                  <a:cubicBezTo>
                    <a:pt x="21492" y="67362"/>
                    <a:pt x="18031" y="67529"/>
                    <a:pt x="17665" y="71155"/>
                  </a:cubicBezTo>
                  <a:cubicBezTo>
                    <a:pt x="17342" y="73938"/>
                    <a:pt x="19238" y="75632"/>
                    <a:pt x="21819" y="76236"/>
                  </a:cubicBezTo>
                  <a:cubicBezTo>
                    <a:pt x="21819" y="76236"/>
                    <a:pt x="21980" y="76277"/>
                    <a:pt x="22101" y="76277"/>
                  </a:cubicBezTo>
                  <a:cubicBezTo>
                    <a:pt x="22889" y="76445"/>
                    <a:pt x="23676" y="76516"/>
                    <a:pt x="24463" y="76516"/>
                  </a:cubicBezTo>
                  <a:cubicBezTo>
                    <a:pt x="24805" y="76516"/>
                    <a:pt x="25147" y="76503"/>
                    <a:pt x="25489" y="76478"/>
                  </a:cubicBezTo>
                  <a:cubicBezTo>
                    <a:pt x="36418" y="76075"/>
                    <a:pt x="38475" y="68090"/>
                    <a:pt x="35208" y="61799"/>
                  </a:cubicBezTo>
                  <a:cubicBezTo>
                    <a:pt x="32788" y="57120"/>
                    <a:pt x="26537" y="54983"/>
                    <a:pt x="21779" y="49579"/>
                  </a:cubicBezTo>
                  <a:cubicBezTo>
                    <a:pt x="17020" y="44175"/>
                    <a:pt x="21698" y="36069"/>
                    <a:pt x="28070" y="28245"/>
                  </a:cubicBezTo>
                  <a:cubicBezTo>
                    <a:pt x="31780" y="23768"/>
                    <a:pt x="33192" y="18606"/>
                    <a:pt x="33716" y="15057"/>
                  </a:cubicBezTo>
                  <a:cubicBezTo>
                    <a:pt x="33918" y="14130"/>
                    <a:pt x="34039" y="13202"/>
                    <a:pt x="34039" y="12274"/>
                  </a:cubicBezTo>
                  <a:lnTo>
                    <a:pt x="34039" y="11952"/>
                  </a:lnTo>
                  <a:cubicBezTo>
                    <a:pt x="34079" y="11549"/>
                    <a:pt x="34039" y="11145"/>
                    <a:pt x="33958" y="10742"/>
                  </a:cubicBezTo>
                  <a:cubicBezTo>
                    <a:pt x="33192" y="4773"/>
                    <a:pt x="28272" y="256"/>
                    <a:pt x="22303" y="14"/>
                  </a:cubicBezTo>
                  <a:cubicBezTo>
                    <a:pt x="22108" y="5"/>
                    <a:pt x="21914" y="1"/>
                    <a:pt x="217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2540;p59"/>
            <p:cNvSpPr/>
            <p:nvPr/>
          </p:nvSpPr>
          <p:spPr>
            <a:xfrm>
              <a:off x="1405375" y="3454975"/>
              <a:ext cx="425500" cy="318525"/>
            </a:xfrm>
            <a:custGeom>
              <a:avLst/>
              <a:gdLst/>
              <a:ahLst/>
              <a:cxnLst/>
              <a:rect l="l" t="t" r="r" b="b"/>
              <a:pathLst>
                <a:path w="17020" h="12741" extrusionOk="0">
                  <a:moveTo>
                    <a:pt x="12539" y="1"/>
                  </a:moveTo>
                  <a:cubicBezTo>
                    <a:pt x="9438" y="1"/>
                    <a:pt x="1251" y="6267"/>
                    <a:pt x="1251" y="6267"/>
                  </a:cubicBezTo>
                  <a:cubicBezTo>
                    <a:pt x="0" y="8445"/>
                    <a:pt x="646" y="9776"/>
                    <a:pt x="1251" y="10986"/>
                  </a:cubicBezTo>
                  <a:cubicBezTo>
                    <a:pt x="1646" y="11803"/>
                    <a:pt x="7002" y="12740"/>
                    <a:pt x="10880" y="12740"/>
                  </a:cubicBezTo>
                  <a:cubicBezTo>
                    <a:pt x="12936" y="12740"/>
                    <a:pt x="14576" y="12477"/>
                    <a:pt x="14841" y="11792"/>
                  </a:cubicBezTo>
                  <a:cubicBezTo>
                    <a:pt x="15648" y="9816"/>
                    <a:pt x="10526" y="8324"/>
                    <a:pt x="10526" y="8324"/>
                  </a:cubicBezTo>
                  <a:cubicBezTo>
                    <a:pt x="10526" y="8324"/>
                    <a:pt x="17019" y="8042"/>
                    <a:pt x="16656" y="5541"/>
                  </a:cubicBezTo>
                  <a:cubicBezTo>
                    <a:pt x="16496" y="4535"/>
                    <a:pt x="15400" y="4231"/>
                    <a:pt x="14133" y="4231"/>
                  </a:cubicBezTo>
                  <a:cubicBezTo>
                    <a:pt x="12204" y="4231"/>
                    <a:pt x="9881" y="4936"/>
                    <a:pt x="9881" y="4936"/>
                  </a:cubicBezTo>
                  <a:cubicBezTo>
                    <a:pt x="9881" y="4936"/>
                    <a:pt x="15487" y="1549"/>
                    <a:pt x="13269" y="177"/>
                  </a:cubicBezTo>
                  <a:cubicBezTo>
                    <a:pt x="13078" y="56"/>
                    <a:pt x="12831" y="1"/>
                    <a:pt x="125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2541;p59"/>
            <p:cNvSpPr/>
            <p:nvPr/>
          </p:nvSpPr>
          <p:spPr>
            <a:xfrm>
              <a:off x="1056525" y="3222475"/>
              <a:ext cx="506150" cy="865075"/>
            </a:xfrm>
            <a:custGeom>
              <a:avLst/>
              <a:gdLst/>
              <a:ahLst/>
              <a:cxnLst/>
              <a:rect l="l" t="t" r="r" b="b"/>
              <a:pathLst>
                <a:path w="20246" h="34603" extrusionOk="0">
                  <a:moveTo>
                    <a:pt x="17342" y="0"/>
                  </a:moveTo>
                  <a:cubicBezTo>
                    <a:pt x="14237" y="2944"/>
                    <a:pt x="10123" y="6009"/>
                    <a:pt x="6978" y="9074"/>
                  </a:cubicBezTo>
                  <a:cubicBezTo>
                    <a:pt x="1" y="15890"/>
                    <a:pt x="1977" y="26254"/>
                    <a:pt x="6978" y="30368"/>
                  </a:cubicBezTo>
                  <a:cubicBezTo>
                    <a:pt x="10002" y="32909"/>
                    <a:pt x="15729" y="33393"/>
                    <a:pt x="20246" y="34603"/>
                  </a:cubicBezTo>
                  <a:cubicBezTo>
                    <a:pt x="1009" y="21697"/>
                    <a:pt x="17544" y="0"/>
                    <a:pt x="175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2542;p59"/>
            <p:cNvSpPr/>
            <p:nvPr/>
          </p:nvSpPr>
          <p:spPr>
            <a:xfrm>
              <a:off x="1526350" y="2804325"/>
              <a:ext cx="182525" cy="160800"/>
            </a:xfrm>
            <a:custGeom>
              <a:avLst/>
              <a:gdLst/>
              <a:ahLst/>
              <a:cxnLst/>
              <a:rect l="l" t="t" r="r" b="b"/>
              <a:pathLst>
                <a:path w="7301" h="6432" extrusionOk="0">
                  <a:moveTo>
                    <a:pt x="3667" y="0"/>
                  </a:moveTo>
                  <a:cubicBezTo>
                    <a:pt x="2604" y="0"/>
                    <a:pt x="1563" y="526"/>
                    <a:pt x="969" y="1482"/>
                  </a:cubicBezTo>
                  <a:cubicBezTo>
                    <a:pt x="1" y="2974"/>
                    <a:pt x="445" y="4950"/>
                    <a:pt x="1937" y="5918"/>
                  </a:cubicBezTo>
                  <a:cubicBezTo>
                    <a:pt x="2473" y="6266"/>
                    <a:pt x="3072" y="6431"/>
                    <a:pt x="3664" y="6431"/>
                  </a:cubicBezTo>
                  <a:cubicBezTo>
                    <a:pt x="4719" y="6431"/>
                    <a:pt x="5753" y="5906"/>
                    <a:pt x="6373" y="4950"/>
                  </a:cubicBezTo>
                  <a:cubicBezTo>
                    <a:pt x="7300" y="3458"/>
                    <a:pt x="6897" y="1482"/>
                    <a:pt x="5405" y="514"/>
                  </a:cubicBezTo>
                  <a:cubicBezTo>
                    <a:pt x="4869" y="166"/>
                    <a:pt x="4264" y="0"/>
                    <a:pt x="36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2543;p59"/>
            <p:cNvSpPr/>
            <p:nvPr/>
          </p:nvSpPr>
          <p:spPr>
            <a:xfrm>
              <a:off x="1417400" y="2749150"/>
              <a:ext cx="124100" cy="76825"/>
            </a:xfrm>
            <a:custGeom>
              <a:avLst/>
              <a:gdLst/>
              <a:ahLst/>
              <a:cxnLst/>
              <a:rect l="l" t="t" r="r" b="b"/>
              <a:pathLst>
                <a:path w="4964" h="3073" extrusionOk="0">
                  <a:moveTo>
                    <a:pt x="2486" y="1"/>
                  </a:moveTo>
                  <a:cubicBezTo>
                    <a:pt x="1277" y="1"/>
                    <a:pt x="230" y="886"/>
                    <a:pt x="44" y="2116"/>
                  </a:cubicBezTo>
                  <a:cubicBezTo>
                    <a:pt x="0" y="2398"/>
                    <a:pt x="214" y="2552"/>
                    <a:pt x="439" y="2552"/>
                  </a:cubicBezTo>
                  <a:cubicBezTo>
                    <a:pt x="633" y="2552"/>
                    <a:pt x="835" y="2439"/>
                    <a:pt x="891" y="2197"/>
                  </a:cubicBezTo>
                  <a:cubicBezTo>
                    <a:pt x="1019" y="1262"/>
                    <a:pt x="1730" y="827"/>
                    <a:pt x="2448" y="827"/>
                  </a:cubicBezTo>
                  <a:cubicBezTo>
                    <a:pt x="3312" y="827"/>
                    <a:pt x="4187" y="1455"/>
                    <a:pt x="4077" y="2600"/>
                  </a:cubicBezTo>
                  <a:cubicBezTo>
                    <a:pt x="4055" y="2908"/>
                    <a:pt x="4285" y="3072"/>
                    <a:pt x="4505" y="3072"/>
                  </a:cubicBezTo>
                  <a:cubicBezTo>
                    <a:pt x="4689" y="3072"/>
                    <a:pt x="4865" y="2959"/>
                    <a:pt x="4883" y="2721"/>
                  </a:cubicBezTo>
                  <a:cubicBezTo>
                    <a:pt x="4964" y="1471"/>
                    <a:pt x="4157" y="99"/>
                    <a:pt x="2786" y="19"/>
                  </a:cubicBezTo>
                  <a:cubicBezTo>
                    <a:pt x="2685" y="7"/>
                    <a:pt x="2585" y="1"/>
                    <a:pt x="24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2544;p59"/>
            <p:cNvSpPr/>
            <p:nvPr/>
          </p:nvSpPr>
          <p:spPr>
            <a:xfrm>
              <a:off x="1349055" y="3342308"/>
              <a:ext cx="51121" cy="51594"/>
            </a:xfrm>
            <a:custGeom>
              <a:avLst/>
              <a:gdLst/>
              <a:ahLst/>
              <a:cxnLst/>
              <a:rect l="l" t="t" r="r" b="b"/>
              <a:pathLst>
                <a:path w="31901" h="9922" extrusionOk="0">
                  <a:moveTo>
                    <a:pt x="1049" y="0"/>
                  </a:moveTo>
                  <a:lnTo>
                    <a:pt x="0" y="887"/>
                  </a:lnTo>
                  <a:cubicBezTo>
                    <a:pt x="363" y="1291"/>
                    <a:pt x="8187" y="9921"/>
                    <a:pt x="26295" y="9921"/>
                  </a:cubicBezTo>
                  <a:cubicBezTo>
                    <a:pt x="28069" y="9921"/>
                    <a:pt x="29924" y="9840"/>
                    <a:pt x="31901" y="9639"/>
                  </a:cubicBezTo>
                  <a:lnTo>
                    <a:pt x="31780" y="8268"/>
                  </a:lnTo>
                  <a:cubicBezTo>
                    <a:pt x="29886" y="8443"/>
                    <a:pt x="28088" y="8522"/>
                    <a:pt x="26383" y="8522"/>
                  </a:cubicBezTo>
                  <a:cubicBezTo>
                    <a:pt x="8841" y="8522"/>
                    <a:pt x="1159" y="74"/>
                    <a:pt x="1049" y="0"/>
                  </a:cubicBez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2545;p59"/>
            <p:cNvSpPr/>
            <p:nvPr/>
          </p:nvSpPr>
          <p:spPr>
            <a:xfrm>
              <a:off x="1202363" y="3476222"/>
              <a:ext cx="146669" cy="56790"/>
            </a:xfrm>
            <a:custGeom>
              <a:avLst/>
              <a:gdLst/>
              <a:ahLst/>
              <a:cxnLst/>
              <a:rect l="l" t="t" r="r" b="b"/>
              <a:pathLst>
                <a:path w="41257" h="8107" extrusionOk="0">
                  <a:moveTo>
                    <a:pt x="565" y="0"/>
                  </a:moveTo>
                  <a:lnTo>
                    <a:pt x="0" y="1291"/>
                  </a:lnTo>
                  <a:cubicBezTo>
                    <a:pt x="162" y="1372"/>
                    <a:pt x="15809" y="8107"/>
                    <a:pt x="34804" y="8107"/>
                  </a:cubicBezTo>
                  <a:cubicBezTo>
                    <a:pt x="36901" y="8107"/>
                    <a:pt x="39039" y="8026"/>
                    <a:pt x="41257" y="7865"/>
                  </a:cubicBezTo>
                  <a:lnTo>
                    <a:pt x="41136" y="6453"/>
                  </a:lnTo>
                  <a:cubicBezTo>
                    <a:pt x="38958" y="6642"/>
                    <a:pt x="36806" y="6726"/>
                    <a:pt x="34696" y="6726"/>
                  </a:cubicBezTo>
                  <a:cubicBezTo>
                    <a:pt x="16060" y="6726"/>
                    <a:pt x="746" y="109"/>
                    <a:pt x="565" y="0"/>
                  </a:cubicBez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2546;p59"/>
            <p:cNvSpPr/>
            <p:nvPr/>
          </p:nvSpPr>
          <p:spPr>
            <a:xfrm>
              <a:off x="1121266" y="3671345"/>
              <a:ext cx="208532" cy="36717"/>
            </a:xfrm>
            <a:custGeom>
              <a:avLst/>
              <a:gdLst/>
              <a:ahLst/>
              <a:cxnLst/>
              <a:rect l="l" t="t" r="r" b="b"/>
              <a:pathLst>
                <a:path w="40531" h="7140" extrusionOk="0">
                  <a:moveTo>
                    <a:pt x="565" y="1"/>
                  </a:moveTo>
                  <a:lnTo>
                    <a:pt x="0" y="1291"/>
                  </a:lnTo>
                  <a:cubicBezTo>
                    <a:pt x="161" y="1372"/>
                    <a:pt x="13067" y="7139"/>
                    <a:pt x="31618" y="7139"/>
                  </a:cubicBezTo>
                  <a:cubicBezTo>
                    <a:pt x="34602" y="7139"/>
                    <a:pt x="37587" y="6978"/>
                    <a:pt x="40531" y="6655"/>
                  </a:cubicBezTo>
                  <a:lnTo>
                    <a:pt x="40410" y="5284"/>
                  </a:lnTo>
                  <a:cubicBezTo>
                    <a:pt x="37353" y="5598"/>
                    <a:pt x="34402" y="5734"/>
                    <a:pt x="31585" y="5734"/>
                  </a:cubicBezTo>
                  <a:cubicBezTo>
                    <a:pt x="13400" y="5734"/>
                    <a:pt x="739" y="71"/>
                    <a:pt x="565" y="1"/>
                  </a:cubicBez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2547;p59"/>
            <p:cNvSpPr/>
            <p:nvPr/>
          </p:nvSpPr>
          <p:spPr>
            <a:xfrm>
              <a:off x="1161452" y="3867971"/>
              <a:ext cx="208520" cy="28003"/>
            </a:xfrm>
            <a:custGeom>
              <a:avLst/>
              <a:gdLst/>
              <a:ahLst/>
              <a:cxnLst/>
              <a:rect l="l" t="t" r="r" b="b"/>
              <a:pathLst>
                <a:path w="45653" h="6131" extrusionOk="0">
                  <a:moveTo>
                    <a:pt x="45330" y="1"/>
                  </a:moveTo>
                  <a:cubicBezTo>
                    <a:pt x="27228" y="4465"/>
                    <a:pt x="6742" y="4767"/>
                    <a:pt x="1354" y="4767"/>
                  </a:cubicBezTo>
                  <a:cubicBezTo>
                    <a:pt x="512" y="4767"/>
                    <a:pt x="38" y="4760"/>
                    <a:pt x="0" y="4760"/>
                  </a:cubicBezTo>
                  <a:lnTo>
                    <a:pt x="0" y="6131"/>
                  </a:lnTo>
                  <a:lnTo>
                    <a:pt x="1371" y="6131"/>
                  </a:lnTo>
                  <a:cubicBezTo>
                    <a:pt x="6816" y="6131"/>
                    <a:pt x="27464" y="5849"/>
                    <a:pt x="45653" y="1372"/>
                  </a:cubicBezTo>
                  <a:lnTo>
                    <a:pt x="45330" y="1"/>
                  </a:ln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2548;p59"/>
            <p:cNvSpPr/>
            <p:nvPr/>
          </p:nvSpPr>
          <p:spPr>
            <a:xfrm>
              <a:off x="1293105" y="3978010"/>
              <a:ext cx="146600" cy="42282"/>
            </a:xfrm>
            <a:custGeom>
              <a:avLst/>
              <a:gdLst/>
              <a:ahLst/>
              <a:cxnLst/>
              <a:rect l="l" t="t" r="r" b="b"/>
              <a:pathLst>
                <a:path w="47025" h="13552" extrusionOk="0">
                  <a:moveTo>
                    <a:pt x="46299" y="1"/>
                  </a:moveTo>
                  <a:cubicBezTo>
                    <a:pt x="29844" y="10083"/>
                    <a:pt x="324" y="12140"/>
                    <a:pt x="1" y="12140"/>
                  </a:cubicBezTo>
                  <a:lnTo>
                    <a:pt x="122" y="13551"/>
                  </a:lnTo>
                  <a:cubicBezTo>
                    <a:pt x="364" y="13511"/>
                    <a:pt x="30288" y="11454"/>
                    <a:pt x="47024" y="1211"/>
                  </a:cubicBezTo>
                  <a:lnTo>
                    <a:pt x="46299" y="1"/>
                  </a:ln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7" name="Google Shape;2657;p59"/>
          <p:cNvGrpSpPr/>
          <p:nvPr/>
        </p:nvGrpSpPr>
        <p:grpSpPr>
          <a:xfrm>
            <a:off x="7996952" y="4121657"/>
            <a:ext cx="667917" cy="403711"/>
            <a:chOff x="-1213275" y="3686763"/>
            <a:chExt cx="1082875" cy="654525"/>
          </a:xfrm>
        </p:grpSpPr>
        <p:sp>
          <p:nvSpPr>
            <p:cNvPr id="348" name="Google Shape;2658;p59"/>
            <p:cNvSpPr/>
            <p:nvPr/>
          </p:nvSpPr>
          <p:spPr>
            <a:xfrm>
              <a:off x="-970300" y="4087738"/>
              <a:ext cx="253100" cy="176450"/>
            </a:xfrm>
            <a:custGeom>
              <a:avLst/>
              <a:gdLst/>
              <a:ahLst/>
              <a:cxnLst/>
              <a:rect l="l" t="t" r="r" b="b"/>
              <a:pathLst>
                <a:path w="10124" h="7058" extrusionOk="0">
                  <a:moveTo>
                    <a:pt x="1856" y="0"/>
                  </a:moveTo>
                  <a:cubicBezTo>
                    <a:pt x="1856" y="0"/>
                    <a:pt x="1" y="6009"/>
                    <a:pt x="1614" y="6412"/>
                  </a:cubicBezTo>
                  <a:cubicBezTo>
                    <a:pt x="3227" y="6816"/>
                    <a:pt x="10124" y="7058"/>
                    <a:pt x="10124" y="7058"/>
                  </a:cubicBezTo>
                  <a:lnTo>
                    <a:pt x="1856" y="0"/>
                  </a:ln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2659;p59"/>
            <p:cNvSpPr/>
            <p:nvPr/>
          </p:nvSpPr>
          <p:spPr>
            <a:xfrm>
              <a:off x="-761575" y="4197638"/>
              <a:ext cx="266175" cy="143650"/>
            </a:xfrm>
            <a:custGeom>
              <a:avLst/>
              <a:gdLst/>
              <a:ahLst/>
              <a:cxnLst/>
              <a:rect l="l" t="t" r="r" b="b"/>
              <a:pathLst>
                <a:path w="10647" h="5746" extrusionOk="0">
                  <a:moveTo>
                    <a:pt x="10647" y="0"/>
                  </a:moveTo>
                  <a:lnTo>
                    <a:pt x="0" y="2218"/>
                  </a:lnTo>
                  <a:cubicBezTo>
                    <a:pt x="0" y="2218"/>
                    <a:pt x="6130" y="5323"/>
                    <a:pt x="7743" y="5727"/>
                  </a:cubicBezTo>
                  <a:cubicBezTo>
                    <a:pt x="7795" y="5740"/>
                    <a:pt x="7846" y="5746"/>
                    <a:pt x="7896" y="5746"/>
                  </a:cubicBezTo>
                  <a:cubicBezTo>
                    <a:pt x="9437" y="5746"/>
                    <a:pt x="10647" y="0"/>
                    <a:pt x="10647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2660;p59"/>
            <p:cNvSpPr/>
            <p:nvPr/>
          </p:nvSpPr>
          <p:spPr>
            <a:xfrm>
              <a:off x="-1213275" y="3686763"/>
              <a:ext cx="1080850" cy="613725"/>
            </a:xfrm>
            <a:custGeom>
              <a:avLst/>
              <a:gdLst/>
              <a:ahLst/>
              <a:cxnLst/>
              <a:rect l="l" t="t" r="r" b="b"/>
              <a:pathLst>
                <a:path w="43234" h="24549" extrusionOk="0">
                  <a:moveTo>
                    <a:pt x="15473" y="1"/>
                  </a:moveTo>
                  <a:cubicBezTo>
                    <a:pt x="15299" y="1"/>
                    <a:pt x="15115" y="23"/>
                    <a:pt x="14922" y="69"/>
                  </a:cubicBezTo>
                  <a:cubicBezTo>
                    <a:pt x="10890" y="1037"/>
                    <a:pt x="12180" y="10514"/>
                    <a:pt x="12180" y="10514"/>
                  </a:cubicBezTo>
                  <a:cubicBezTo>
                    <a:pt x="12180" y="10514"/>
                    <a:pt x="9321" y="2966"/>
                    <a:pt x="6500" y="2966"/>
                  </a:cubicBezTo>
                  <a:cubicBezTo>
                    <a:pt x="6214" y="2966"/>
                    <a:pt x="5929" y="3044"/>
                    <a:pt x="5647" y="3214"/>
                  </a:cubicBezTo>
                  <a:cubicBezTo>
                    <a:pt x="1" y="6642"/>
                    <a:pt x="17342" y="23984"/>
                    <a:pt x="17342" y="23984"/>
                  </a:cubicBezTo>
                  <a:lnTo>
                    <a:pt x="18552" y="24266"/>
                  </a:lnTo>
                  <a:lnTo>
                    <a:pt x="18592" y="24266"/>
                  </a:lnTo>
                  <a:lnTo>
                    <a:pt x="19681" y="24549"/>
                  </a:lnTo>
                  <a:cubicBezTo>
                    <a:pt x="19681" y="24549"/>
                    <a:pt x="43233" y="17773"/>
                    <a:pt x="40088" y="12087"/>
                  </a:cubicBezTo>
                  <a:cubicBezTo>
                    <a:pt x="39744" y="11464"/>
                    <a:pt x="39175" y="11214"/>
                    <a:pt x="38483" y="11214"/>
                  </a:cubicBezTo>
                  <a:cubicBezTo>
                    <a:pt x="35678" y="11214"/>
                    <a:pt x="30852" y="15313"/>
                    <a:pt x="30852" y="15313"/>
                  </a:cubicBezTo>
                  <a:cubicBezTo>
                    <a:pt x="30852" y="15313"/>
                    <a:pt x="36579" y="7651"/>
                    <a:pt x="33514" y="4868"/>
                  </a:cubicBezTo>
                  <a:cubicBezTo>
                    <a:pt x="33078" y="4466"/>
                    <a:pt x="32611" y="4294"/>
                    <a:pt x="32130" y="4294"/>
                  </a:cubicBezTo>
                  <a:cubicBezTo>
                    <a:pt x="29234" y="4294"/>
                    <a:pt x="25852" y="10554"/>
                    <a:pt x="25852" y="10554"/>
                  </a:cubicBezTo>
                  <a:cubicBezTo>
                    <a:pt x="25852" y="10554"/>
                    <a:pt x="29522" y="1440"/>
                    <a:pt x="24803" y="149"/>
                  </a:cubicBezTo>
                  <a:cubicBezTo>
                    <a:pt x="24542" y="87"/>
                    <a:pt x="24291" y="58"/>
                    <a:pt x="24052" y="58"/>
                  </a:cubicBezTo>
                  <a:cubicBezTo>
                    <a:pt x="19924" y="58"/>
                    <a:pt x="18915" y="8740"/>
                    <a:pt x="18915" y="8740"/>
                  </a:cubicBezTo>
                  <a:cubicBezTo>
                    <a:pt x="18915" y="8740"/>
                    <a:pt x="18952" y="1"/>
                    <a:pt x="15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2661;p59"/>
            <p:cNvSpPr/>
            <p:nvPr/>
          </p:nvSpPr>
          <p:spPr>
            <a:xfrm>
              <a:off x="-1213275" y="3761663"/>
              <a:ext cx="463825" cy="532775"/>
            </a:xfrm>
            <a:custGeom>
              <a:avLst/>
              <a:gdLst/>
              <a:ahLst/>
              <a:cxnLst/>
              <a:rect l="l" t="t" r="r" b="b"/>
              <a:pathLst>
                <a:path w="18553" h="21311" extrusionOk="0">
                  <a:moveTo>
                    <a:pt x="6517" y="0"/>
                  </a:moveTo>
                  <a:cubicBezTo>
                    <a:pt x="6225" y="0"/>
                    <a:pt x="5934" y="81"/>
                    <a:pt x="5647" y="259"/>
                  </a:cubicBezTo>
                  <a:cubicBezTo>
                    <a:pt x="1" y="3687"/>
                    <a:pt x="17342" y="20988"/>
                    <a:pt x="17342" y="20988"/>
                  </a:cubicBezTo>
                  <a:lnTo>
                    <a:pt x="18552" y="21311"/>
                  </a:lnTo>
                  <a:lnTo>
                    <a:pt x="12180" y="7518"/>
                  </a:lnTo>
                  <a:cubicBezTo>
                    <a:pt x="12180" y="7518"/>
                    <a:pt x="9332" y="0"/>
                    <a:pt x="6517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2662;p59"/>
            <p:cNvSpPr/>
            <p:nvPr/>
          </p:nvSpPr>
          <p:spPr>
            <a:xfrm>
              <a:off x="-762600" y="3688138"/>
              <a:ext cx="272250" cy="609325"/>
            </a:xfrm>
            <a:custGeom>
              <a:avLst/>
              <a:gdLst/>
              <a:ahLst/>
              <a:cxnLst/>
              <a:rect l="l" t="t" r="r" b="b"/>
              <a:pathLst>
                <a:path w="10890" h="24373" extrusionOk="0">
                  <a:moveTo>
                    <a:pt x="6011" y="0"/>
                  </a:moveTo>
                  <a:cubicBezTo>
                    <a:pt x="2407" y="0"/>
                    <a:pt x="1152" y="6582"/>
                    <a:pt x="888" y="8281"/>
                  </a:cubicBezTo>
                  <a:lnTo>
                    <a:pt x="1" y="24090"/>
                  </a:lnTo>
                  <a:lnTo>
                    <a:pt x="565" y="24252"/>
                  </a:lnTo>
                  <a:lnTo>
                    <a:pt x="1130" y="24373"/>
                  </a:lnTo>
                  <a:lnTo>
                    <a:pt x="7946" y="10096"/>
                  </a:lnTo>
                  <a:cubicBezTo>
                    <a:pt x="8551" y="8362"/>
                    <a:pt x="10890" y="1224"/>
                    <a:pt x="6776" y="94"/>
                  </a:cubicBezTo>
                  <a:cubicBezTo>
                    <a:pt x="6510" y="31"/>
                    <a:pt x="6255" y="0"/>
                    <a:pt x="6011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2663;p59"/>
            <p:cNvSpPr/>
            <p:nvPr/>
          </p:nvSpPr>
          <p:spPr>
            <a:xfrm>
              <a:off x="-749475" y="3967488"/>
              <a:ext cx="619075" cy="335025"/>
            </a:xfrm>
            <a:custGeom>
              <a:avLst/>
              <a:gdLst/>
              <a:ahLst/>
              <a:cxnLst/>
              <a:rect l="l" t="t" r="r" b="b"/>
              <a:pathLst>
                <a:path w="24763" h="13401" extrusionOk="0">
                  <a:moveTo>
                    <a:pt x="19886" y="1"/>
                  </a:moveTo>
                  <a:cubicBezTo>
                    <a:pt x="17072" y="1"/>
                    <a:pt x="12260" y="4084"/>
                    <a:pt x="12260" y="4084"/>
                  </a:cubicBezTo>
                  <a:lnTo>
                    <a:pt x="0" y="13078"/>
                  </a:lnTo>
                  <a:lnTo>
                    <a:pt x="1250" y="13400"/>
                  </a:lnTo>
                  <a:cubicBezTo>
                    <a:pt x="1250" y="13400"/>
                    <a:pt x="24762" y="6544"/>
                    <a:pt x="21495" y="858"/>
                  </a:cubicBezTo>
                  <a:cubicBezTo>
                    <a:pt x="21146" y="246"/>
                    <a:pt x="20576" y="1"/>
                    <a:pt x="19886" y="1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2664;p59"/>
            <p:cNvSpPr/>
            <p:nvPr/>
          </p:nvSpPr>
          <p:spPr>
            <a:xfrm>
              <a:off x="-848300" y="3942463"/>
              <a:ext cx="66575" cy="58150"/>
            </a:xfrm>
            <a:custGeom>
              <a:avLst/>
              <a:gdLst/>
              <a:ahLst/>
              <a:cxnLst/>
              <a:rect l="l" t="t" r="r" b="b"/>
              <a:pathLst>
                <a:path w="2663" h="2326" extrusionOk="0">
                  <a:moveTo>
                    <a:pt x="1350" y="1"/>
                  </a:moveTo>
                  <a:cubicBezTo>
                    <a:pt x="962" y="1"/>
                    <a:pt x="576" y="197"/>
                    <a:pt x="364" y="568"/>
                  </a:cubicBezTo>
                  <a:cubicBezTo>
                    <a:pt x="1" y="1093"/>
                    <a:pt x="202" y="1819"/>
                    <a:pt x="727" y="2141"/>
                  </a:cubicBezTo>
                  <a:cubicBezTo>
                    <a:pt x="923" y="2267"/>
                    <a:pt x="1138" y="2325"/>
                    <a:pt x="1350" y="2325"/>
                  </a:cubicBezTo>
                  <a:cubicBezTo>
                    <a:pt x="1747" y="2325"/>
                    <a:pt x="2129" y="2120"/>
                    <a:pt x="2340" y="1778"/>
                  </a:cubicBezTo>
                  <a:cubicBezTo>
                    <a:pt x="2663" y="1214"/>
                    <a:pt x="2501" y="488"/>
                    <a:pt x="1937" y="165"/>
                  </a:cubicBezTo>
                  <a:cubicBezTo>
                    <a:pt x="1757" y="54"/>
                    <a:pt x="1553" y="1"/>
                    <a:pt x="13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2665;p59"/>
            <p:cNvSpPr/>
            <p:nvPr/>
          </p:nvSpPr>
          <p:spPr>
            <a:xfrm>
              <a:off x="-557925" y="4004988"/>
              <a:ext cx="66575" cy="57675"/>
            </a:xfrm>
            <a:custGeom>
              <a:avLst/>
              <a:gdLst/>
              <a:ahLst/>
              <a:cxnLst/>
              <a:rect l="l" t="t" r="r" b="b"/>
              <a:pathLst>
                <a:path w="2663" h="2307" extrusionOk="0">
                  <a:moveTo>
                    <a:pt x="1330" y="0"/>
                  </a:moveTo>
                  <a:cubicBezTo>
                    <a:pt x="939" y="0"/>
                    <a:pt x="562" y="197"/>
                    <a:pt x="323" y="568"/>
                  </a:cubicBezTo>
                  <a:cubicBezTo>
                    <a:pt x="1" y="1092"/>
                    <a:pt x="202" y="1818"/>
                    <a:pt x="726" y="2141"/>
                  </a:cubicBezTo>
                  <a:cubicBezTo>
                    <a:pt x="923" y="2253"/>
                    <a:pt x="1140" y="2307"/>
                    <a:pt x="1352" y="2307"/>
                  </a:cubicBezTo>
                  <a:cubicBezTo>
                    <a:pt x="1748" y="2307"/>
                    <a:pt x="2129" y="2119"/>
                    <a:pt x="2340" y="1778"/>
                  </a:cubicBezTo>
                  <a:cubicBezTo>
                    <a:pt x="2662" y="1213"/>
                    <a:pt x="2501" y="487"/>
                    <a:pt x="1936" y="164"/>
                  </a:cubicBezTo>
                  <a:cubicBezTo>
                    <a:pt x="1743" y="54"/>
                    <a:pt x="1535" y="0"/>
                    <a:pt x="13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2666;p59"/>
            <p:cNvSpPr/>
            <p:nvPr/>
          </p:nvSpPr>
          <p:spPr>
            <a:xfrm>
              <a:off x="-721250" y="4037038"/>
              <a:ext cx="93975" cy="60125"/>
            </a:xfrm>
            <a:custGeom>
              <a:avLst/>
              <a:gdLst/>
              <a:ahLst/>
              <a:cxnLst/>
              <a:rect l="l" t="t" r="r" b="b"/>
              <a:pathLst>
                <a:path w="3759" h="2405" extrusionOk="0">
                  <a:moveTo>
                    <a:pt x="444" y="0"/>
                  </a:moveTo>
                  <a:cubicBezTo>
                    <a:pt x="340" y="0"/>
                    <a:pt x="236" y="55"/>
                    <a:pt x="202" y="173"/>
                  </a:cubicBezTo>
                  <a:cubicBezTo>
                    <a:pt x="0" y="1141"/>
                    <a:pt x="565" y="2109"/>
                    <a:pt x="1533" y="2351"/>
                  </a:cubicBezTo>
                  <a:cubicBezTo>
                    <a:pt x="1678" y="2387"/>
                    <a:pt x="1823" y="2404"/>
                    <a:pt x="1965" y="2404"/>
                  </a:cubicBezTo>
                  <a:cubicBezTo>
                    <a:pt x="2774" y="2404"/>
                    <a:pt x="3505" y="1849"/>
                    <a:pt x="3711" y="1060"/>
                  </a:cubicBezTo>
                  <a:cubicBezTo>
                    <a:pt x="3758" y="870"/>
                    <a:pt x="3623" y="749"/>
                    <a:pt x="3479" y="749"/>
                  </a:cubicBezTo>
                  <a:cubicBezTo>
                    <a:pt x="3380" y="749"/>
                    <a:pt x="3276" y="807"/>
                    <a:pt x="3227" y="939"/>
                  </a:cubicBezTo>
                  <a:cubicBezTo>
                    <a:pt x="3062" y="1630"/>
                    <a:pt x="2542" y="1932"/>
                    <a:pt x="2011" y="1932"/>
                  </a:cubicBezTo>
                  <a:cubicBezTo>
                    <a:pt x="1240" y="1932"/>
                    <a:pt x="447" y="1297"/>
                    <a:pt x="686" y="294"/>
                  </a:cubicBezTo>
                  <a:cubicBezTo>
                    <a:pt x="733" y="106"/>
                    <a:pt x="588" y="0"/>
                    <a:pt x="444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2667;p59"/>
            <p:cNvSpPr/>
            <p:nvPr/>
          </p:nvSpPr>
          <p:spPr>
            <a:xfrm>
              <a:off x="-965250" y="3963513"/>
              <a:ext cx="130100" cy="113350"/>
            </a:xfrm>
            <a:custGeom>
              <a:avLst/>
              <a:gdLst/>
              <a:ahLst/>
              <a:cxnLst/>
              <a:rect l="l" t="t" r="r" b="b"/>
              <a:pathLst>
                <a:path w="5204" h="4534" extrusionOk="0">
                  <a:moveTo>
                    <a:pt x="2580" y="1"/>
                  </a:moveTo>
                  <a:cubicBezTo>
                    <a:pt x="1818" y="1"/>
                    <a:pt x="1068" y="385"/>
                    <a:pt x="646" y="1098"/>
                  </a:cubicBezTo>
                  <a:cubicBezTo>
                    <a:pt x="1" y="2146"/>
                    <a:pt x="364" y="3558"/>
                    <a:pt x="1412" y="4203"/>
                  </a:cubicBezTo>
                  <a:cubicBezTo>
                    <a:pt x="1789" y="4426"/>
                    <a:pt x="2204" y="4533"/>
                    <a:pt x="2612" y="4533"/>
                  </a:cubicBezTo>
                  <a:cubicBezTo>
                    <a:pt x="3386" y="4533"/>
                    <a:pt x="4136" y="4149"/>
                    <a:pt x="4558" y="3437"/>
                  </a:cubicBezTo>
                  <a:cubicBezTo>
                    <a:pt x="5203" y="2348"/>
                    <a:pt x="4840" y="977"/>
                    <a:pt x="3751" y="331"/>
                  </a:cubicBezTo>
                  <a:cubicBezTo>
                    <a:pt x="3389" y="108"/>
                    <a:pt x="2983" y="1"/>
                    <a:pt x="2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2668;p59"/>
            <p:cNvSpPr/>
            <p:nvPr/>
          </p:nvSpPr>
          <p:spPr>
            <a:xfrm>
              <a:off x="-539775" y="4066363"/>
              <a:ext cx="129075" cy="113325"/>
            </a:xfrm>
            <a:custGeom>
              <a:avLst/>
              <a:gdLst/>
              <a:ahLst/>
              <a:cxnLst/>
              <a:rect l="l" t="t" r="r" b="b"/>
              <a:pathLst>
                <a:path w="5163" h="4533" extrusionOk="0">
                  <a:moveTo>
                    <a:pt x="2580" y="0"/>
                  </a:moveTo>
                  <a:cubicBezTo>
                    <a:pt x="1818" y="0"/>
                    <a:pt x="1068" y="385"/>
                    <a:pt x="646" y="1097"/>
                  </a:cubicBezTo>
                  <a:cubicBezTo>
                    <a:pt x="0" y="2186"/>
                    <a:pt x="323" y="3557"/>
                    <a:pt x="1412" y="4202"/>
                  </a:cubicBezTo>
                  <a:cubicBezTo>
                    <a:pt x="1789" y="4426"/>
                    <a:pt x="2199" y="4533"/>
                    <a:pt x="2601" y="4533"/>
                  </a:cubicBezTo>
                  <a:cubicBezTo>
                    <a:pt x="3362" y="4533"/>
                    <a:pt x="4095" y="4149"/>
                    <a:pt x="4517" y="3436"/>
                  </a:cubicBezTo>
                  <a:cubicBezTo>
                    <a:pt x="5163" y="2388"/>
                    <a:pt x="4840" y="976"/>
                    <a:pt x="3751" y="331"/>
                  </a:cubicBezTo>
                  <a:cubicBezTo>
                    <a:pt x="3388" y="108"/>
                    <a:pt x="2983" y="0"/>
                    <a:pt x="25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430563" y="205698"/>
            <a:ext cx="2100764" cy="716112"/>
            <a:chOff x="369343" y="610944"/>
            <a:chExt cx="1931405" cy="604949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98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21 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80059" y="610944"/>
              <a:ext cx="1677443" cy="598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bg1">
                      <a:lumMod val="75000"/>
                    </a:schemeClr>
                  </a:solidFill>
                  <a:latin typeface="UTM Cookies" panose="02040603050506020204" pitchFamily="18" charset="0"/>
                </a:rPr>
                <a:t>BÀI 21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229142" y="90546"/>
            <a:ext cx="5568483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333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MAI AN TIÊM</a:t>
            </a:r>
          </a:p>
        </p:txBody>
      </p:sp>
      <p:sp>
        <p:nvSpPr>
          <p:cNvPr id="15" name="Google Shape;1714;p64"/>
          <p:cNvSpPr/>
          <p:nvPr/>
        </p:nvSpPr>
        <p:spPr>
          <a:xfrm rot="-2019064">
            <a:off x="1819750" y="673601"/>
            <a:ext cx="233132" cy="245983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sp>
        <p:nvSpPr>
          <p:cNvPr id="16" name="Google Shape;1715;p64"/>
          <p:cNvSpPr/>
          <p:nvPr/>
        </p:nvSpPr>
        <p:spPr>
          <a:xfrm rot="-2019064">
            <a:off x="721327" y="728739"/>
            <a:ext cx="141263" cy="13032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grpSp>
        <p:nvGrpSpPr>
          <p:cNvPr id="18" name="Google Shape;1725;p64"/>
          <p:cNvGrpSpPr/>
          <p:nvPr/>
        </p:nvGrpSpPr>
        <p:grpSpPr>
          <a:xfrm rot="-1723955">
            <a:off x="1450560" y="-315346"/>
            <a:ext cx="297009" cy="328459"/>
            <a:chOff x="5414907" y="2017485"/>
            <a:chExt cx="220338" cy="243702"/>
          </a:xfrm>
        </p:grpSpPr>
        <p:sp>
          <p:nvSpPr>
            <p:cNvPr id="19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0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1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sp>
        <p:nvSpPr>
          <p:cNvPr id="22" name="Google Shape;1714;p64"/>
          <p:cNvSpPr/>
          <p:nvPr/>
        </p:nvSpPr>
        <p:spPr>
          <a:xfrm rot="-2019064">
            <a:off x="891298" y="-179667"/>
            <a:ext cx="233132" cy="245983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568962" y="1021616"/>
            <a:ext cx="2255487" cy="464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933"/>
              </a:lnSpc>
            </a:pPr>
            <a:r>
              <a:rPr lang="en-US" sz="2667" dirty="0" err="1">
                <a:latin typeface="UTM Avo" panose="02040603050506020204" pitchFamily="18" charset="0"/>
              </a:rPr>
              <a:t>Giải</a:t>
            </a:r>
            <a:r>
              <a:rPr lang="en-US" sz="2667" dirty="0">
                <a:latin typeface="UTM Avo" panose="02040603050506020204" pitchFamily="18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</a:rPr>
              <a:t>câu</a:t>
            </a:r>
            <a:r>
              <a:rPr lang="en-US" sz="2667" dirty="0">
                <a:latin typeface="UTM Avo" panose="02040603050506020204" pitchFamily="18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</a:rPr>
              <a:t>đố</a:t>
            </a:r>
            <a:endParaRPr lang="vi-VN" sz="2667" dirty="0">
              <a:latin typeface="UTM Avo" panose="02040603050506020204" pitchFamily="18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60ADAA5B-D8F7-46E2-AC36-48E5EAA41E4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8864" y="950405"/>
            <a:ext cx="927752" cy="488951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20B08525-7EDA-4D0F-8ADA-E2E8B2254352}"/>
              </a:ext>
            </a:extLst>
          </p:cNvPr>
          <p:cNvSpPr txBox="1"/>
          <p:nvPr/>
        </p:nvSpPr>
        <p:spPr>
          <a:xfrm>
            <a:off x="1521743" y="1299024"/>
            <a:ext cx="6310423" cy="12365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67" dirty="0" err="1">
                <a:solidFill>
                  <a:srgbClr val="002060"/>
                </a:solidFill>
                <a:latin typeface="UTM Avo" panose="02040603050506020204" pitchFamily="18" charset="0"/>
              </a:rPr>
              <a:t>Vỏ</a:t>
            </a:r>
            <a:r>
              <a:rPr lang="en-US" sz="2667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667" dirty="0" err="1">
                <a:solidFill>
                  <a:srgbClr val="002060"/>
                </a:solidFill>
                <a:latin typeface="UTM Avo" panose="02040603050506020204" pitchFamily="18" charset="0"/>
              </a:rPr>
              <a:t>xanh</a:t>
            </a:r>
            <a:r>
              <a:rPr lang="en-US" sz="2667" dirty="0">
                <a:solidFill>
                  <a:srgbClr val="002060"/>
                </a:solidFill>
                <a:latin typeface="UTM Avo" panose="02040603050506020204" pitchFamily="18" charset="0"/>
              </a:rPr>
              <a:t>, </a:t>
            </a:r>
            <a:r>
              <a:rPr lang="en-US" sz="2667" dirty="0" err="1">
                <a:solidFill>
                  <a:srgbClr val="002060"/>
                </a:solidFill>
                <a:latin typeface="UTM Avo" panose="02040603050506020204" pitchFamily="18" charset="0"/>
              </a:rPr>
              <a:t>ruột</a:t>
            </a:r>
            <a:r>
              <a:rPr lang="en-US" sz="2667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667" dirty="0" err="1">
                <a:solidFill>
                  <a:srgbClr val="002060"/>
                </a:solidFill>
                <a:latin typeface="UTM Avo" panose="02040603050506020204" pitchFamily="18" charset="0"/>
              </a:rPr>
              <a:t>đỏ</a:t>
            </a:r>
            <a:r>
              <a:rPr lang="en-US" sz="2667" dirty="0">
                <a:solidFill>
                  <a:srgbClr val="002060"/>
                </a:solidFill>
                <a:latin typeface="UTM Avo" panose="02040603050506020204" pitchFamily="18" charset="0"/>
              </a:rPr>
              <a:t>, </a:t>
            </a:r>
            <a:r>
              <a:rPr lang="en-US" sz="2667" dirty="0" err="1">
                <a:solidFill>
                  <a:srgbClr val="002060"/>
                </a:solidFill>
                <a:latin typeface="UTM Avo" panose="02040603050506020204" pitchFamily="18" charset="0"/>
              </a:rPr>
              <a:t>hạt</a:t>
            </a:r>
            <a:r>
              <a:rPr lang="en-US" sz="2667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667" dirty="0" err="1">
                <a:solidFill>
                  <a:srgbClr val="002060"/>
                </a:solidFill>
                <a:latin typeface="UTM Avo" panose="02040603050506020204" pitchFamily="18" charset="0"/>
              </a:rPr>
              <a:t>đen</a:t>
            </a:r>
            <a:endParaRPr lang="en-US" sz="2667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667" dirty="0" err="1">
                <a:solidFill>
                  <a:srgbClr val="002060"/>
                </a:solidFill>
                <a:latin typeface="UTM Avo" panose="02040603050506020204" pitchFamily="18" charset="0"/>
              </a:rPr>
              <a:t>Hoa</a:t>
            </a:r>
            <a:r>
              <a:rPr lang="en-US" sz="2667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667" dirty="0" err="1">
                <a:solidFill>
                  <a:srgbClr val="002060"/>
                </a:solidFill>
                <a:latin typeface="UTM Avo" panose="02040603050506020204" pitchFamily="18" charset="0"/>
              </a:rPr>
              <a:t>vàng</a:t>
            </a:r>
            <a:r>
              <a:rPr lang="en-US" sz="2667" dirty="0">
                <a:solidFill>
                  <a:srgbClr val="002060"/>
                </a:solidFill>
                <a:latin typeface="UTM Avo" panose="02040603050506020204" pitchFamily="18" charset="0"/>
              </a:rPr>
              <a:t>, </a:t>
            </a:r>
            <a:r>
              <a:rPr lang="en-US" sz="2667" dirty="0" err="1">
                <a:solidFill>
                  <a:srgbClr val="002060"/>
                </a:solidFill>
                <a:latin typeface="UTM Avo" panose="02040603050506020204" pitchFamily="18" charset="0"/>
              </a:rPr>
              <a:t>lá</a:t>
            </a:r>
            <a:r>
              <a:rPr lang="en-US" sz="2667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667" dirty="0" err="1">
                <a:solidFill>
                  <a:srgbClr val="002060"/>
                </a:solidFill>
                <a:latin typeface="UTM Avo" panose="02040603050506020204" pitchFamily="18" charset="0"/>
              </a:rPr>
              <a:t>biếc</a:t>
            </a:r>
            <a:r>
              <a:rPr lang="en-US" sz="2667" dirty="0">
                <a:solidFill>
                  <a:srgbClr val="002060"/>
                </a:solidFill>
                <a:latin typeface="UTM Avo" panose="02040603050506020204" pitchFamily="18" charset="0"/>
              </a:rPr>
              <a:t>, </a:t>
            </a:r>
            <a:r>
              <a:rPr lang="en-US" sz="2667" dirty="0" err="1">
                <a:solidFill>
                  <a:srgbClr val="002060"/>
                </a:solidFill>
                <a:latin typeface="UTM Avo" panose="02040603050506020204" pitchFamily="18" charset="0"/>
              </a:rPr>
              <a:t>đố</a:t>
            </a:r>
            <a:r>
              <a:rPr lang="en-US" sz="2667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667" dirty="0" err="1">
                <a:solidFill>
                  <a:srgbClr val="002060"/>
                </a:solidFill>
                <a:latin typeface="UTM Avo" panose="02040603050506020204" pitchFamily="18" charset="0"/>
              </a:rPr>
              <a:t>em</a:t>
            </a:r>
            <a:r>
              <a:rPr lang="en-US" sz="2667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667" dirty="0" err="1">
                <a:solidFill>
                  <a:srgbClr val="002060"/>
                </a:solidFill>
                <a:latin typeface="UTM Avo" panose="02040603050506020204" pitchFamily="18" charset="0"/>
              </a:rPr>
              <a:t>quả</a:t>
            </a:r>
            <a:r>
              <a:rPr lang="en-US" sz="2667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667" dirty="0" err="1">
                <a:solidFill>
                  <a:srgbClr val="002060"/>
                </a:solidFill>
                <a:latin typeface="UTM Avo" panose="02040603050506020204" pitchFamily="18" charset="0"/>
              </a:rPr>
              <a:t>gì</a:t>
            </a:r>
            <a:r>
              <a:rPr lang="en-US" sz="2667" dirty="0">
                <a:solidFill>
                  <a:srgbClr val="002060"/>
                </a:solidFill>
                <a:latin typeface="UTM Avo" panose="02040603050506020204" pitchFamily="18" charset="0"/>
              </a:rPr>
              <a:t>?</a:t>
            </a:r>
            <a:endParaRPr lang="vi-VN" sz="2667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pic>
        <p:nvPicPr>
          <p:cNvPr id="6" name="Picture 2" descr="Cartoon watermelon sliced sweet watermelon Vector Image">
            <a:extLst>
              <a:ext uri="{FF2B5EF4-FFF2-40B4-BE49-F238E27FC236}">
                <a16:creationId xmlns:a16="http://schemas.microsoft.com/office/drawing/2014/main" id="{9BBDB64A-1053-4FDE-99F3-914430413E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6" t="9894" r="5040" b="18805"/>
          <a:stretch/>
        </p:blipFill>
        <p:spPr bwMode="auto">
          <a:xfrm>
            <a:off x="4572000" y="2328384"/>
            <a:ext cx="3351369" cy="2815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85978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íşḷîḓe">
            <a:extLst>
              <a:ext uri="{FF2B5EF4-FFF2-40B4-BE49-F238E27FC236}">
                <a16:creationId xmlns:a16="http://schemas.microsoft.com/office/drawing/2014/main" id="{4968EA2C-5436-43EF-B600-0C877688AF97}"/>
              </a:ext>
            </a:extLst>
          </p:cNvPr>
          <p:cNvSpPr/>
          <p:nvPr/>
        </p:nvSpPr>
        <p:spPr>
          <a:xfrm>
            <a:off x="2661530" y="177309"/>
            <a:ext cx="4442813" cy="662746"/>
          </a:xfrm>
          <a:prstGeom prst="rect">
            <a:avLst/>
          </a:prstGeom>
        </p:spPr>
        <p:txBody>
          <a:bodyPr wrap="square" lIns="68580" tIns="34290" rIns="68580" bIns="3429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defRPr/>
            </a:pPr>
            <a:r>
              <a:rPr lang="en-US" altLang="zh-CN" sz="3300" b="1" kern="0" dirty="0">
                <a:ln w="635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zh-CN" altLang="en-US" sz="3300" b="1" kern="0" dirty="0">
              <a:ln w="635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直接连接符 59">
            <a:extLst>
              <a:ext uri="{FF2B5EF4-FFF2-40B4-BE49-F238E27FC236}">
                <a16:creationId xmlns:a16="http://schemas.microsoft.com/office/drawing/2014/main" id="{44F71D0C-7F93-4F4C-9E3D-768F31B9922C}"/>
              </a:ext>
            </a:extLst>
          </p:cNvPr>
          <p:cNvCxnSpPr/>
          <p:nvPr/>
        </p:nvCxnSpPr>
        <p:spPr>
          <a:xfrm>
            <a:off x="3306685" y="1998050"/>
            <a:ext cx="5490657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isḻîḓè">
            <a:extLst>
              <a:ext uri="{FF2B5EF4-FFF2-40B4-BE49-F238E27FC236}">
                <a16:creationId xmlns:a16="http://schemas.microsoft.com/office/drawing/2014/main" id="{B65D6A18-A848-4365-8261-A87CDAF5B169}"/>
              </a:ext>
            </a:extLst>
          </p:cNvPr>
          <p:cNvSpPr/>
          <p:nvPr/>
        </p:nvSpPr>
        <p:spPr bwMode="auto">
          <a:xfrm>
            <a:off x="1520876" y="1111085"/>
            <a:ext cx="616733" cy="430170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01 </a:t>
            </a:r>
            <a:endParaRPr lang="zh-CN" altLang="en-US" sz="24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6" name="isḻîḓè">
            <a:extLst>
              <a:ext uri="{FF2B5EF4-FFF2-40B4-BE49-F238E27FC236}">
                <a16:creationId xmlns:a16="http://schemas.microsoft.com/office/drawing/2014/main" id="{2D5C3EA8-0EA8-4A1D-AB27-36CB41F4EB17}"/>
              </a:ext>
            </a:extLst>
          </p:cNvPr>
          <p:cNvSpPr/>
          <p:nvPr/>
        </p:nvSpPr>
        <p:spPr bwMode="auto">
          <a:xfrm>
            <a:off x="2137609" y="946112"/>
            <a:ext cx="5490657" cy="879326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rõ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ràng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ngắt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nghỉ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hơi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lí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isḻîḓè">
            <a:extLst>
              <a:ext uri="{FF2B5EF4-FFF2-40B4-BE49-F238E27FC236}">
                <a16:creationId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3166946" y="2571750"/>
            <a:ext cx="726231" cy="491422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02</a:t>
            </a:r>
            <a:endParaRPr lang="zh-CN" altLang="en-US" sz="24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8" name="isḻîḓè">
            <a:extLst>
              <a:ext uri="{FF2B5EF4-FFF2-40B4-BE49-F238E27FC236}">
                <a16:creationId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3894365" y="2210166"/>
            <a:ext cx="5249635" cy="1310032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Trả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liên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isḻîḓè">
            <a:extLst>
              <a:ext uri="{FF2B5EF4-FFF2-40B4-BE49-F238E27FC236}">
                <a16:creationId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3197187" y="4020799"/>
            <a:ext cx="726231" cy="491422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03</a:t>
            </a:r>
            <a:endParaRPr lang="zh-CN" altLang="en-US" sz="24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10" name="isḻîḓè">
            <a:extLst>
              <a:ext uri="{FF2B5EF4-FFF2-40B4-BE49-F238E27FC236}">
                <a16:creationId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3923418" y="3852391"/>
            <a:ext cx="4873923" cy="931445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đ</a:t>
            </a:r>
            <a:r>
              <a:rPr lang="vi-VN" altLang="zh-C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ợc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0876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02A89BC-0362-44C7-B9BA-65A0243B64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032" y="241280"/>
            <a:ext cx="8312053" cy="4514755"/>
          </a:xfrm>
          <a:prstGeom prst="rect">
            <a:avLst/>
          </a:prstGeom>
          <a:effectLst>
            <a:outerShdw dist="50800" dir="540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033602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9DFA81A-90E5-4FCB-9E96-A1EE0D577C34}"/>
              </a:ext>
            </a:extLst>
          </p:cNvPr>
          <p:cNvSpPr txBox="1"/>
          <p:nvPr/>
        </p:nvSpPr>
        <p:spPr>
          <a:xfrm>
            <a:off x="3631844" y="152016"/>
            <a:ext cx="1988366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 AN TIÊM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FC8999-1800-4051-92DC-AA454B63433B}"/>
              </a:ext>
            </a:extLst>
          </p:cNvPr>
          <p:cNvSpPr txBox="1"/>
          <p:nvPr/>
        </p:nvSpPr>
        <p:spPr>
          <a:xfrm>
            <a:off x="486786" y="585271"/>
            <a:ext cx="839788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An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mến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lầm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An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giận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đày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nứa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phơi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qua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nhánh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Chàng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bèn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nhặt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nảy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mọc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thẫm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ruột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nhánh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cha, An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vớt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dâng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hối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hận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dưa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hấu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nay.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BB5839C-1F44-43D4-9607-2822D1A9DD6F}"/>
              </a:ext>
            </a:extLst>
          </p:cNvPr>
          <p:cNvSpPr/>
          <p:nvPr/>
        </p:nvSpPr>
        <p:spPr>
          <a:xfrm>
            <a:off x="5977055" y="4605725"/>
            <a:ext cx="2657102" cy="458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(Theo </a:t>
            </a:r>
            <a:r>
              <a:rPr lang="en-US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Nguyễn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Đồng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Chi) </a:t>
            </a:r>
            <a:endParaRPr lang="vi-V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36108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9DFA81A-90E5-4FCB-9E96-A1EE0D577C34}"/>
              </a:ext>
            </a:extLst>
          </p:cNvPr>
          <p:cNvSpPr txBox="1"/>
          <p:nvPr/>
        </p:nvSpPr>
        <p:spPr>
          <a:xfrm>
            <a:off x="3564938" y="152016"/>
            <a:ext cx="1988366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 AN TIÊM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FC8999-1800-4051-92DC-AA454B63433B}"/>
              </a:ext>
            </a:extLst>
          </p:cNvPr>
          <p:cNvSpPr txBox="1"/>
          <p:nvPr/>
        </p:nvSpPr>
        <p:spPr>
          <a:xfrm>
            <a:off x="486786" y="607573"/>
            <a:ext cx="839788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An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mến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lầm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An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giận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đày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000" dirty="0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2000" dirty="0" err="1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2000" dirty="0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sz="2000" dirty="0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dirty="0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2000" dirty="0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2000" dirty="0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000" dirty="0" err="1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2000" dirty="0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000" dirty="0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dirty="0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dirty="0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2000" dirty="0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nứa</a:t>
            </a:r>
            <a:r>
              <a:rPr lang="en-US" sz="2000" dirty="0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000" dirty="0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2000" dirty="0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phơi</a:t>
            </a:r>
            <a:r>
              <a:rPr lang="en-US" sz="2000" dirty="0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2000" dirty="0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2000" dirty="0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2000" dirty="0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000" dirty="0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0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 </a:t>
            </a:r>
            <a:r>
              <a:rPr lang="en-US" sz="20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2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qua </a:t>
            </a:r>
            <a:r>
              <a:rPr lang="en-US" sz="20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2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2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nhánh</a:t>
            </a:r>
            <a:r>
              <a:rPr lang="en-US" sz="2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Chàng</a:t>
            </a:r>
            <a:r>
              <a:rPr lang="en-US" sz="2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bèn</a:t>
            </a:r>
            <a:r>
              <a:rPr lang="en-US" sz="2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nhặt</a:t>
            </a:r>
            <a:r>
              <a:rPr lang="en-US" sz="2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2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2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2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0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sz="20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nảy</a:t>
            </a:r>
            <a:r>
              <a:rPr lang="en-US" sz="2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2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mọc</a:t>
            </a:r>
            <a:r>
              <a:rPr lang="en-US" sz="2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0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2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sz="2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0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0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sz="2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thẫm</a:t>
            </a:r>
            <a:r>
              <a:rPr lang="en-US" sz="2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ruột</a:t>
            </a:r>
            <a:r>
              <a:rPr lang="en-US" sz="2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2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nhánh</a:t>
            </a:r>
            <a:r>
              <a:rPr lang="en-US" sz="2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2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2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2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2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0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2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2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sz="2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2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000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000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000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2000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000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000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cha, An </a:t>
            </a:r>
            <a:r>
              <a:rPr lang="en-US" sz="2000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2000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2000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000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000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000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2000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000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000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000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2000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000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000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000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000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vớt</a:t>
            </a:r>
            <a:r>
              <a:rPr lang="en-US" sz="2000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000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2000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000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dâng</a:t>
            </a:r>
            <a:r>
              <a:rPr lang="en-US" sz="2000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000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000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hối</a:t>
            </a:r>
            <a:r>
              <a:rPr lang="en-US" sz="2000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hận</a:t>
            </a:r>
            <a:r>
              <a:rPr lang="en-US" sz="2000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sz="2000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2000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2000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000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2000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000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000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000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2000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000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dưa</a:t>
            </a:r>
            <a:r>
              <a:rPr lang="en-US" sz="2000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hấu</a:t>
            </a:r>
            <a:r>
              <a:rPr lang="en-US" sz="2000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nay.</a:t>
            </a:r>
            <a:endParaRPr lang="en-US" sz="2000" b="1" dirty="0">
              <a:solidFill>
                <a:srgbClr val="027C2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BB5839C-1F44-43D4-9607-2822D1A9DD6F}"/>
              </a:ext>
            </a:extLst>
          </p:cNvPr>
          <p:cNvSpPr/>
          <p:nvPr/>
        </p:nvSpPr>
        <p:spPr>
          <a:xfrm>
            <a:off x="5889123" y="4550704"/>
            <a:ext cx="3080853" cy="458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(Theo </a:t>
            </a:r>
            <a:r>
              <a:rPr lang="en-US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Nguyễn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Đồng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Chi)</a:t>
            </a:r>
            <a:endParaRPr lang="vi-V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B6D58DA-0268-416E-9E28-69D186531099}"/>
              </a:ext>
            </a:extLst>
          </p:cNvPr>
          <p:cNvSpPr/>
          <p:nvPr/>
        </p:nvSpPr>
        <p:spPr>
          <a:xfrm>
            <a:off x="356327" y="651349"/>
            <a:ext cx="326719" cy="28112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37924AD-4878-4588-8030-E432789E0DFE}"/>
              </a:ext>
            </a:extLst>
          </p:cNvPr>
          <p:cNvSpPr/>
          <p:nvPr/>
        </p:nvSpPr>
        <p:spPr>
          <a:xfrm>
            <a:off x="334577" y="1595596"/>
            <a:ext cx="326719" cy="281125"/>
          </a:xfrm>
          <a:prstGeom prst="ellipse">
            <a:avLst/>
          </a:prstGeom>
          <a:solidFill>
            <a:schemeClr val="tx1">
              <a:lumMod val="90000"/>
            </a:schemeClr>
          </a:solidFill>
          <a:ln w="12700">
            <a:solidFill>
              <a:schemeClr val="tx1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A31CA0D-C0DC-4626-9894-6690F3AE2756}"/>
              </a:ext>
            </a:extLst>
          </p:cNvPr>
          <p:cNvSpPr/>
          <p:nvPr/>
        </p:nvSpPr>
        <p:spPr>
          <a:xfrm>
            <a:off x="334577" y="2232364"/>
            <a:ext cx="326719" cy="281125"/>
          </a:xfrm>
          <a:prstGeom prst="ellipse">
            <a:avLst/>
          </a:prstGeom>
          <a:solidFill>
            <a:srgbClr val="ACA1D5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ADA48E7-4AAB-4F6B-9AB2-4249DF5C2B66}"/>
              </a:ext>
            </a:extLst>
          </p:cNvPr>
          <p:cNvSpPr/>
          <p:nvPr/>
        </p:nvSpPr>
        <p:spPr>
          <a:xfrm>
            <a:off x="345728" y="3712664"/>
            <a:ext cx="326719" cy="281125"/>
          </a:xfrm>
          <a:prstGeom prst="ellipse">
            <a:avLst/>
          </a:prstGeom>
          <a:solidFill>
            <a:schemeClr val="bg1">
              <a:lumMod val="9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388429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B01D664-8C59-49C4-93B8-A04E83F37622}"/>
              </a:ext>
            </a:extLst>
          </p:cNvPr>
          <p:cNvSpPr txBox="1"/>
          <p:nvPr/>
        </p:nvSpPr>
        <p:spPr>
          <a:xfrm>
            <a:off x="3008006" y="171456"/>
            <a:ext cx="3601844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 AN TIÊM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6D9096-0559-4B5A-A7AF-9ADEA12B5301}"/>
              </a:ext>
            </a:extLst>
          </p:cNvPr>
          <p:cNvSpPr txBox="1"/>
          <p:nvPr/>
        </p:nvSpPr>
        <p:spPr>
          <a:xfrm>
            <a:off x="439963" y="766207"/>
            <a:ext cx="8492164" cy="2086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3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An </a:t>
            </a:r>
            <a:r>
              <a:rPr lang="en-US" sz="3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3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3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mến</a:t>
            </a:r>
            <a:r>
              <a:rPr lang="en-US" sz="3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3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lầm</a:t>
            </a:r>
            <a:r>
              <a:rPr lang="en-US" sz="3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An </a:t>
            </a:r>
            <a:r>
              <a:rPr lang="en-US" sz="3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3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3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giận</a:t>
            </a:r>
            <a:r>
              <a:rPr lang="en-US" sz="3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đày</a:t>
            </a:r>
            <a:r>
              <a:rPr lang="en-US" sz="3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3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sz="3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0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US" sz="3000" b="1" dirty="0">
              <a:solidFill>
                <a:srgbClr val="027C2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755497E-568A-4FD9-9478-886CC26744BA}"/>
              </a:ext>
            </a:extLst>
          </p:cNvPr>
          <p:cNvCxnSpPr/>
          <p:nvPr/>
        </p:nvCxnSpPr>
        <p:spPr>
          <a:xfrm flipV="1">
            <a:off x="583352" y="1703546"/>
            <a:ext cx="1298931" cy="1140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50AB50BE-1536-40FF-83D5-31E5A472F7D3}"/>
              </a:ext>
            </a:extLst>
          </p:cNvPr>
          <p:cNvSpPr txBox="1"/>
          <p:nvPr/>
        </p:nvSpPr>
        <p:spPr>
          <a:xfrm>
            <a:off x="439963" y="2880365"/>
            <a:ext cx="8278723" cy="1136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3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3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kern="1200" dirty="0" err="1">
                <a:solidFill>
                  <a:srgbClr val="1C04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200" kern="1200" dirty="0">
                <a:solidFill>
                  <a:srgbClr val="1C04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srgbClr val="1C04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3200" kern="1200" dirty="0">
                <a:solidFill>
                  <a:srgbClr val="1C04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srgbClr val="1C04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vị</a:t>
            </a:r>
            <a:r>
              <a:rPr lang="en-US" sz="3200" kern="1200" dirty="0">
                <a:solidFill>
                  <a:srgbClr val="1C04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srgbClr val="1C04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vua</a:t>
            </a:r>
            <a:r>
              <a:rPr lang="en-US" sz="3200" kern="1200" dirty="0">
                <a:solidFill>
                  <a:srgbClr val="1C04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srgbClr val="1C04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truyền</a:t>
            </a:r>
            <a:r>
              <a:rPr lang="en-US" sz="3200" kern="1200" dirty="0">
                <a:solidFill>
                  <a:srgbClr val="1C04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srgbClr val="1C04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thuyết</a:t>
            </a:r>
            <a:r>
              <a:rPr lang="en-US" sz="3200" kern="1200" dirty="0">
                <a:solidFill>
                  <a:srgbClr val="1C04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srgbClr val="1C04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kern="1200" dirty="0">
                <a:solidFill>
                  <a:srgbClr val="1C04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srgbClr val="1C04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nước</a:t>
            </a:r>
            <a:r>
              <a:rPr lang="en-US" sz="3200" kern="1200" dirty="0">
                <a:solidFill>
                  <a:srgbClr val="1C04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srgbClr val="1C04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Văn</a:t>
            </a:r>
            <a:r>
              <a:rPr lang="en-US" sz="3200" kern="1200" dirty="0">
                <a:solidFill>
                  <a:srgbClr val="1C04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Lang.</a:t>
            </a:r>
            <a:endParaRPr lang="en-US" sz="3000" b="1" i="1" dirty="0">
              <a:solidFill>
                <a:srgbClr val="1C04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91EDCCF-1771-4B69-97E0-7E12964DDF22}"/>
              </a:ext>
            </a:extLst>
          </p:cNvPr>
          <p:cNvCxnSpPr>
            <a:cxnSpLocks/>
          </p:cNvCxnSpPr>
          <p:nvPr/>
        </p:nvCxnSpPr>
        <p:spPr>
          <a:xfrm flipV="1">
            <a:off x="622140" y="2203187"/>
            <a:ext cx="1132144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>
            <a:extLst>
              <a:ext uri="{FF2B5EF4-FFF2-40B4-BE49-F238E27FC236}">
                <a16:creationId xmlns:a16="http://schemas.microsoft.com/office/drawing/2014/main" id="{753C9545-75EA-4091-9700-FD82C8E434B9}"/>
              </a:ext>
            </a:extLst>
          </p:cNvPr>
          <p:cNvSpPr/>
          <p:nvPr/>
        </p:nvSpPr>
        <p:spPr>
          <a:xfrm>
            <a:off x="500661" y="929863"/>
            <a:ext cx="326719" cy="28112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56DB7B8-75F7-48CB-8C1F-C9DBF0AB705A}"/>
              </a:ext>
            </a:extLst>
          </p:cNvPr>
          <p:cNvCxnSpPr>
            <a:cxnSpLocks/>
          </p:cNvCxnSpPr>
          <p:nvPr/>
        </p:nvCxnSpPr>
        <p:spPr>
          <a:xfrm flipV="1">
            <a:off x="596756" y="2713726"/>
            <a:ext cx="528153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87A9B9F6-7218-4640-8F78-6732471608A6}"/>
              </a:ext>
            </a:extLst>
          </p:cNvPr>
          <p:cNvSpPr txBox="1"/>
          <p:nvPr/>
        </p:nvSpPr>
        <p:spPr>
          <a:xfrm>
            <a:off x="500661" y="2926876"/>
            <a:ext cx="6184536" cy="5947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3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lầm</a:t>
            </a:r>
            <a:r>
              <a:rPr lang="en-US" sz="3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kern="1200" dirty="0" err="1">
                <a:solidFill>
                  <a:srgbClr val="1C04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hiểu</a:t>
            </a:r>
            <a:r>
              <a:rPr lang="en-US" sz="3200" kern="1200" dirty="0">
                <a:solidFill>
                  <a:srgbClr val="1C04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srgbClr val="1C04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3200" kern="1200" dirty="0">
                <a:solidFill>
                  <a:srgbClr val="1C04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srgbClr val="1C04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sz="3200" kern="1200" dirty="0">
                <a:solidFill>
                  <a:srgbClr val="1C04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srgbClr val="1C04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lang="en-US" sz="3200" kern="1200" dirty="0">
                <a:solidFill>
                  <a:srgbClr val="1C04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srgbClr val="1C04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thực</a:t>
            </a:r>
            <a:r>
              <a:rPr lang="en-US" sz="3200" kern="1200" dirty="0">
                <a:solidFill>
                  <a:srgbClr val="1C04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3000" b="1" i="1" dirty="0">
              <a:solidFill>
                <a:srgbClr val="1C04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F0577B96-F398-4BAA-821D-8B9C04B2BE48}"/>
              </a:ext>
            </a:extLst>
          </p:cNvPr>
          <p:cNvCxnSpPr>
            <a:cxnSpLocks/>
          </p:cNvCxnSpPr>
          <p:nvPr/>
        </p:nvCxnSpPr>
        <p:spPr>
          <a:xfrm flipV="1">
            <a:off x="7801690" y="2203186"/>
            <a:ext cx="436490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A2D3AD75-86DE-40FD-81F4-F1BC2C4DD3E0}"/>
              </a:ext>
            </a:extLst>
          </p:cNvPr>
          <p:cNvSpPr txBox="1"/>
          <p:nvPr/>
        </p:nvSpPr>
        <p:spPr>
          <a:xfrm>
            <a:off x="439963" y="2927925"/>
            <a:ext cx="7614356" cy="1039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Giận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8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28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bực</a:t>
            </a:r>
            <a:r>
              <a:rPr lang="en-US" sz="28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sz="28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điên</a:t>
            </a:r>
            <a:r>
              <a:rPr lang="en-US" sz="28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dirty="0">
                <a:solidFill>
                  <a:srgbClr val="1C04CC"/>
                </a:solidFill>
              </a:rPr>
              <a:t>.</a:t>
            </a:r>
            <a:endParaRPr lang="en-US" sz="3000" i="1" dirty="0">
              <a:solidFill>
                <a:srgbClr val="1C04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3664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37" grpId="0"/>
      <p:bldP spid="37" grpId="1"/>
      <p:bldP spid="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B01D664-8C59-49C4-93B8-A04E83F37622}"/>
              </a:ext>
            </a:extLst>
          </p:cNvPr>
          <p:cNvSpPr txBox="1"/>
          <p:nvPr/>
        </p:nvSpPr>
        <p:spPr>
          <a:xfrm>
            <a:off x="3008006" y="171456"/>
            <a:ext cx="3601844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 AN TIÊM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6D9096-0559-4B5A-A7AF-9ADEA12B5301}"/>
              </a:ext>
            </a:extLst>
          </p:cNvPr>
          <p:cNvSpPr txBox="1"/>
          <p:nvPr/>
        </p:nvSpPr>
        <p:spPr>
          <a:xfrm>
            <a:off x="439963" y="766207"/>
            <a:ext cx="8492164" cy="2086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3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An </a:t>
            </a:r>
            <a:r>
              <a:rPr lang="en-US" sz="3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3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3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mến</a:t>
            </a:r>
            <a:r>
              <a:rPr lang="en-US" sz="3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3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lầm</a:t>
            </a:r>
            <a:r>
              <a:rPr lang="en-US" sz="3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An </a:t>
            </a:r>
            <a:r>
              <a:rPr lang="en-US" sz="3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3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3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giận</a:t>
            </a:r>
            <a:r>
              <a:rPr lang="en-US" sz="3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đày</a:t>
            </a:r>
            <a:r>
              <a:rPr lang="en-US" sz="3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3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sz="3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0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US" sz="3000" b="1" dirty="0">
              <a:solidFill>
                <a:srgbClr val="027C2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D930DC-06B3-4BBB-A04D-B870ADB44E3A}"/>
              </a:ext>
            </a:extLst>
          </p:cNvPr>
          <p:cNvSpPr/>
          <p:nvPr/>
        </p:nvSpPr>
        <p:spPr>
          <a:xfrm>
            <a:off x="439963" y="2877032"/>
            <a:ext cx="8078657" cy="11519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0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3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An </a:t>
            </a:r>
            <a:r>
              <a:rPr lang="en-US" sz="30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3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3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mến</a:t>
            </a:r>
            <a:r>
              <a:rPr lang="en-US" sz="3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0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3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000" dirty="0">
              <a:solidFill>
                <a:srgbClr val="1C04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7B76938-4273-41D6-9DCE-77546751398A}"/>
              </a:ext>
            </a:extLst>
          </p:cNvPr>
          <p:cNvCxnSpPr>
            <a:cxnSpLocks/>
          </p:cNvCxnSpPr>
          <p:nvPr/>
        </p:nvCxnSpPr>
        <p:spPr>
          <a:xfrm flipH="1">
            <a:off x="7358449" y="3063606"/>
            <a:ext cx="87183" cy="33467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212D72E-1678-40ED-A809-060D24A39365}"/>
              </a:ext>
            </a:extLst>
          </p:cNvPr>
          <p:cNvCxnSpPr>
            <a:cxnSpLocks/>
          </p:cNvCxnSpPr>
          <p:nvPr/>
        </p:nvCxnSpPr>
        <p:spPr>
          <a:xfrm flipH="1">
            <a:off x="2084751" y="3084012"/>
            <a:ext cx="87183" cy="33467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F3EF428-5FB9-4F65-8B96-D7DD5B8A0698}"/>
              </a:ext>
            </a:extLst>
          </p:cNvPr>
          <p:cNvGrpSpPr/>
          <p:nvPr/>
        </p:nvGrpSpPr>
        <p:grpSpPr>
          <a:xfrm>
            <a:off x="6408593" y="3631136"/>
            <a:ext cx="111387" cy="334748"/>
            <a:chOff x="6506827" y="4238141"/>
            <a:chExt cx="115734" cy="334748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75E9657-29B5-48FC-9544-2096DBDA7C3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06827" y="4238216"/>
              <a:ext cx="87183" cy="33467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9EC8E8F-211C-4E24-9CC0-03DBA3523ED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35378" y="4238141"/>
              <a:ext cx="87183" cy="33467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7AD57A7-D209-4BDE-8D0B-5E8CE00F4A09}"/>
              </a:ext>
            </a:extLst>
          </p:cNvPr>
          <p:cNvCxnSpPr>
            <a:cxnSpLocks/>
          </p:cNvCxnSpPr>
          <p:nvPr/>
        </p:nvCxnSpPr>
        <p:spPr>
          <a:xfrm flipH="1">
            <a:off x="7828578" y="914379"/>
            <a:ext cx="87183" cy="33467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366B578-779F-4F82-BE5B-8226184D6F6F}"/>
              </a:ext>
            </a:extLst>
          </p:cNvPr>
          <p:cNvGrpSpPr/>
          <p:nvPr/>
        </p:nvGrpSpPr>
        <p:grpSpPr>
          <a:xfrm>
            <a:off x="6401231" y="1418905"/>
            <a:ext cx="115734" cy="334748"/>
            <a:chOff x="6506827" y="4238141"/>
            <a:chExt cx="115734" cy="334748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DCAD2BA-43FA-4A83-9CA4-09464D0E68F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06827" y="4238216"/>
              <a:ext cx="87183" cy="33467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C315805-0325-43CA-A7CC-4CE502ABEF4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35378" y="4238141"/>
              <a:ext cx="87183" cy="33467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D89521B-8316-4C88-82B6-A73A13D25839}"/>
              </a:ext>
            </a:extLst>
          </p:cNvPr>
          <p:cNvCxnSpPr>
            <a:cxnSpLocks/>
          </p:cNvCxnSpPr>
          <p:nvPr/>
        </p:nvCxnSpPr>
        <p:spPr>
          <a:xfrm flipH="1">
            <a:off x="2578635" y="914380"/>
            <a:ext cx="87183" cy="33467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95CF532A-63D1-4530-B7E5-748CD934CF82}"/>
              </a:ext>
            </a:extLst>
          </p:cNvPr>
          <p:cNvSpPr/>
          <p:nvPr/>
        </p:nvSpPr>
        <p:spPr>
          <a:xfrm>
            <a:off x="439963" y="2877032"/>
            <a:ext cx="8078657" cy="11519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0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lầm</a:t>
            </a:r>
            <a:r>
              <a:rPr lang="en-US" sz="3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An </a:t>
            </a:r>
            <a:r>
              <a:rPr lang="en-US" sz="30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3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3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giận</a:t>
            </a:r>
            <a:r>
              <a:rPr lang="en-US" sz="3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đày</a:t>
            </a:r>
            <a:r>
              <a:rPr lang="en-US" sz="3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0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3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0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sz="3000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000" dirty="0">
              <a:solidFill>
                <a:srgbClr val="1C04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98D2633-F42A-4B67-87EE-9B2AAA48DA1B}"/>
              </a:ext>
            </a:extLst>
          </p:cNvPr>
          <p:cNvCxnSpPr>
            <a:cxnSpLocks/>
          </p:cNvCxnSpPr>
          <p:nvPr/>
        </p:nvCxnSpPr>
        <p:spPr>
          <a:xfrm flipH="1">
            <a:off x="3095189" y="3623828"/>
            <a:ext cx="87183" cy="33467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AA8ADDA-37B8-4C69-9B6E-CD474FC46A78}"/>
              </a:ext>
            </a:extLst>
          </p:cNvPr>
          <p:cNvCxnSpPr>
            <a:cxnSpLocks/>
          </p:cNvCxnSpPr>
          <p:nvPr/>
        </p:nvCxnSpPr>
        <p:spPr>
          <a:xfrm flipH="1">
            <a:off x="7525236" y="3035487"/>
            <a:ext cx="87183" cy="33467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EF22CC3-105B-4578-A0A7-BA4FCDAF59CC}"/>
              </a:ext>
            </a:extLst>
          </p:cNvPr>
          <p:cNvCxnSpPr>
            <a:cxnSpLocks/>
          </p:cNvCxnSpPr>
          <p:nvPr/>
        </p:nvCxnSpPr>
        <p:spPr>
          <a:xfrm flipH="1">
            <a:off x="1801715" y="3034002"/>
            <a:ext cx="87183" cy="33467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916790B-60BA-43D7-8AC4-CF322D10AABE}"/>
              </a:ext>
            </a:extLst>
          </p:cNvPr>
          <p:cNvGrpSpPr/>
          <p:nvPr/>
        </p:nvGrpSpPr>
        <p:grpSpPr>
          <a:xfrm>
            <a:off x="7357756" y="3623829"/>
            <a:ext cx="115734" cy="334748"/>
            <a:chOff x="6506827" y="4238141"/>
            <a:chExt cx="115734" cy="334748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EC13570-C598-4D75-BFD0-3403B3DA8D2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06827" y="4238216"/>
              <a:ext cx="87183" cy="33467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49EAB818-CF87-49CF-A999-66A81742D8A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35378" y="4238141"/>
              <a:ext cx="87183" cy="33467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9E0421C-5BFE-406C-9E30-44F0F5248D4F}"/>
              </a:ext>
            </a:extLst>
          </p:cNvPr>
          <p:cNvCxnSpPr>
            <a:cxnSpLocks/>
          </p:cNvCxnSpPr>
          <p:nvPr/>
        </p:nvCxnSpPr>
        <p:spPr>
          <a:xfrm flipH="1">
            <a:off x="7817595" y="1432108"/>
            <a:ext cx="87183" cy="33467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7D0EA82-1FFF-41C1-A627-954FD07E49F2}"/>
              </a:ext>
            </a:extLst>
          </p:cNvPr>
          <p:cNvCxnSpPr>
            <a:cxnSpLocks/>
          </p:cNvCxnSpPr>
          <p:nvPr/>
        </p:nvCxnSpPr>
        <p:spPr>
          <a:xfrm flipH="1">
            <a:off x="5740440" y="1938949"/>
            <a:ext cx="87183" cy="33467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C2F6429-A2E1-4241-9085-DC5A19645964}"/>
              </a:ext>
            </a:extLst>
          </p:cNvPr>
          <p:cNvCxnSpPr>
            <a:cxnSpLocks/>
          </p:cNvCxnSpPr>
          <p:nvPr/>
        </p:nvCxnSpPr>
        <p:spPr>
          <a:xfrm flipH="1">
            <a:off x="1232818" y="2413854"/>
            <a:ext cx="87183" cy="33467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5CB7BE8-2338-4751-9671-2EC6A84F2A15}"/>
              </a:ext>
            </a:extLst>
          </p:cNvPr>
          <p:cNvGrpSpPr/>
          <p:nvPr/>
        </p:nvGrpSpPr>
        <p:grpSpPr>
          <a:xfrm>
            <a:off x="5510036" y="2460496"/>
            <a:ext cx="115734" cy="334748"/>
            <a:chOff x="6506827" y="4238141"/>
            <a:chExt cx="115734" cy="334748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F85484FE-BA80-44A8-9A30-B9AC3A51419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06827" y="4238216"/>
              <a:ext cx="87183" cy="33467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CB032C0D-5414-4284-8ED0-08A663D9AE0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35378" y="4238141"/>
              <a:ext cx="87183" cy="33467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Oval 41">
            <a:extLst>
              <a:ext uri="{FF2B5EF4-FFF2-40B4-BE49-F238E27FC236}">
                <a16:creationId xmlns:a16="http://schemas.microsoft.com/office/drawing/2014/main" id="{753C9545-75EA-4091-9700-FD82C8E434B9}"/>
              </a:ext>
            </a:extLst>
          </p:cNvPr>
          <p:cNvSpPr/>
          <p:nvPr/>
        </p:nvSpPr>
        <p:spPr>
          <a:xfrm>
            <a:off x="500661" y="929863"/>
            <a:ext cx="326719" cy="28112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894428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20" grpId="0"/>
      <p:bldP spid="20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30"/>
  <p:tag name="ARS_SLIDE_PARTICIPANTNUM" val="30"/>
  <p:tag name="ARS_SLIDE_SUBMITNUM" val="0"/>
  <p:tag name="ARS_SLIDE_CORRECTNUM" val="0"/>
  <p:tag name="ARS_SLIDE_VOTEMEAN" val="0"/>
  <p:tag name="ARS_CHARTPARA_TYPE" val="ctColumn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Castaway in a Desert Island by Slidesgo">
  <a:themeElements>
    <a:clrScheme name="Simple Light">
      <a:dk1>
        <a:srgbClr val="FBE5BB"/>
      </a:dk1>
      <a:lt1>
        <a:srgbClr val="D6F4FF"/>
      </a:lt1>
      <a:dk2>
        <a:srgbClr val="94E9FB"/>
      </a:dk2>
      <a:lt2>
        <a:srgbClr val="00A5CA"/>
      </a:lt2>
      <a:accent1>
        <a:srgbClr val="008DB4"/>
      </a:accent1>
      <a:accent2>
        <a:srgbClr val="005870"/>
      </a:accent2>
      <a:accent3>
        <a:srgbClr val="78A201"/>
      </a:accent3>
      <a:accent4>
        <a:srgbClr val="027024"/>
      </a:accent4>
      <a:accent5>
        <a:srgbClr val="F7A923"/>
      </a:accent5>
      <a:accent6>
        <a:srgbClr val="754C24"/>
      </a:accent6>
      <a:hlink>
        <a:srgbClr val="754C2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2019</Words>
  <Application>Microsoft Office PowerPoint</Application>
  <PresentationFormat>On-screen Show (16:9)</PresentationFormat>
  <Paragraphs>119</Paragraphs>
  <Slides>26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Arial-Rounded</vt:lpstr>
      <vt:lpstr>UTM Cookies</vt:lpstr>
      <vt:lpstr>Arial</vt:lpstr>
      <vt:lpstr>Times New Roman</vt:lpstr>
      <vt:lpstr>UTM Avo</vt:lpstr>
      <vt:lpstr>Satisfy</vt:lpstr>
      <vt:lpstr>Public Sans</vt:lpstr>
      <vt:lpstr>等线</vt:lpstr>
      <vt:lpstr>Castaway in a Desert Island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Tạm biệt các con!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21 Mai An Tiêm</dc:title>
  <dc:creator>Admin</dc:creator>
  <cp:lastModifiedBy>Hello</cp:lastModifiedBy>
  <cp:revision>80</cp:revision>
  <dcterms:modified xsi:type="dcterms:W3CDTF">2022-04-16T10:42:25Z</dcterms:modified>
</cp:coreProperties>
</file>