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</p:sldMasterIdLst>
  <p:notesMasterIdLst>
    <p:notesMasterId r:id="rId28"/>
  </p:notesMasterIdLst>
  <p:sldIdLst>
    <p:sldId id="256" r:id="rId6"/>
    <p:sldId id="258" r:id="rId7"/>
    <p:sldId id="320" r:id="rId8"/>
    <p:sldId id="2007577179" r:id="rId9"/>
    <p:sldId id="370" r:id="rId10"/>
    <p:sldId id="377" r:id="rId11"/>
    <p:sldId id="378" r:id="rId12"/>
    <p:sldId id="379" r:id="rId13"/>
    <p:sldId id="2007577141" r:id="rId14"/>
    <p:sldId id="2007577142" r:id="rId15"/>
    <p:sldId id="367" r:id="rId16"/>
    <p:sldId id="272" r:id="rId17"/>
    <p:sldId id="273" r:id="rId18"/>
    <p:sldId id="2007577182" r:id="rId19"/>
    <p:sldId id="2007577183" r:id="rId20"/>
    <p:sldId id="2007577189" r:id="rId21"/>
    <p:sldId id="299" r:id="rId22"/>
    <p:sldId id="2007577190" r:id="rId23"/>
    <p:sldId id="329" r:id="rId24"/>
    <p:sldId id="2007577192" r:id="rId25"/>
    <p:sldId id="358" r:id="rId26"/>
    <p:sldId id="200757712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4AC"/>
    <a:srgbClr val="4C3A00"/>
    <a:srgbClr val="584300"/>
    <a:srgbClr val="0088B8"/>
    <a:srgbClr val="CCFF99"/>
    <a:srgbClr val="FFCCCC"/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5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983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9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7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77906" y="1176618"/>
            <a:ext cx="11914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4338297" y="207452"/>
            <a:ext cx="351540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53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ageCurlDouble"/>
      </p:transition>
    </mc:Choice>
    <mc:Fallback xmlns="">
      <p:transition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253" y="635410"/>
            <a:ext cx="9141194" cy="78970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430" y="1829816"/>
            <a:ext cx="11071284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49856" y="3742541"/>
            <a:ext cx="3314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4FB1614-F5B3-4874-872C-B71B5A8E85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460" y="662791"/>
            <a:ext cx="826441" cy="7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895" y="672117"/>
            <a:ext cx="10268251" cy="1147011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921894" y="2021486"/>
            <a:ext cx="3582870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C4AC9B-5D5F-4E0B-A8FC-46C45D5C8A51}"/>
              </a:ext>
            </a:extLst>
          </p:cNvPr>
          <p:cNvSpPr/>
          <p:nvPr/>
        </p:nvSpPr>
        <p:spPr>
          <a:xfrm>
            <a:off x="921894" y="2865776"/>
            <a:ext cx="737494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9E317-5E2D-49DA-9D84-DAB2B46E07BC}"/>
              </a:ext>
            </a:extLst>
          </p:cNvPr>
          <p:cNvSpPr/>
          <p:nvPr/>
        </p:nvSpPr>
        <p:spPr>
          <a:xfrm>
            <a:off x="921895" y="3620968"/>
            <a:ext cx="547890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431;p7">
            <a:extLst>
              <a:ext uri="{FF2B5EF4-FFF2-40B4-BE49-F238E27FC236}">
                <a16:creationId xmlns:a16="http://schemas.microsoft.com/office/drawing/2014/main" id="{C50824B7-3EDB-45DA-9712-7BE968665FA7}"/>
              </a:ext>
            </a:extLst>
          </p:cNvPr>
          <p:cNvSpPr/>
          <p:nvPr/>
        </p:nvSpPr>
        <p:spPr>
          <a:xfrm>
            <a:off x="868106" y="3851724"/>
            <a:ext cx="476600" cy="54235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923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331" y="685565"/>
            <a:ext cx="5465458" cy="87429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B3F64-5B61-42E6-A0EE-CF7219B61808}"/>
              </a:ext>
            </a:extLst>
          </p:cNvPr>
          <p:cNvSpPr/>
          <p:nvPr/>
        </p:nvSpPr>
        <p:spPr>
          <a:xfrm>
            <a:off x="562535" y="1833228"/>
            <a:ext cx="11066929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46331" y="685565"/>
            <a:ext cx="8579412" cy="87429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A7F36-44A7-4597-BD48-D9119C579852}"/>
              </a:ext>
            </a:extLst>
          </p:cNvPr>
          <p:cNvSpPr txBox="1"/>
          <p:nvPr/>
        </p:nvSpPr>
        <p:spPr>
          <a:xfrm>
            <a:off x="1109347" y="1872247"/>
            <a:ext cx="10360993" cy="700557"/>
          </a:xfrm>
          <a:prstGeom prst="rect">
            <a:avLst/>
          </a:prstGeom>
          <a:solidFill>
            <a:srgbClr val="FFCCCC"/>
          </a:solidFill>
        </p:spPr>
        <p:txBody>
          <a:bodyPr wrap="square" lIns="145143" tIns="72571" rIns="145143" bIns="72571" rtlCol="0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Cần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7E66C-4F35-47C0-A0E3-91609FD483B4}"/>
              </a:ext>
            </a:extLst>
          </p:cNvPr>
          <p:cNvSpPr txBox="1"/>
          <p:nvPr/>
        </p:nvSpPr>
        <p:spPr>
          <a:xfrm>
            <a:off x="3298616" y="799546"/>
            <a:ext cx="323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02321F30-4F86-4F66-BDF9-61FCF6875495}"/>
              </a:ext>
            </a:extLst>
          </p:cNvPr>
          <p:cNvSpPr/>
          <p:nvPr/>
        </p:nvSpPr>
        <p:spPr>
          <a:xfrm>
            <a:off x="1913156" y="2705889"/>
            <a:ext cx="277092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11161-0BF4-4C95-A68D-3B5D875DE45C}"/>
              </a:ext>
            </a:extLst>
          </p:cNvPr>
          <p:cNvSpPr txBox="1"/>
          <p:nvPr/>
        </p:nvSpPr>
        <p:spPr>
          <a:xfrm>
            <a:off x="1109347" y="3315324"/>
            <a:ext cx="9895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192ED-E1B6-44EE-8D5D-239D68A5D7F7}"/>
              </a:ext>
            </a:extLst>
          </p:cNvPr>
          <p:cNvSpPr txBox="1"/>
          <p:nvPr/>
        </p:nvSpPr>
        <p:spPr>
          <a:xfrm>
            <a:off x="1109347" y="4939297"/>
            <a:ext cx="660880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38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4338297" y="207452"/>
            <a:ext cx="351540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047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304166"/>
            <a:ext cx="709593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1" y="304165"/>
            <a:ext cx="2302669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1082" y="3428277"/>
            <a:ext cx="5750567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algn="ctr" defTabSz="914153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C9F349-E459-4B9A-BF79-E2A3E225E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9249" y="-2465680"/>
            <a:ext cx="6534364" cy="117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6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1050981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1156520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2182609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5118917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0C85E9-AF13-4BBA-A778-1B2413AB1B48}"/>
              </a:ext>
            </a:extLst>
          </p:cNvPr>
          <p:cNvSpPr/>
          <p:nvPr/>
        </p:nvSpPr>
        <p:spPr>
          <a:xfrm>
            <a:off x="1002700" y="337004"/>
            <a:ext cx="977601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F598A3-D5CC-4628-ADD7-7E0AF9C076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99" y="435565"/>
            <a:ext cx="724386" cy="6681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A2A1CD-F2C1-4F20-9503-A7828C575215}"/>
              </a:ext>
            </a:extLst>
          </p:cNvPr>
          <p:cNvCxnSpPr>
            <a:cxnSpLocks/>
          </p:cNvCxnSpPr>
          <p:nvPr/>
        </p:nvCxnSpPr>
        <p:spPr>
          <a:xfrm>
            <a:off x="1488602" y="3581177"/>
            <a:ext cx="75209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99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433" y="4711597"/>
            <a:ext cx="2404503" cy="24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76243" y="784361"/>
            <a:ext cx="9098063" cy="66678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601301" y="1761512"/>
            <a:ext cx="8358450" cy="850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7035262" y="1725228"/>
            <a:ext cx="4314055" cy="85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601301" y="3392716"/>
            <a:ext cx="8023348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…).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6994921" y="3392716"/>
            <a:ext cx="3993918" cy="823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28BC1F-4C73-4704-A50D-7027E0F03B0C}"/>
              </a:ext>
            </a:extLst>
          </p:cNvPr>
          <p:cNvSpPr txBox="1"/>
          <p:nvPr/>
        </p:nvSpPr>
        <p:spPr>
          <a:xfrm>
            <a:off x="1203161" y="2578126"/>
            <a:ext cx="1889663" cy="850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99639-2CAA-4DD0-A9BC-416D77B2C073}"/>
              </a:ext>
            </a:extLst>
          </p:cNvPr>
          <p:cNvSpPr txBox="1"/>
          <p:nvPr/>
        </p:nvSpPr>
        <p:spPr>
          <a:xfrm>
            <a:off x="1051321" y="4299721"/>
            <a:ext cx="1678432" cy="8237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86800" y="2187792"/>
            <a:ext cx="610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220433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7320876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946888"/>
            <a:ext cx="6999513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3" y="536106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1225" y="5136520"/>
            <a:ext cx="6398490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7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56" y="-1714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4945529" y="1088056"/>
            <a:ext cx="3176494" cy="110553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Dặn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dò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FA6363-A570-4E80-9232-409BC5DFA425}"/>
              </a:ext>
            </a:extLst>
          </p:cNvPr>
          <p:cNvSpPr/>
          <p:nvPr/>
        </p:nvSpPr>
        <p:spPr>
          <a:xfrm>
            <a:off x="1553033" y="2776382"/>
            <a:ext cx="9480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80" y="-105607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3" y="-232574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0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234264" y="383596"/>
            <a:ext cx="1366072" cy="1241237"/>
            <a:chOff x="496907" y="892654"/>
            <a:chExt cx="1617248" cy="66293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496907" y="893216"/>
              <a:ext cx="1613646" cy="6279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500509" y="892654"/>
              <a:ext cx="1613646" cy="662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054" y="2263954"/>
            <a:ext cx="1093092" cy="720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915778" y="2061649"/>
            <a:ext cx="9330682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3884565" y="1004215"/>
            <a:ext cx="632493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0088B8"/>
                </a:solidFill>
                <a:latin typeface="UTM Cookies" panose="02040603050506020204" pitchFamily="18" charset="0"/>
              </a:rPr>
              <a:t>CẢM ƠN ANH HÀ MÃ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B9BD8-1C2D-40EE-82B8-72A418DFA8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9918" y="2869481"/>
            <a:ext cx="9676118" cy="3796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3429204" y="272898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148144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1261482"/>
            <a:ext cx="7320876" cy="1172435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3429000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946888"/>
            <a:ext cx="6999513" cy="174670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08913" y="5361065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231225" y="5136520"/>
            <a:ext cx="6398490" cy="1241927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n,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8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846289" y="158164"/>
            <a:ext cx="484777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685800" y="693530"/>
            <a:ext cx="113755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7279430" y="6159842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884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846289" y="158164"/>
            <a:ext cx="484777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ANH HÀ MÃ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30127" y="728253"/>
            <a:ext cx="111312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vi-VN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5839C-1F44-43D4-9607-2822D1A9DD6F}"/>
              </a:ext>
            </a:extLst>
          </p:cNvPr>
          <p:cNvSpPr/>
          <p:nvPr/>
        </p:nvSpPr>
        <p:spPr>
          <a:xfrm>
            <a:off x="6953282" y="6119869"/>
            <a:ext cx="47819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784888" y="833792"/>
            <a:ext cx="435625" cy="374833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A1D3A6-D6EF-402C-A7C1-9FD7729D8BA3}"/>
              </a:ext>
            </a:extLst>
          </p:cNvPr>
          <p:cNvSpPr/>
          <p:nvPr/>
        </p:nvSpPr>
        <p:spPr>
          <a:xfrm>
            <a:off x="755858" y="1859881"/>
            <a:ext cx="435625" cy="374833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552560" y="4796189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84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626344" y="481511"/>
            <a:ext cx="11131248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267" dirty="0">
                <a:solidFill>
                  <a:srgbClr val="3206D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267" dirty="0">
              <a:solidFill>
                <a:srgbClr val="8E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474458-BEE8-4CAB-94CE-B571137DD561}"/>
              </a:ext>
            </a:extLst>
          </p:cNvPr>
          <p:cNvSpPr/>
          <p:nvPr/>
        </p:nvSpPr>
        <p:spPr>
          <a:xfrm>
            <a:off x="916629" y="667657"/>
            <a:ext cx="549312" cy="452481"/>
          </a:xfrm>
          <a:prstGeom prst="ellips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579C1-1224-410F-B1DF-4D00AECACEBB}"/>
              </a:ext>
            </a:extLst>
          </p:cNvPr>
          <p:cNvSpPr txBox="1"/>
          <p:nvPr/>
        </p:nvSpPr>
        <p:spPr>
          <a:xfrm>
            <a:off x="787627" y="3753497"/>
            <a:ext cx="1080868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267" dirty="0">
              <a:solidFill>
                <a:srgbClr val="8E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BA42A-4A4F-47A0-8CFB-A0EB0E6FC507}"/>
              </a:ext>
            </a:extLst>
          </p:cNvPr>
          <p:cNvCxnSpPr>
            <a:cxnSpLocks/>
          </p:cNvCxnSpPr>
          <p:nvPr/>
        </p:nvCxnSpPr>
        <p:spPr>
          <a:xfrm flipH="1">
            <a:off x="7089666" y="3947886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207B1A1-DF94-479E-8D7B-D8268BDF0F56}"/>
              </a:ext>
            </a:extLst>
          </p:cNvPr>
          <p:cNvGrpSpPr/>
          <p:nvPr/>
        </p:nvGrpSpPr>
        <p:grpSpPr>
          <a:xfrm>
            <a:off x="3143057" y="4639155"/>
            <a:ext cx="166201" cy="478059"/>
            <a:chOff x="2357292" y="3479366"/>
            <a:chExt cx="168194" cy="35854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A0486B-AFDE-469A-A9AF-9E1E1F46EE39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3F805EF-649E-48B7-88D7-F32F130B5E78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23E0AB-BBB4-4EE1-B744-E718C0E995D7}"/>
              </a:ext>
            </a:extLst>
          </p:cNvPr>
          <p:cNvCxnSpPr>
            <a:cxnSpLocks/>
          </p:cNvCxnSpPr>
          <p:nvPr/>
        </p:nvCxnSpPr>
        <p:spPr>
          <a:xfrm flipH="1">
            <a:off x="3843741" y="3947885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D9E67B-C570-43F5-BD18-0F7A4A901DD1}"/>
              </a:ext>
            </a:extLst>
          </p:cNvPr>
          <p:cNvCxnSpPr>
            <a:cxnSpLocks/>
          </p:cNvCxnSpPr>
          <p:nvPr/>
        </p:nvCxnSpPr>
        <p:spPr>
          <a:xfrm flipH="1">
            <a:off x="9809113" y="3947885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D5F1EE-9700-48AE-A3A6-09B255A0C362}"/>
              </a:ext>
            </a:extLst>
          </p:cNvPr>
          <p:cNvCxnSpPr>
            <a:cxnSpLocks/>
          </p:cNvCxnSpPr>
          <p:nvPr/>
        </p:nvCxnSpPr>
        <p:spPr>
          <a:xfrm flipH="1">
            <a:off x="6859541" y="667657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F0A34E-F982-472B-BBB4-F7518F0FB337}"/>
              </a:ext>
            </a:extLst>
          </p:cNvPr>
          <p:cNvGrpSpPr/>
          <p:nvPr/>
        </p:nvGrpSpPr>
        <p:grpSpPr>
          <a:xfrm>
            <a:off x="2137848" y="1336032"/>
            <a:ext cx="166201" cy="478059"/>
            <a:chOff x="2357292" y="3479366"/>
            <a:chExt cx="168194" cy="35854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265DBD-5786-47A3-92B5-1607D5D3793D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AA221C6-3F57-45BB-81E0-ECE2A46F069C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EDEDBF-86B4-418B-9764-CFC0343B3C3B}"/>
              </a:ext>
            </a:extLst>
          </p:cNvPr>
          <p:cNvCxnSpPr>
            <a:cxnSpLocks/>
          </p:cNvCxnSpPr>
          <p:nvPr/>
        </p:nvCxnSpPr>
        <p:spPr>
          <a:xfrm flipH="1">
            <a:off x="3673718" y="667657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825B7-45A4-4763-AB81-25549C077E06}"/>
              </a:ext>
            </a:extLst>
          </p:cNvPr>
          <p:cNvCxnSpPr>
            <a:cxnSpLocks/>
          </p:cNvCxnSpPr>
          <p:nvPr/>
        </p:nvCxnSpPr>
        <p:spPr>
          <a:xfrm flipH="1">
            <a:off x="9641634" y="667655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556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59124C-BC86-4F2C-9CDA-906552611293}"/>
              </a:ext>
            </a:extLst>
          </p:cNvPr>
          <p:cNvGrpSpPr/>
          <p:nvPr/>
        </p:nvGrpSpPr>
        <p:grpSpPr>
          <a:xfrm>
            <a:off x="256033" y="344369"/>
            <a:ext cx="11603544" cy="4768228"/>
            <a:chOff x="256033" y="344369"/>
            <a:chExt cx="11603544" cy="47682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FC8999-1800-4051-92DC-AA454B63433B}"/>
                </a:ext>
              </a:extLst>
            </p:cNvPr>
            <p:cNvSpPr txBox="1"/>
            <p:nvPr/>
          </p:nvSpPr>
          <p:spPr>
            <a:xfrm>
              <a:off x="691658" y="344369"/>
              <a:ext cx="11167919" cy="4768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ạ?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vi-VN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–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vẻ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–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sang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120000"/>
                </a:lnSpc>
              </a:pP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-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à?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b="1" dirty="0">
                  <a:solidFill>
                    <a:srgbClr val="1804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”!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A1D3A6-D6EF-402C-A7C1-9FD7729D8BA3}"/>
                </a:ext>
              </a:extLst>
            </p:cNvPr>
            <p:cNvSpPr/>
            <p:nvPr/>
          </p:nvSpPr>
          <p:spPr>
            <a:xfrm>
              <a:off x="256033" y="457200"/>
              <a:ext cx="435625" cy="500527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6353D-C515-4BE1-89D2-496B439D0028}"/>
              </a:ext>
            </a:extLst>
          </p:cNvPr>
          <p:cNvCxnSpPr>
            <a:cxnSpLocks/>
          </p:cNvCxnSpPr>
          <p:nvPr/>
        </p:nvCxnSpPr>
        <p:spPr>
          <a:xfrm>
            <a:off x="2697103" y="2004882"/>
            <a:ext cx="8534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ECEFA96-3055-47A1-A9F3-31117398FC1E}"/>
              </a:ext>
            </a:extLst>
          </p:cNvPr>
          <p:cNvSpPr txBox="1"/>
          <p:nvPr/>
        </p:nvSpPr>
        <p:spPr>
          <a:xfrm>
            <a:off x="1656814" y="5231312"/>
            <a:ext cx="406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185FC-8695-412B-A2C6-032C337015A3}"/>
              </a:ext>
            </a:extLst>
          </p:cNvPr>
          <p:cNvCxnSpPr>
            <a:cxnSpLocks/>
          </p:cNvCxnSpPr>
          <p:nvPr/>
        </p:nvCxnSpPr>
        <p:spPr>
          <a:xfrm>
            <a:off x="1769939" y="4932286"/>
            <a:ext cx="938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48399B-57F7-4B99-AA13-A7B332B56166}"/>
              </a:ext>
            </a:extLst>
          </p:cNvPr>
          <p:cNvSpPr txBox="1"/>
          <p:nvPr/>
        </p:nvSpPr>
        <p:spPr>
          <a:xfrm>
            <a:off x="1656814" y="5231312"/>
            <a:ext cx="317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1804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49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957402" y="490100"/>
            <a:ext cx="10721694" cy="299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8E5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CD2E4-74B2-4F84-9829-BB4992DDF028}"/>
              </a:ext>
            </a:extLst>
          </p:cNvPr>
          <p:cNvSpPr/>
          <p:nvPr/>
        </p:nvSpPr>
        <p:spPr>
          <a:xfrm>
            <a:off x="466410" y="672202"/>
            <a:ext cx="435625" cy="3748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21138-A52A-4A14-B87F-496BD34EB722}"/>
              </a:ext>
            </a:extLst>
          </p:cNvPr>
          <p:cNvSpPr txBox="1"/>
          <p:nvPr/>
        </p:nvSpPr>
        <p:spPr>
          <a:xfrm>
            <a:off x="956905" y="3658562"/>
            <a:ext cx="1011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804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DA3437-66FA-47BF-8070-4B6EE10E6F35}"/>
              </a:ext>
            </a:extLst>
          </p:cNvPr>
          <p:cNvGrpSpPr/>
          <p:nvPr/>
        </p:nvGrpSpPr>
        <p:grpSpPr>
          <a:xfrm>
            <a:off x="9369045" y="3765278"/>
            <a:ext cx="166201" cy="478059"/>
            <a:chOff x="2357292" y="3479366"/>
            <a:chExt cx="168194" cy="35854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7494D3-3245-42CF-9953-CD033E8F3323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7F3090-E4C3-4F8B-9AB3-11D5EDF06A9A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164AFE-CE6F-4C88-A441-90E23CF98450}"/>
              </a:ext>
            </a:extLst>
          </p:cNvPr>
          <p:cNvCxnSpPr>
            <a:cxnSpLocks/>
          </p:cNvCxnSpPr>
          <p:nvPr/>
        </p:nvCxnSpPr>
        <p:spPr>
          <a:xfrm flipH="1">
            <a:off x="6734859" y="3719581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BD22978-1438-4D0A-A1A6-7A7FC5169837}"/>
              </a:ext>
            </a:extLst>
          </p:cNvPr>
          <p:cNvCxnSpPr>
            <a:cxnSpLocks/>
          </p:cNvCxnSpPr>
          <p:nvPr/>
        </p:nvCxnSpPr>
        <p:spPr>
          <a:xfrm flipH="1">
            <a:off x="10949709" y="2347981"/>
            <a:ext cx="123935" cy="5237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E73CF7-9620-458E-864A-208CE3F567F4}"/>
              </a:ext>
            </a:extLst>
          </p:cNvPr>
          <p:cNvGrpSpPr/>
          <p:nvPr/>
        </p:nvGrpSpPr>
        <p:grpSpPr>
          <a:xfrm>
            <a:off x="3129610" y="3007476"/>
            <a:ext cx="166201" cy="478059"/>
            <a:chOff x="2357292" y="3479366"/>
            <a:chExt cx="168194" cy="35854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D4536C-1DF7-4857-8E75-E2165A4F12E8}"/>
                </a:ext>
              </a:extLst>
            </p:cNvPr>
            <p:cNvCxnSpPr/>
            <p:nvPr/>
          </p:nvCxnSpPr>
          <p:spPr>
            <a:xfrm flipH="1">
              <a:off x="2401546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38C230-A0A4-4C7B-8EEA-D1128768A8B2}"/>
                </a:ext>
              </a:extLst>
            </p:cNvPr>
            <p:cNvCxnSpPr/>
            <p:nvPr/>
          </p:nvCxnSpPr>
          <p:spPr>
            <a:xfrm flipH="1">
              <a:off x="2357292" y="3479366"/>
              <a:ext cx="123940" cy="3585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57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2060</Words>
  <Application>Microsoft Office PowerPoint</Application>
  <PresentationFormat>Widescreen</PresentationFormat>
  <Paragraphs>167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Times New Roman</vt:lpstr>
      <vt:lpstr>UTM Cookies</vt:lpstr>
      <vt:lpstr>Office Theme</vt:lpstr>
      <vt:lpstr>1_Office 主题</vt:lpstr>
      <vt:lpstr>千图网海量PPT模板www.58pic.com​​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119</cp:revision>
  <dcterms:created xsi:type="dcterms:W3CDTF">2021-07-20T01:55:21Z</dcterms:created>
  <dcterms:modified xsi:type="dcterms:W3CDTF">2022-04-03T09:16:40Z</dcterms:modified>
</cp:coreProperties>
</file>