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2" r:id="rId4"/>
    <p:sldMasterId id="2147483704" r:id="rId5"/>
  </p:sldMasterIdLst>
  <p:notesMasterIdLst>
    <p:notesMasterId r:id="rId20"/>
  </p:notesMasterIdLst>
  <p:sldIdLst>
    <p:sldId id="276" r:id="rId6"/>
    <p:sldId id="257" r:id="rId7"/>
    <p:sldId id="2007577142" r:id="rId8"/>
    <p:sldId id="2007577143" r:id="rId9"/>
    <p:sldId id="2007577144" r:id="rId10"/>
    <p:sldId id="2007577145" r:id="rId11"/>
    <p:sldId id="264" r:id="rId12"/>
    <p:sldId id="265" r:id="rId13"/>
    <p:sldId id="266" r:id="rId14"/>
    <p:sldId id="2007577095" r:id="rId15"/>
    <p:sldId id="367" r:id="rId16"/>
    <p:sldId id="2007577134" r:id="rId17"/>
    <p:sldId id="2007577136" r:id="rId18"/>
    <p:sldId id="2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B8E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0F52C-A344-4A73-9706-4FD7958C8F94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3AE45-BD59-4493-92AC-2396D2095C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9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EF3D62-5CA3-4AA5-A388-638F619970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203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6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9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42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93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61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11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57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01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05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218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34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37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121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75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46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30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 panose="020B0604020202020204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 panose="020B0604020202020204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284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02979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543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898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582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81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02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2468278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598935"/>
      </p:ext>
    </p:extLst>
  </p:cSld>
  <p:clrMapOvr>
    <a:masterClrMapping/>
  </p:clrMapOvr>
  <p:transition spd="slow" advClick="0" advTm="1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925434"/>
      </p:ext>
    </p:extLst>
  </p:cSld>
  <p:clrMapOvr>
    <a:masterClrMapping/>
  </p:clrMapOvr>
  <p:transition spd="slow" advClick="0" advTm="1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403259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04939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707645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556243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097457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799031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115531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437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582740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1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5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9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6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9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6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625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3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1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12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7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5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4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47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99ACD75-3E37-43B8-BE5F-B9F086C8C167}"/>
              </a:ext>
            </a:extLst>
          </p:cNvPr>
          <p:cNvSpPr txBox="1">
            <a:spLocks/>
          </p:cNvSpPr>
          <p:nvPr userDrawn="1"/>
        </p:nvSpPr>
        <p:spPr>
          <a:xfrm>
            <a:off x="10281139" y="4762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7225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7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333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0FBE09A3-510D-491D-8E8A-3AE1DF432227}"/>
              </a:ext>
            </a:extLst>
          </p:cNvPr>
          <p:cNvSpPr txBox="1">
            <a:spLocks/>
          </p:cNvSpPr>
          <p:nvPr userDrawn="1"/>
        </p:nvSpPr>
        <p:spPr>
          <a:xfrm>
            <a:off x="10281139" y="4762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/>
              <a:t>Design by: </a:t>
            </a:r>
            <a:r>
              <a:rPr lang="en-US" altLang="zh-CN" sz="1200" dirty="0" err="1"/>
              <a:t>Hương</a:t>
            </a:r>
            <a:r>
              <a:rPr lang="en-US" altLang="zh-CN" sz="1200" dirty="0"/>
              <a:t> </a:t>
            </a:r>
            <a:r>
              <a:rPr lang="en-US" altLang="zh-CN" sz="1200" dirty="0" err="1"/>
              <a:t>Thảo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4235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2022/3/20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3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slide" Target="slide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slide" Target="slide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6.xml"/><Relationship Id="rId6" Type="http://schemas.openxmlformats.org/officeDocument/2006/relationships/slide" Target="slide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1871773" y="1341856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EM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201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eelOff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9607D2-FAD8-4092-AAFB-8D30F0F97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16" y="778468"/>
            <a:ext cx="4542931" cy="1420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18EEF5-B666-460C-99FF-1EEE64800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645" y="584884"/>
            <a:ext cx="4657767" cy="1624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EFE825-43EC-49A3-A94D-ADDDA6F473F9}"/>
              </a:ext>
            </a:extLst>
          </p:cNvPr>
          <p:cNvSpPr txBox="1"/>
          <p:nvPr/>
        </p:nvSpPr>
        <p:spPr>
          <a:xfrm>
            <a:off x="139689" y="206337"/>
            <a:ext cx="6897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97EFBF-ED19-4D1B-AFE6-44AF1E6B2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015" y="2202608"/>
            <a:ext cx="4524398" cy="14201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6BCDA5-C601-4C3A-B9AC-992713087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5927" y="3617720"/>
            <a:ext cx="4414153" cy="1624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607F25-4858-49FC-A94A-A83A95F98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7219" y="5347179"/>
            <a:ext cx="4277989" cy="1420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01F717-EBDE-4529-822B-76B07ACAB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689" y="5494875"/>
            <a:ext cx="3749511" cy="142011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C7E9930-08B9-41B1-9287-4E9CED4B99AD}"/>
              </a:ext>
            </a:extLst>
          </p:cNvPr>
          <p:cNvSpPr/>
          <p:nvPr/>
        </p:nvSpPr>
        <p:spPr>
          <a:xfrm>
            <a:off x="3390971" y="2185938"/>
            <a:ext cx="3101753" cy="5847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C3722C0-524A-4377-96C5-B4329580F094}"/>
              </a:ext>
            </a:extLst>
          </p:cNvPr>
          <p:cNvSpPr/>
          <p:nvPr/>
        </p:nvSpPr>
        <p:spPr>
          <a:xfrm rot="304277">
            <a:off x="3787893" y="2850211"/>
            <a:ext cx="2598125" cy="565048"/>
          </a:xfrm>
          <a:prstGeom prst="roundRect">
            <a:avLst/>
          </a:prstGeom>
          <a:solidFill>
            <a:srgbClr val="B8E0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51F93B-4E27-4FBA-9150-6346E838A1EF}"/>
              </a:ext>
            </a:extLst>
          </p:cNvPr>
          <p:cNvSpPr/>
          <p:nvPr/>
        </p:nvSpPr>
        <p:spPr>
          <a:xfrm>
            <a:off x="3965020" y="3497822"/>
            <a:ext cx="2259621" cy="66771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CBE1D6-C802-4D56-B4DF-A8626DFD1C6F}"/>
              </a:ext>
            </a:extLst>
          </p:cNvPr>
          <p:cNvSpPr/>
          <p:nvPr/>
        </p:nvSpPr>
        <p:spPr>
          <a:xfrm rot="238259">
            <a:off x="3983217" y="4193311"/>
            <a:ext cx="2360509" cy="6073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7C1A51C-7D33-443B-A1CB-D0EA9E485537}"/>
              </a:ext>
            </a:extLst>
          </p:cNvPr>
          <p:cNvSpPr/>
          <p:nvPr/>
        </p:nvSpPr>
        <p:spPr>
          <a:xfrm>
            <a:off x="4344935" y="4847870"/>
            <a:ext cx="1947789" cy="5201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579EA16-2B95-4596-A755-8651F195AFDF}"/>
              </a:ext>
            </a:extLst>
          </p:cNvPr>
          <p:cNvSpPr/>
          <p:nvPr/>
        </p:nvSpPr>
        <p:spPr>
          <a:xfrm rot="322265">
            <a:off x="4282315" y="5437751"/>
            <a:ext cx="1958209" cy="49095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EE5CC24-334E-4C04-8ED0-BC7244444421}"/>
              </a:ext>
            </a:extLst>
          </p:cNvPr>
          <p:cNvCxnSpPr/>
          <p:nvPr/>
        </p:nvCxnSpPr>
        <p:spPr>
          <a:xfrm flipV="1">
            <a:off x="5963478" y="1447439"/>
            <a:ext cx="1360537" cy="7384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6A2531B-2E28-4342-A6D0-095A36D7D73D}"/>
              </a:ext>
            </a:extLst>
          </p:cNvPr>
          <p:cNvSpPr/>
          <p:nvPr/>
        </p:nvSpPr>
        <p:spPr>
          <a:xfrm>
            <a:off x="1898988" y="3061252"/>
            <a:ext cx="1864629" cy="66261"/>
          </a:xfrm>
          <a:custGeom>
            <a:avLst/>
            <a:gdLst>
              <a:gd name="connsiteX0" fmla="*/ 1864629 w 1864629"/>
              <a:gd name="connsiteY0" fmla="*/ 66261 h 66261"/>
              <a:gd name="connsiteX1" fmla="*/ 128595 w 1864629"/>
              <a:gd name="connsiteY1" fmla="*/ 13252 h 66261"/>
              <a:gd name="connsiteX2" fmla="*/ 128595 w 1864629"/>
              <a:gd name="connsiteY2" fmla="*/ 0 h 66261"/>
              <a:gd name="connsiteX3" fmla="*/ 128595 w 1864629"/>
              <a:gd name="connsiteY3" fmla="*/ 0 h 6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4629" h="66261">
                <a:moveTo>
                  <a:pt x="1864629" y="66261"/>
                </a:moveTo>
                <a:lnTo>
                  <a:pt x="128595" y="13252"/>
                </a:lnTo>
                <a:cubicBezTo>
                  <a:pt x="-160744" y="2209"/>
                  <a:pt x="128595" y="0"/>
                  <a:pt x="128595" y="0"/>
                </a:cubicBezTo>
                <a:lnTo>
                  <a:pt x="128595" y="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66C00A5-1D80-466E-AD46-302547CB833F}"/>
              </a:ext>
            </a:extLst>
          </p:cNvPr>
          <p:cNvSpPr/>
          <p:nvPr/>
        </p:nvSpPr>
        <p:spPr>
          <a:xfrm>
            <a:off x="1908313" y="2040835"/>
            <a:ext cx="53009" cy="1020417"/>
          </a:xfrm>
          <a:custGeom>
            <a:avLst/>
            <a:gdLst>
              <a:gd name="connsiteX0" fmla="*/ 53009 w 53009"/>
              <a:gd name="connsiteY0" fmla="*/ 1020417 h 1020417"/>
              <a:gd name="connsiteX1" fmla="*/ 0 w 53009"/>
              <a:gd name="connsiteY1" fmla="*/ 0 h 1020417"/>
              <a:gd name="connsiteX2" fmla="*/ 0 w 53009"/>
              <a:gd name="connsiteY2" fmla="*/ 0 h 1020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09" h="1020417">
                <a:moveTo>
                  <a:pt x="53009" y="1020417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5AE94F5-62A4-4237-9DC6-4B575C0769B7}"/>
              </a:ext>
            </a:extLst>
          </p:cNvPr>
          <p:cNvCxnSpPr>
            <a:stCxn id="19" idx="3"/>
          </p:cNvCxnSpPr>
          <p:nvPr/>
        </p:nvCxnSpPr>
        <p:spPr>
          <a:xfrm>
            <a:off x="6224641" y="3831681"/>
            <a:ext cx="1554385" cy="6653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8B3841C-2723-4953-9C2D-42814F884DA5}"/>
              </a:ext>
            </a:extLst>
          </p:cNvPr>
          <p:cNvCxnSpPr>
            <a:cxnSpLocks/>
          </p:cNvCxnSpPr>
          <p:nvPr/>
        </p:nvCxnSpPr>
        <p:spPr>
          <a:xfrm>
            <a:off x="6292724" y="4629432"/>
            <a:ext cx="1309293" cy="11961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B38D87A-581B-4D7E-85D3-1433D04400CA}"/>
              </a:ext>
            </a:extLst>
          </p:cNvPr>
          <p:cNvCxnSpPr>
            <a:stCxn id="21" idx="1"/>
          </p:cNvCxnSpPr>
          <p:nvPr/>
        </p:nvCxnSpPr>
        <p:spPr>
          <a:xfrm flipH="1">
            <a:off x="3390971" y="5107968"/>
            <a:ext cx="953964" cy="4914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444E37F-8A94-4E0F-BE82-309EB20B47FF}"/>
              </a:ext>
            </a:extLst>
          </p:cNvPr>
          <p:cNvCxnSpPr>
            <a:cxnSpLocks/>
          </p:cNvCxnSpPr>
          <p:nvPr/>
        </p:nvCxnSpPr>
        <p:spPr>
          <a:xfrm flipV="1">
            <a:off x="6216904" y="2966678"/>
            <a:ext cx="1389023" cy="29230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53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Học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sinh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đọc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bài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3000">
        <p15:prstTrans prst="peelOff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3A33DF-D310-49A8-940B-7C603510C9B2}"/>
              </a:ext>
            </a:extLst>
          </p:cNvPr>
          <p:cNvSpPr txBox="1"/>
          <p:nvPr/>
        </p:nvSpPr>
        <p:spPr>
          <a:xfrm>
            <a:off x="487493" y="351097"/>
            <a:ext cx="8736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ực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06EDCC-5442-48F2-BAF2-583B492DC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557" y="3264966"/>
            <a:ext cx="5830956" cy="34644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24441E-0F88-4DC1-AA68-8AFA21CA908D}"/>
              </a:ext>
            </a:extLst>
          </p:cNvPr>
          <p:cNvSpPr txBox="1"/>
          <p:nvPr/>
        </p:nvSpPr>
        <p:spPr>
          <a:xfrm>
            <a:off x="341718" y="905095"/>
            <a:ext cx="10896124" cy="1151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ững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655B85-3040-467B-A300-BCBF042DA809}"/>
              </a:ext>
            </a:extLst>
          </p:cNvPr>
          <p:cNvSpPr txBox="1"/>
          <p:nvPr/>
        </p:nvSpPr>
        <p:spPr>
          <a:xfrm>
            <a:off x="341718" y="2035084"/>
            <a:ext cx="11691255" cy="1151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ợt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xòe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(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hót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95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786DA6-43FF-4FC6-B434-E86407609828}"/>
              </a:ext>
            </a:extLst>
          </p:cNvPr>
          <p:cNvSpPr/>
          <p:nvPr/>
        </p:nvSpPr>
        <p:spPr>
          <a:xfrm>
            <a:off x="700862" y="1129276"/>
            <a:ext cx="10096737" cy="114300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C75ACC-D639-416E-98D8-258834374BB2}"/>
              </a:ext>
            </a:extLst>
          </p:cNvPr>
          <p:cNvSpPr/>
          <p:nvPr/>
        </p:nvSpPr>
        <p:spPr>
          <a:xfrm>
            <a:off x="848848" y="2635290"/>
            <a:ext cx="10096737" cy="262345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thích nhân vật chim họa mi. Vì mỗi lần chim cất lên tiếng hót vang lừng, mọi vật như có sự thay đổi kỳ diệu.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524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F3E3577-B85D-41BE-934A-3E5A7188D767}"/>
              </a:ext>
            </a:extLst>
          </p:cNvPr>
          <p:cNvSpPr/>
          <p:nvPr/>
        </p:nvSpPr>
        <p:spPr>
          <a:xfrm>
            <a:off x="3922485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nay em được ôn lại những kiến thức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1FEFA608-B261-4936-86EB-83ACE6DBA845}"/>
              </a:ext>
            </a:extLst>
          </p:cNvPr>
          <p:cNvSpPr/>
          <p:nvPr/>
        </p:nvSpPr>
        <p:spPr>
          <a:xfrm>
            <a:off x="3922484" y="589549"/>
            <a:ext cx="6178859" cy="2261035"/>
          </a:xfrm>
          <a:prstGeom prst="cloudCallout">
            <a:avLst>
              <a:gd name="adj1" fmla="val -61837"/>
              <a:gd name="adj2" fmla="val 65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iếp tục luyện đọc các bài tập đọc đã 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71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12192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8575" y="0"/>
            <a:ext cx="12192000" cy="180150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khởi động ngày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endParaRPr kumimoji="0" lang="en-US" sz="3200" b="1" i="0" u="none" strike="noStrike" kern="1200" cap="none" spc="0" normalizeH="0" baseline="0" noProof="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68" y="464820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88924" y="439126"/>
            <a:ext cx="10176387" cy="101566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6000" dirty="0">
              <a:latin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18775" y="4365376"/>
            <a:ext cx="5457014" cy="8815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d.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Tạm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cánh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 cam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8070" y="2699327"/>
            <a:ext cx="4445294" cy="8815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a.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Tiếng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chổi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tre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14247" y="2671801"/>
            <a:ext cx="5272610" cy="85267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c.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sao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biển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7544" y="4365376"/>
            <a:ext cx="4642040" cy="88155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b.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Cỏ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 non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cười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rồi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69583" y="4405912"/>
            <a:ext cx="777839" cy="78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392779" y="2735497"/>
            <a:ext cx="712232" cy="7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01364" y="2780175"/>
            <a:ext cx="685800" cy="69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1165311" y="4329973"/>
            <a:ext cx="1085767" cy="95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582934" y="1454789"/>
            <a:ext cx="4350648" cy="4577629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</a:rPr>
                <a:t>HU </a:t>
              </a:r>
              <a:r>
                <a:rPr lang="en-US" sz="4000" dirty="0" err="1">
                  <a:latin typeface="Times New Roman" panose="02020603050405020304" pitchFamily="18" charset="0"/>
                </a:rPr>
                <a:t>HU</a:t>
              </a:r>
              <a:r>
                <a:rPr lang="en-US" sz="4000" dirty="0">
                  <a:latin typeface="Times New Roman" panose="02020603050405020304" pitchFamily="18" charset="0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9203" y="1860340"/>
            <a:ext cx="5575228" cy="389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467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eelOff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6761533" y="4556500"/>
            <a:ext cx="4683803" cy="941511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d.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 da cam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1902" y="2291223"/>
            <a:ext cx="3547325" cy="923330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a.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đỏ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67354" y="2238609"/>
            <a:ext cx="4683803" cy="923330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c.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xanh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biếc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8417" y="4574681"/>
            <a:ext cx="3710810" cy="923330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b.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vàng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415243" y="4682041"/>
            <a:ext cx="805163" cy="8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74229" y="4654614"/>
            <a:ext cx="832226" cy="84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055436" y="2388251"/>
            <a:ext cx="719614" cy="72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986915" y="2350375"/>
            <a:ext cx="872878" cy="76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165100" y="1521188"/>
            <a:ext cx="5794423" cy="4303638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</a:rPr>
                <a:t>HU </a:t>
              </a:r>
              <a:r>
                <a:rPr lang="en-US" sz="4000" dirty="0" err="1">
                  <a:latin typeface="Times New Roman" panose="02020603050405020304" pitchFamily="18" charset="0"/>
                </a:rPr>
                <a:t>HU</a:t>
              </a:r>
              <a:r>
                <a:rPr lang="en-US" sz="4000" dirty="0">
                  <a:latin typeface="Times New Roman" panose="02020603050405020304" pitchFamily="18" charset="0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8352" y="1890216"/>
            <a:ext cx="5794423" cy="404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64710" y="541673"/>
            <a:ext cx="10325376" cy="92333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0711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eelOff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7028430" y="4515409"/>
            <a:ext cx="4683803" cy="96514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d.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Khúc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khuỷu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5517" y="2880827"/>
            <a:ext cx="4683803" cy="8466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Bấp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bênh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013420" y="2880827"/>
            <a:ext cx="4683803" cy="87343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c.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Gập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ghềnh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2951" y="4531150"/>
            <a:ext cx="4683803" cy="96514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b.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tễnh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2440" y="4563320"/>
            <a:ext cx="952359" cy="965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5465" y="2858290"/>
            <a:ext cx="866002" cy="87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90784" y="2893596"/>
            <a:ext cx="835412" cy="84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109880" y="4526053"/>
            <a:ext cx="1098159" cy="96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040988" y="1721224"/>
            <a:ext cx="6000250" cy="4659965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</a:rPr>
                <a:t>HU </a:t>
              </a:r>
              <a:r>
                <a:rPr lang="en-US" sz="4000" dirty="0" err="1">
                  <a:latin typeface="Times New Roman" panose="02020603050405020304" pitchFamily="18" charset="0"/>
                </a:rPr>
                <a:t>HU</a:t>
              </a:r>
              <a:r>
                <a:rPr lang="en-US" sz="4000" dirty="0">
                  <a:latin typeface="Times New Roman" panose="02020603050405020304" pitchFamily="18" charset="0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3656" y="2115090"/>
            <a:ext cx="6000249" cy="419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07806" y="551432"/>
            <a:ext cx="10176387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cân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thấp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6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430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eelOff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20579" y="4556482"/>
            <a:ext cx="3529876" cy="980694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b.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Óng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ánh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5648" y="2561171"/>
            <a:ext cx="3529876" cy="980694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Óng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 ả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178243" y="2593753"/>
            <a:ext cx="967705" cy="98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332619" y="4692115"/>
            <a:ext cx="1035672" cy="91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674397" y="1862917"/>
            <a:ext cx="4988241" cy="4006365"/>
            <a:chOff x="2584349" y="235974"/>
            <a:chExt cx="7177510" cy="6096001"/>
          </a:xfrm>
        </p:grpSpPr>
        <p:pic>
          <p:nvPicPr>
            <p:cNvPr id="17" name="Picture 8" descr="Cat's Cafe - *sad penguin noise* Past few weeks have been..."/>
            <p:cNvPicPr>
              <a:picLocks noChangeAspect="1" noChangeArrowheads="1" noCrop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349" y="235974"/>
              <a:ext cx="6096000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6070204" y="396160"/>
              <a:ext cx="3691655" cy="1648365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</a:rPr>
                <a:t>HU </a:t>
              </a:r>
              <a:r>
                <a:rPr lang="en-US" sz="4000" dirty="0" err="1">
                  <a:latin typeface="Times New Roman" panose="02020603050405020304" pitchFamily="18" charset="0"/>
                </a:rPr>
                <a:t>HU</a:t>
              </a:r>
              <a:r>
                <a:rPr lang="en-US" sz="4000" dirty="0">
                  <a:latin typeface="Times New Roman" panose="02020603050405020304" pitchFamily="18" charset="0"/>
                </a:rPr>
                <a:t>...</a:t>
              </a:r>
            </a:p>
          </p:txBody>
        </p:sp>
      </p:grpSp>
      <p:pic>
        <p:nvPicPr>
          <p:cNvPr id="19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3174" y="2145994"/>
            <a:ext cx="5330019" cy="372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07806" y="255006"/>
            <a:ext cx="10176387" cy="1754326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Phản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chiếu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lấp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trông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5400" dirty="0">
              <a:latin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BFA55F-2472-4EF8-BC40-2607E84BDECA}"/>
              </a:ext>
            </a:extLst>
          </p:cNvPr>
          <p:cNvSpPr/>
          <p:nvPr/>
        </p:nvSpPr>
        <p:spPr>
          <a:xfrm>
            <a:off x="7305893" y="2539965"/>
            <a:ext cx="4025344" cy="980694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c.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Chói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chang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CC53106-B5D9-4DD8-A566-964EB6452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99630" y="2539965"/>
            <a:ext cx="967705" cy="98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8EEE988-3555-4AEF-B516-92CDEF0DEE1A}"/>
              </a:ext>
            </a:extLst>
          </p:cNvPr>
          <p:cNvSpPr/>
          <p:nvPr/>
        </p:nvSpPr>
        <p:spPr>
          <a:xfrm>
            <a:off x="7214440" y="4543035"/>
            <a:ext cx="4025344" cy="980694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d.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Rực</a:t>
            </a: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rỡ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19C0104-EA79-4709-B58A-643F6756B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177" y="4543035"/>
            <a:ext cx="967705" cy="98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1880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eelOff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13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46988" y="1613213"/>
            <a:ext cx="4402824" cy="44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479750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27413" y="2483915"/>
              <a:ext cx="5121462" cy="848577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Click="0" advTm="3713">
        <p15:prstTrans prst="peelOff"/>
      </p:transition>
    </mc:Choice>
    <mc:Fallback xmlns="">
      <p:transition advClick="0" advTm="3713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401</Words>
  <Application>Microsoft Office PowerPoint</Application>
  <PresentationFormat>Widescreen</PresentationFormat>
  <Paragraphs>53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等线</vt:lpstr>
      <vt:lpstr>等线 Light</vt:lpstr>
      <vt:lpstr>微软雅黑</vt:lpstr>
      <vt:lpstr>Arial</vt:lpstr>
      <vt:lpstr>Arial Rounded MT Bold</vt:lpstr>
      <vt:lpstr>Arial-Rounded</vt:lpstr>
      <vt:lpstr>Calibri</vt:lpstr>
      <vt:lpstr>Calibri Light</vt:lpstr>
      <vt:lpstr>Times New Roman</vt:lpstr>
      <vt:lpstr>1_Office Theme</vt:lpstr>
      <vt:lpstr>2_Office Theme</vt:lpstr>
      <vt:lpstr>包图主题2</vt:lpstr>
      <vt:lpstr>千图网拥有20W+精美PPT模板 更多PPT模板下载至：www.58pic.com/office/ppt​​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Hello</cp:lastModifiedBy>
  <cp:revision>25</cp:revision>
  <dcterms:created xsi:type="dcterms:W3CDTF">2021-07-04T15:04:52Z</dcterms:created>
  <dcterms:modified xsi:type="dcterms:W3CDTF">2022-03-20T10:50:18Z</dcterms:modified>
</cp:coreProperties>
</file>