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85" r:id="rId3"/>
    <p:sldMasterId id="2147483697" r:id="rId4"/>
  </p:sldMasterIdLst>
  <p:notesMasterIdLst>
    <p:notesMasterId r:id="rId35"/>
  </p:notesMasterIdLst>
  <p:sldIdLst>
    <p:sldId id="256" r:id="rId5"/>
    <p:sldId id="2007577204" r:id="rId6"/>
    <p:sldId id="2007577205" r:id="rId7"/>
    <p:sldId id="257" r:id="rId8"/>
    <p:sldId id="2007577201" r:id="rId9"/>
    <p:sldId id="260" r:id="rId10"/>
    <p:sldId id="2007577101" r:id="rId11"/>
    <p:sldId id="2007577102" r:id="rId12"/>
    <p:sldId id="2007577208" r:id="rId13"/>
    <p:sldId id="2007577103" r:id="rId14"/>
    <p:sldId id="2007577104" r:id="rId15"/>
    <p:sldId id="2007577207" r:id="rId16"/>
    <p:sldId id="2007577105" r:id="rId17"/>
    <p:sldId id="2007577192" r:id="rId18"/>
    <p:sldId id="266" r:id="rId19"/>
    <p:sldId id="2007577193" r:id="rId20"/>
    <p:sldId id="2007577100" r:id="rId21"/>
    <p:sldId id="2007577195" r:id="rId22"/>
    <p:sldId id="2007577185" r:id="rId23"/>
    <p:sldId id="2007577198" r:id="rId24"/>
    <p:sldId id="2007577194" r:id="rId25"/>
    <p:sldId id="2007577202" r:id="rId26"/>
    <p:sldId id="278" r:id="rId27"/>
    <p:sldId id="285" r:id="rId28"/>
    <p:sldId id="367" r:id="rId29"/>
    <p:sldId id="368" r:id="rId30"/>
    <p:sldId id="369" r:id="rId31"/>
    <p:sldId id="370" r:id="rId32"/>
    <p:sldId id="371" r:id="rId33"/>
    <p:sldId id="37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0BD8"/>
    <a:srgbClr val="C85C12"/>
    <a:srgbClr val="00863D"/>
    <a:srgbClr val="FFE5FF"/>
    <a:srgbClr val="FF99CC"/>
    <a:srgbClr val="FF66FF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1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26489A-0B20-4069-B0D6-294889464524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FAA295-4F39-4B6A-9FD3-5682384085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820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83279-36AD-41C4-A996-A6E09D4E541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719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494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49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5366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800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895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172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4165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103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392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5377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116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6634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0005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drape"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7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79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931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470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325228" y="55983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精美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工作总结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www.1ppt.com/xiazai/zongjie/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工作计划：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www.1ppt.com/xiazai/jihua/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商务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www.1ppt.com/moban/shangwu/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个人简历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www.1ppt.com/xiazai/jianli/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毕业答辩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www.1ppt.com/xiazai/dabian/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工作汇报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www.1ppt.com/xiazai/huibao/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269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854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93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90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850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83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10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026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62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476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306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70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449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508423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image" Target="../media/image33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7.gif"/><Relationship Id="rId12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0.xml"/><Relationship Id="rId11" Type="http://schemas.openxmlformats.org/officeDocument/2006/relationships/slide" Target="slide27.xml"/><Relationship Id="rId5" Type="http://schemas.openxmlformats.org/officeDocument/2006/relationships/image" Target="../media/image33.jpg"/><Relationship Id="rId10" Type="http://schemas.openxmlformats.org/officeDocument/2006/relationships/image" Target="../media/image35.gif"/><Relationship Id="rId4" Type="http://schemas.openxmlformats.org/officeDocument/2006/relationships/audio" Target="../media/audio1.wav"/><Relationship Id="rId9" Type="http://schemas.openxmlformats.org/officeDocument/2006/relationships/slide" Target="slide2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4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8.png"/><Relationship Id="rId5" Type="http://schemas.openxmlformats.org/officeDocument/2006/relationships/image" Target="../media/image33.jpg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slide" Target="slide2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4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8.png"/><Relationship Id="rId5" Type="http://schemas.openxmlformats.org/officeDocument/2006/relationships/image" Target="../media/image33.jpg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slide" Target="slide2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4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8.png"/><Relationship Id="rId5" Type="http://schemas.openxmlformats.org/officeDocument/2006/relationships/image" Target="../media/image33.jpg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slide" Target="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5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4.gif"/><Relationship Id="rId5" Type="http://schemas.openxmlformats.org/officeDocument/2006/relationships/image" Target="../media/image38.png"/><Relationship Id="rId4" Type="http://schemas.openxmlformats.org/officeDocument/2006/relationships/image" Target="../media/image33.jpg"/><Relationship Id="rId9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901148" y="1257300"/>
            <a:ext cx="105517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mừng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thầy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cô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và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em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với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môn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Tiếng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Việt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371059" y="450173"/>
            <a:ext cx="11440259" cy="3586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Ma-ô-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Di-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chắp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đấm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kia.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Dim-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-ê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933D05-9A10-4C23-BD3C-25C9BCE90F7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72" y="570094"/>
            <a:ext cx="518537" cy="51853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30CF535-B71D-44DC-A673-CD7DBCFB5CE3}"/>
              </a:ext>
            </a:extLst>
          </p:cNvPr>
          <p:cNvCxnSpPr/>
          <p:nvPr/>
        </p:nvCxnSpPr>
        <p:spPr>
          <a:xfrm>
            <a:off x="4000924" y="945879"/>
            <a:ext cx="153456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5DC688C-B3CF-46F1-BCBF-5948C873CA15}"/>
              </a:ext>
            </a:extLst>
          </p:cNvPr>
          <p:cNvSpPr txBox="1"/>
          <p:nvPr/>
        </p:nvSpPr>
        <p:spPr>
          <a:xfrm>
            <a:off x="549695" y="4104475"/>
            <a:ext cx="6704204" cy="531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Di-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C523E2-A65E-49BA-9342-35740ECD6F08}"/>
              </a:ext>
            </a:extLst>
          </p:cNvPr>
          <p:cNvCxnSpPr/>
          <p:nvPr/>
        </p:nvCxnSpPr>
        <p:spPr>
          <a:xfrm>
            <a:off x="5316983" y="1530495"/>
            <a:ext cx="9528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A929500-6DD8-41C3-AA25-6BCBC86DFB9F}"/>
              </a:ext>
            </a:extLst>
          </p:cNvPr>
          <p:cNvSpPr txBox="1"/>
          <p:nvPr/>
        </p:nvSpPr>
        <p:spPr>
          <a:xfrm>
            <a:off x="549695" y="4114068"/>
            <a:ext cx="4537198" cy="531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33CB03-A65B-4ADA-9E77-D3FEA161370C}"/>
              </a:ext>
            </a:extLst>
          </p:cNvPr>
          <p:cNvSpPr txBox="1"/>
          <p:nvPr/>
        </p:nvSpPr>
        <p:spPr>
          <a:xfrm>
            <a:off x="601935" y="4082382"/>
            <a:ext cx="4292720" cy="531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4FC5248-C204-48DE-9819-CBFCFF6E50F8}"/>
              </a:ext>
            </a:extLst>
          </p:cNvPr>
          <p:cNvCxnSpPr/>
          <p:nvPr/>
        </p:nvCxnSpPr>
        <p:spPr>
          <a:xfrm>
            <a:off x="6450591" y="2103598"/>
            <a:ext cx="4889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1EC2AF2-3F23-4FD2-8AEE-FE5F4F563BD7}"/>
              </a:ext>
            </a:extLst>
          </p:cNvPr>
          <p:cNvSpPr txBox="1"/>
          <p:nvPr/>
        </p:nvSpPr>
        <p:spPr>
          <a:xfrm>
            <a:off x="549695" y="4099091"/>
            <a:ext cx="5740314" cy="531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Dim-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-ê: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E102536-0435-4C63-91F6-CC81BAAA7B1D}"/>
              </a:ext>
            </a:extLst>
          </p:cNvPr>
          <p:cNvCxnSpPr/>
          <p:nvPr/>
        </p:nvCxnSpPr>
        <p:spPr>
          <a:xfrm>
            <a:off x="9263269" y="2689734"/>
            <a:ext cx="20425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5C7FDF9-C8A5-481A-9587-8CB5884BC105}"/>
              </a:ext>
            </a:extLst>
          </p:cNvPr>
          <p:cNvSpPr txBox="1"/>
          <p:nvPr/>
        </p:nvSpPr>
        <p:spPr>
          <a:xfrm>
            <a:off x="549695" y="5004712"/>
            <a:ext cx="11440259" cy="1222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5110682-FECB-445D-B3D9-D4DC2E06C62F}"/>
              </a:ext>
            </a:extLst>
          </p:cNvPr>
          <p:cNvCxnSpPr>
            <a:cxnSpLocks/>
          </p:cNvCxnSpPr>
          <p:nvPr/>
        </p:nvCxnSpPr>
        <p:spPr>
          <a:xfrm flipH="1">
            <a:off x="3147493" y="5255610"/>
            <a:ext cx="71792" cy="3041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A9B5694-3A7D-411A-9FCF-0DC17DD92B01}"/>
              </a:ext>
            </a:extLst>
          </p:cNvPr>
          <p:cNvGrpSpPr/>
          <p:nvPr/>
        </p:nvGrpSpPr>
        <p:grpSpPr>
          <a:xfrm>
            <a:off x="3573133" y="5833427"/>
            <a:ext cx="108892" cy="318977"/>
            <a:chOff x="4524027" y="3684401"/>
            <a:chExt cx="108892" cy="31897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4C975D0-BA22-4089-A84A-E7507D93D2C2}"/>
                </a:ext>
              </a:extLst>
            </p:cNvPr>
            <p:cNvCxnSpPr/>
            <p:nvPr/>
          </p:nvCxnSpPr>
          <p:spPr>
            <a:xfrm flipH="1">
              <a:off x="4524027" y="3684401"/>
              <a:ext cx="70857" cy="31897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584D701-2889-494F-8ABE-1194CA15FBAF}"/>
                </a:ext>
              </a:extLst>
            </p:cNvPr>
            <p:cNvCxnSpPr/>
            <p:nvPr/>
          </p:nvCxnSpPr>
          <p:spPr>
            <a:xfrm flipH="1">
              <a:off x="4562062" y="3684401"/>
              <a:ext cx="70857" cy="31897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A5803F2-B3E9-447C-8C31-AD9B148392FC}"/>
              </a:ext>
            </a:extLst>
          </p:cNvPr>
          <p:cNvCxnSpPr>
            <a:cxnSpLocks/>
          </p:cNvCxnSpPr>
          <p:nvPr/>
        </p:nvCxnSpPr>
        <p:spPr>
          <a:xfrm flipH="1">
            <a:off x="9690461" y="5255610"/>
            <a:ext cx="71792" cy="3041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B5C8958-DB37-48BE-9016-8926AFCA802C}"/>
              </a:ext>
            </a:extLst>
          </p:cNvPr>
          <p:cNvCxnSpPr>
            <a:cxnSpLocks/>
          </p:cNvCxnSpPr>
          <p:nvPr/>
        </p:nvCxnSpPr>
        <p:spPr>
          <a:xfrm flipH="1">
            <a:off x="10042968" y="3021768"/>
            <a:ext cx="71792" cy="3041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B641FBA-1CB4-45C9-B95C-975AAA41D34A}"/>
              </a:ext>
            </a:extLst>
          </p:cNvPr>
          <p:cNvGrpSpPr/>
          <p:nvPr/>
        </p:nvGrpSpPr>
        <p:grpSpPr>
          <a:xfrm>
            <a:off x="9687303" y="3605482"/>
            <a:ext cx="108892" cy="318977"/>
            <a:chOff x="4524027" y="3684401"/>
            <a:chExt cx="108892" cy="318977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F9D6B20-755E-4592-9940-4D2FFDAEF169}"/>
                </a:ext>
              </a:extLst>
            </p:cNvPr>
            <p:cNvCxnSpPr/>
            <p:nvPr/>
          </p:nvCxnSpPr>
          <p:spPr>
            <a:xfrm flipH="1">
              <a:off x="4524027" y="3684401"/>
              <a:ext cx="70857" cy="31897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B4D4EA2-4F71-42A7-80BE-B558A14EC9D6}"/>
                </a:ext>
              </a:extLst>
            </p:cNvPr>
            <p:cNvCxnSpPr/>
            <p:nvPr/>
          </p:nvCxnSpPr>
          <p:spPr>
            <a:xfrm flipH="1">
              <a:off x="4562062" y="3684401"/>
              <a:ext cx="70857" cy="31897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BB2203D-5DC2-4395-BA22-5A85D216A5A0}"/>
              </a:ext>
            </a:extLst>
          </p:cNvPr>
          <p:cNvCxnSpPr>
            <a:cxnSpLocks/>
          </p:cNvCxnSpPr>
          <p:nvPr/>
        </p:nvCxnSpPr>
        <p:spPr>
          <a:xfrm flipH="1">
            <a:off x="5131863" y="3578741"/>
            <a:ext cx="71792" cy="3041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582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7" grpId="0"/>
      <p:bldP spid="17" grpId="1"/>
      <p:bldP spid="19" grpId="0"/>
      <p:bldP spid="19" grpId="1"/>
      <p:bldP spid="22" grpId="0"/>
      <p:bldP spid="22" grpId="1"/>
      <p:bldP spid="25" grpId="0"/>
      <p:bldP spid="2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906601-FA01-4D04-94B0-902B57658E90}"/>
              </a:ext>
            </a:extLst>
          </p:cNvPr>
          <p:cNvSpPr txBox="1"/>
          <p:nvPr/>
        </p:nvSpPr>
        <p:spPr>
          <a:xfrm>
            <a:off x="375870" y="927029"/>
            <a:ext cx="11440259" cy="4177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Ma-ô-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Di-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chắp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đấm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kia.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Dim-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-ê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AF6420-AC5C-40F9-9AD6-FC86BEE7561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83" y="1046950"/>
            <a:ext cx="518537" cy="51853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05E68F7-A798-4E58-9A75-1FC906631EC9}"/>
              </a:ext>
            </a:extLst>
          </p:cNvPr>
          <p:cNvCxnSpPr>
            <a:cxnSpLocks/>
          </p:cNvCxnSpPr>
          <p:nvPr/>
        </p:nvCxnSpPr>
        <p:spPr>
          <a:xfrm flipH="1">
            <a:off x="8191716" y="2310787"/>
            <a:ext cx="71792" cy="3041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99AC60D9-C816-44A7-8115-4B48340823FE}"/>
              </a:ext>
            </a:extLst>
          </p:cNvPr>
          <p:cNvGrpSpPr/>
          <p:nvPr/>
        </p:nvGrpSpPr>
        <p:grpSpPr>
          <a:xfrm>
            <a:off x="9305140" y="2867760"/>
            <a:ext cx="108892" cy="318977"/>
            <a:chOff x="4524027" y="3684401"/>
            <a:chExt cx="108892" cy="318977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E6AE2B2-D773-4000-90B1-A6EF67FD1958}"/>
                </a:ext>
              </a:extLst>
            </p:cNvPr>
            <p:cNvCxnSpPr/>
            <p:nvPr/>
          </p:nvCxnSpPr>
          <p:spPr>
            <a:xfrm flipH="1">
              <a:off x="4524027" y="3684401"/>
              <a:ext cx="70857" cy="31897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695BB36-AE5D-4EFD-A637-059BB872942E}"/>
                </a:ext>
              </a:extLst>
            </p:cNvPr>
            <p:cNvCxnSpPr/>
            <p:nvPr/>
          </p:nvCxnSpPr>
          <p:spPr>
            <a:xfrm flipH="1">
              <a:off x="4562062" y="3684401"/>
              <a:ext cx="70857" cy="31897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655CFFC-6B65-4F95-8F84-FCE59C0BEAC5}"/>
              </a:ext>
            </a:extLst>
          </p:cNvPr>
          <p:cNvCxnSpPr>
            <a:cxnSpLocks/>
          </p:cNvCxnSpPr>
          <p:nvPr/>
        </p:nvCxnSpPr>
        <p:spPr>
          <a:xfrm flipH="1">
            <a:off x="11538693" y="2341252"/>
            <a:ext cx="71792" cy="3041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174460E-C713-4556-B714-0098C2CC179E}"/>
              </a:ext>
            </a:extLst>
          </p:cNvPr>
          <p:cNvCxnSpPr>
            <a:cxnSpLocks/>
          </p:cNvCxnSpPr>
          <p:nvPr/>
        </p:nvCxnSpPr>
        <p:spPr>
          <a:xfrm flipH="1">
            <a:off x="3195469" y="2934995"/>
            <a:ext cx="71792" cy="3041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9210DC4-19AB-4674-A08F-E2DD38366F97}"/>
              </a:ext>
            </a:extLst>
          </p:cNvPr>
          <p:cNvCxnSpPr>
            <a:cxnSpLocks/>
          </p:cNvCxnSpPr>
          <p:nvPr/>
        </p:nvCxnSpPr>
        <p:spPr>
          <a:xfrm flipH="1">
            <a:off x="2210641" y="4079627"/>
            <a:ext cx="71792" cy="3041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0105F94-C657-4BC9-8E24-9E5F4FE3C8D9}"/>
              </a:ext>
            </a:extLst>
          </p:cNvPr>
          <p:cNvCxnSpPr>
            <a:cxnSpLocks/>
          </p:cNvCxnSpPr>
          <p:nvPr/>
        </p:nvCxnSpPr>
        <p:spPr>
          <a:xfrm flipH="1">
            <a:off x="8716373" y="4079627"/>
            <a:ext cx="71792" cy="3041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A4657D-53C8-4347-B9B1-4A45484D9A33}"/>
              </a:ext>
            </a:extLst>
          </p:cNvPr>
          <p:cNvGrpSpPr/>
          <p:nvPr/>
        </p:nvGrpSpPr>
        <p:grpSpPr>
          <a:xfrm>
            <a:off x="2349704" y="4696560"/>
            <a:ext cx="108892" cy="318977"/>
            <a:chOff x="4524027" y="3684401"/>
            <a:chExt cx="108892" cy="31897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AEF57DC-D1FF-4CF7-BA24-8AA8F527AD8D}"/>
                </a:ext>
              </a:extLst>
            </p:cNvPr>
            <p:cNvCxnSpPr/>
            <p:nvPr/>
          </p:nvCxnSpPr>
          <p:spPr>
            <a:xfrm flipH="1">
              <a:off x="4524027" y="3684401"/>
              <a:ext cx="70857" cy="31897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56264A9-74EC-402B-A4A9-7CFBA0A61F1D}"/>
                </a:ext>
              </a:extLst>
            </p:cNvPr>
            <p:cNvCxnSpPr/>
            <p:nvPr/>
          </p:nvCxnSpPr>
          <p:spPr>
            <a:xfrm flipH="1">
              <a:off x="4562062" y="3684401"/>
              <a:ext cx="70857" cy="31897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66210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3B90242-D8B9-4E1E-95B6-49CD370F09A7}"/>
              </a:ext>
            </a:extLst>
          </p:cNvPr>
          <p:cNvGrpSpPr/>
          <p:nvPr/>
        </p:nvGrpSpPr>
        <p:grpSpPr>
          <a:xfrm>
            <a:off x="706746" y="1181860"/>
            <a:ext cx="8767038" cy="584775"/>
            <a:chOff x="706746" y="1181860"/>
            <a:chExt cx="7749261" cy="58477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51A11D3-0467-497B-B228-0D0F450766B4}"/>
                </a:ext>
              </a:extLst>
            </p:cNvPr>
            <p:cNvSpPr txBox="1"/>
            <p:nvPr/>
          </p:nvSpPr>
          <p:spPr>
            <a:xfrm>
              <a:off x="1055211" y="1181860"/>
              <a:ext cx="74007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C85C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3200" b="1" dirty="0">
                  <a:solidFill>
                    <a:srgbClr val="C85C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85C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b="1" dirty="0">
                  <a:solidFill>
                    <a:srgbClr val="C85C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C85C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b="1" dirty="0">
                  <a:solidFill>
                    <a:srgbClr val="C85C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85C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chào</a:t>
              </a:r>
              <a:r>
                <a:rPr lang="en-US" sz="3200" b="1" dirty="0">
                  <a:solidFill>
                    <a:srgbClr val="C85C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85C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b="1" dirty="0">
                  <a:solidFill>
                    <a:srgbClr val="C85C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85C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200" b="1" dirty="0">
                  <a:solidFill>
                    <a:srgbClr val="C85C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85C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200" b="1" dirty="0">
                  <a:solidFill>
                    <a:srgbClr val="C85C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85C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b="1" dirty="0">
                  <a:solidFill>
                    <a:srgbClr val="C85C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D581B7A-B470-4598-826E-651ABE70C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746" y="1300016"/>
              <a:ext cx="348465" cy="3484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7970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424069" y="250012"/>
            <a:ext cx="1494704" cy="669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ĐỌC</a:t>
            </a:r>
            <a:endParaRPr lang="en-US" sz="28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97187" y="363459"/>
            <a:ext cx="653765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370334" y="511284"/>
            <a:ext cx="8062254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424070" y="1271803"/>
            <a:ext cx="1144025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Ma-ô-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Di-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chắp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đấm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kia.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Dim-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-ê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                                        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D77CDE-86D8-421B-92DD-BB7DFDFFD6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07" y="1372891"/>
            <a:ext cx="383807" cy="3626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933D05-9A10-4C23-BD3C-25C9BCE90F7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07" y="2865940"/>
            <a:ext cx="348465" cy="3484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581B7A-B470-4598-826E-651ABE70C0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84" y="5780361"/>
            <a:ext cx="348465" cy="34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203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6" y="304166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1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4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1" rIns="91416" bIns="45711" rtlCol="0" anchor="ctr"/>
          <a:lstStyle/>
          <a:p>
            <a:pPr algn="ctr" defTabSz="914130">
              <a:defRPr/>
            </a:pPr>
            <a:r>
              <a:rPr lang="en-US" sz="7200" b="1" kern="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Tìm</a:t>
            </a:r>
            <a:r>
              <a:rPr lang="en-US" sz="7200" b="1" kern="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kern="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hiểu</a:t>
            </a:r>
            <a:r>
              <a:rPr lang="en-US" sz="7200" b="1" kern="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kern="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bài</a:t>
            </a:r>
            <a:endParaRPr lang="en-US" sz="7200" b="1" kern="0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708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683188-FB9A-4787-85A1-C216C4AE1B84}"/>
              </a:ext>
            </a:extLst>
          </p:cNvPr>
          <p:cNvSpPr txBox="1"/>
          <p:nvPr/>
        </p:nvSpPr>
        <p:spPr>
          <a:xfrm>
            <a:off x="320931" y="570660"/>
            <a:ext cx="11550137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0072EE-AF97-42B9-8696-391994436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83591" y="2821973"/>
            <a:ext cx="2601451" cy="1630868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C7BD26-1688-4F5B-BFBD-A52813CC91FD}"/>
              </a:ext>
            </a:extLst>
          </p:cNvPr>
          <p:cNvSpPr txBox="1"/>
          <p:nvPr/>
        </p:nvSpPr>
        <p:spPr>
          <a:xfrm>
            <a:off x="448150" y="1383168"/>
            <a:ext cx="10392127" cy="1490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60BD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839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765D56B-9E4D-4838-BCD9-CAD23573D5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3510040"/>
              </p:ext>
            </p:extLst>
          </p:nvPr>
        </p:nvGraphicFramePr>
        <p:xfrm>
          <a:off x="278295" y="1086466"/>
          <a:ext cx="4810540" cy="35180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10540">
                  <a:extLst>
                    <a:ext uri="{9D8B030D-6E8A-4147-A177-3AD203B41FA5}">
                      <a16:colId xmlns:a16="http://schemas.microsoft.com/office/drawing/2014/main" val="3218934541"/>
                    </a:ext>
                  </a:extLst>
                </a:gridCol>
              </a:tblGrid>
              <a:tr h="610389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9559799"/>
                  </a:ext>
                </a:extLst>
              </a:tr>
              <a:tr h="610389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sz="3200" b="0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b="0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Ma-ô-</a:t>
                      </a:r>
                      <a:r>
                        <a:rPr lang="en-US" sz="3200" b="0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</a:t>
                      </a:r>
                      <a:r>
                        <a:rPr lang="en-US" sz="3200" b="0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3200" b="0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Niu</a:t>
                      </a:r>
                      <a:r>
                        <a:rPr lang="en-US" sz="3200" b="0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Di-</a:t>
                      </a:r>
                      <a:r>
                        <a:rPr lang="en-US" sz="3200" b="0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lân</a:t>
                      </a:r>
                      <a:r>
                        <a:rPr lang="en-US" sz="3200" b="0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7845921"/>
                  </a:ext>
                </a:extLst>
              </a:tr>
              <a:tr h="610389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sz="3200" b="0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b="0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3200" b="0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3200" b="0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7841"/>
                  </a:ext>
                </a:extLst>
              </a:tr>
              <a:tr h="610389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sz="3200" b="0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3200" b="0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b="0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3200" b="0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Mỹ</a:t>
                      </a:r>
                      <a:r>
                        <a:rPr lang="en-US" sz="3200" b="0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4821477"/>
                  </a:ext>
                </a:extLst>
              </a:tr>
              <a:tr h="869332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sz="3200" b="0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b="0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Dim-</a:t>
                      </a:r>
                      <a:r>
                        <a:rPr lang="en-US" sz="3200" b="0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</a:t>
                      </a:r>
                      <a:r>
                        <a:rPr lang="en-US" sz="3200" b="0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3200" b="0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</a:t>
                      </a:r>
                      <a:r>
                        <a:rPr lang="en-US" sz="3200" b="0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-ê </a:t>
                      </a:r>
                      <a:endParaRPr lang="en-US" sz="3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219030"/>
                  </a:ext>
                </a:extLst>
              </a:tr>
            </a:tbl>
          </a:graphicData>
        </a:graphic>
      </p:graphicFrame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9659543A-9798-453D-BB3F-6A543707D6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2096256"/>
              </p:ext>
            </p:extLst>
          </p:nvPr>
        </p:nvGraphicFramePr>
        <p:xfrm>
          <a:off x="6255028" y="1086465"/>
          <a:ext cx="5632174" cy="34766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32174">
                  <a:extLst>
                    <a:ext uri="{9D8B030D-6E8A-4147-A177-3AD203B41FA5}">
                      <a16:colId xmlns:a16="http://schemas.microsoft.com/office/drawing/2014/main" val="3218934541"/>
                    </a:ext>
                  </a:extLst>
                </a:gridCol>
              </a:tblGrid>
              <a:tr h="583095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9559799"/>
                  </a:ext>
                </a:extLst>
              </a:tr>
              <a:tr h="703609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sz="3200" b="0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chắp</a:t>
                      </a:r>
                      <a:r>
                        <a:rPr lang="en-US" sz="3200" b="0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3200" b="0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3200" b="0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cúi</a:t>
                      </a:r>
                      <a:r>
                        <a:rPr lang="en-US" sz="3200" b="0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3200" b="0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3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7845921"/>
                  </a:ext>
                </a:extLst>
              </a:tr>
              <a:tr h="703609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sz="3200" b="0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chạm</a:t>
                      </a:r>
                      <a:r>
                        <a:rPr lang="en-US" sz="3200" b="0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nhẹ</a:t>
                      </a:r>
                      <a:r>
                        <a:rPr lang="en-US" sz="3200" b="0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mũi</a:t>
                      </a:r>
                      <a:r>
                        <a:rPr lang="en-US" sz="3200" b="0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b="0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trán</a:t>
                      </a:r>
                      <a:r>
                        <a:rPr lang="en-US" sz="3200" b="0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3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7841"/>
                  </a:ext>
                </a:extLst>
              </a:tr>
              <a:tr h="703609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sz="3200" b="0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vỗ</a:t>
                      </a:r>
                      <a:r>
                        <a:rPr lang="en-US" sz="3200" b="0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3200" b="0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4821477"/>
                  </a:ext>
                </a:extLst>
              </a:tr>
              <a:tr h="703609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sz="3200" b="0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đấm</a:t>
                      </a:r>
                      <a:r>
                        <a:rPr lang="en-US" sz="3200" b="0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nhẹ</a:t>
                      </a:r>
                      <a:r>
                        <a:rPr lang="en-US" sz="3200" b="0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200" b="0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nắm</a:t>
                      </a:r>
                      <a:r>
                        <a:rPr lang="en-US" sz="3200" b="0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3200" b="0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="0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3200" b="0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21903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AF51FAF-B6D5-41CB-9050-0D8E2D7BC0F4}"/>
              </a:ext>
            </a:extLst>
          </p:cNvPr>
          <p:cNvSpPr txBox="1"/>
          <p:nvPr/>
        </p:nvSpPr>
        <p:spPr>
          <a:xfrm>
            <a:off x="664876" y="306202"/>
            <a:ext cx="9446315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05A24B1-A93E-4563-84C6-605738FD7024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5088835" y="2014117"/>
            <a:ext cx="1166193" cy="8106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BD7D301-2ABD-4CC9-B568-37054647F74C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5088835" y="2014117"/>
            <a:ext cx="1166193" cy="83137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F0C7FEB-FF9A-4855-B84C-EE79571B3B3D}"/>
              </a:ext>
            </a:extLst>
          </p:cNvPr>
          <p:cNvCxnSpPr>
            <a:cxnSpLocks/>
          </p:cNvCxnSpPr>
          <p:nvPr/>
        </p:nvCxnSpPr>
        <p:spPr>
          <a:xfrm>
            <a:off x="5088835" y="3297149"/>
            <a:ext cx="1166193" cy="86470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7AB535F-81F4-46AF-A5E4-89C1C3F6F776}"/>
              </a:ext>
            </a:extLst>
          </p:cNvPr>
          <p:cNvCxnSpPr>
            <a:cxnSpLocks/>
          </p:cNvCxnSpPr>
          <p:nvPr/>
        </p:nvCxnSpPr>
        <p:spPr>
          <a:xfrm flipV="1">
            <a:off x="5088835" y="3528897"/>
            <a:ext cx="1166193" cy="6741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B093EBA8-F4A5-42F0-A131-7247CB5C0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8615" y="4592986"/>
            <a:ext cx="2749833" cy="22534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1CC8B0-4234-4D0B-9B66-2E9621442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64" y="4698781"/>
            <a:ext cx="3049338" cy="21771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FC6254-4B02-4330-ACBB-2A5317E56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3640" y="4698782"/>
            <a:ext cx="3049337" cy="217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086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BAEDE5-5986-4C60-8E80-57533CDA5070}"/>
              </a:ext>
            </a:extLst>
          </p:cNvPr>
          <p:cNvSpPr txBox="1"/>
          <p:nvPr/>
        </p:nvSpPr>
        <p:spPr>
          <a:xfrm>
            <a:off x="613265" y="806558"/>
            <a:ext cx="11088405" cy="1912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b.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	c.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964C071-0900-4923-82FF-71593284192F}"/>
              </a:ext>
            </a:extLst>
          </p:cNvPr>
          <p:cNvSpPr/>
          <p:nvPr/>
        </p:nvSpPr>
        <p:spPr>
          <a:xfrm>
            <a:off x="7898296" y="2160667"/>
            <a:ext cx="477078" cy="5579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79C1F2-84C7-45A0-9911-DAE679EBBEF7}"/>
              </a:ext>
            </a:extLst>
          </p:cNvPr>
          <p:cNvSpPr txBox="1"/>
          <p:nvPr/>
        </p:nvSpPr>
        <p:spPr>
          <a:xfrm>
            <a:off x="503581" y="3066186"/>
            <a:ext cx="10769021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9F28F6-BED1-424A-AFAD-B9EA32695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75374" y="4505739"/>
            <a:ext cx="3816626" cy="23522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7A08C4-10C3-45EE-B839-6E0B1953702C}"/>
              </a:ext>
            </a:extLst>
          </p:cNvPr>
          <p:cNvSpPr txBox="1"/>
          <p:nvPr/>
        </p:nvSpPr>
        <p:spPr>
          <a:xfrm>
            <a:off x="503582" y="4588914"/>
            <a:ext cx="7673010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Khoanh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endParaRPr lang="vi-VN" sz="3200" b="1" dirty="0">
              <a:solidFill>
                <a:srgbClr val="060BD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574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424069" y="250012"/>
            <a:ext cx="1494704" cy="669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ĐỌC</a:t>
            </a:r>
            <a:endParaRPr lang="en-US" sz="28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97187" y="363459"/>
            <a:ext cx="653765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343829" y="250012"/>
            <a:ext cx="8062254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375870" y="1033001"/>
            <a:ext cx="11440259" cy="6011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Ma-ô-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Di-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chắp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đấm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kia.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Dim-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-ê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1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D77CDE-86D8-421B-92DD-BB7DFDFFD6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07" y="1165197"/>
            <a:ext cx="383807" cy="3626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933D05-9A10-4C23-BD3C-25C9BCE90F7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07" y="2787628"/>
            <a:ext cx="348465" cy="3484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581B7A-B470-4598-826E-651ABE70C0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04" y="6018900"/>
            <a:ext cx="348465" cy="34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495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37">
            <a:extLst>
              <a:ext uri="{FF2B5EF4-FFF2-40B4-BE49-F238E27FC236}">
                <a16:creationId xmlns:a16="http://schemas.microsoft.com/office/drawing/2014/main" id="{3532CFDF-923C-4A40-8BD6-7A91A6229A98}"/>
              </a:ext>
            </a:extLst>
          </p:cNvPr>
          <p:cNvSpPr txBox="1"/>
          <p:nvPr/>
        </p:nvSpPr>
        <p:spPr>
          <a:xfrm>
            <a:off x="1102958" y="1360968"/>
            <a:ext cx="9495088" cy="1410964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CN" sz="3733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    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3733" b="1" dirty="0">
              <a:solidFill>
                <a:srgbClr val="002060"/>
              </a:solidFill>
              <a:latin typeface="Times New Roman" panose="02020603050405020304" pitchFamily="18" charset="0"/>
              <a:ea typeface="思源黑体 CN Light" panose="020B0300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37">
            <a:extLst>
              <a:ext uri="{FF2B5EF4-FFF2-40B4-BE49-F238E27FC236}">
                <a16:creationId xmlns:a16="http://schemas.microsoft.com/office/drawing/2014/main" id="{ED4B08B2-81EB-4F33-9D04-B9B36AC862F8}"/>
              </a:ext>
            </a:extLst>
          </p:cNvPr>
          <p:cNvSpPr txBox="1"/>
          <p:nvPr/>
        </p:nvSpPr>
        <p:spPr>
          <a:xfrm>
            <a:off x="1884068" y="521618"/>
            <a:ext cx="7717789" cy="6991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  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NỘI DUNG   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思源黑体 CN Light" panose="020B0300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DFABB6-7E9C-4CED-8402-BD8E216FFDBE}"/>
              </a:ext>
            </a:extLst>
          </p:cNvPr>
          <p:cNvSpPr txBox="1"/>
          <p:nvPr/>
        </p:nvSpPr>
        <p:spPr>
          <a:xfrm>
            <a:off x="5044608" y="2664309"/>
            <a:ext cx="2616297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0DE311-30D7-44E4-8A4E-5713C61FEE9D}"/>
              </a:ext>
            </a:extLst>
          </p:cNvPr>
          <p:cNvSpPr txBox="1"/>
          <p:nvPr/>
        </p:nvSpPr>
        <p:spPr>
          <a:xfrm>
            <a:off x="1753129" y="4253141"/>
            <a:ext cx="6454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10"/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to,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8425E5-8EEC-4CC4-A56F-4C6008C0EAB1}"/>
              </a:ext>
            </a:extLst>
          </p:cNvPr>
          <p:cNvSpPr txBox="1"/>
          <p:nvPr/>
        </p:nvSpPr>
        <p:spPr>
          <a:xfrm>
            <a:off x="1657594" y="3510039"/>
            <a:ext cx="9192111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10">
              <a:lnSpc>
                <a:spcPct val="150000"/>
              </a:lnSpc>
            </a:pP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-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phiên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âm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ngoài</a:t>
            </a:r>
            <a:endParaRPr lang="zh-CN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8"/>
          <p:cNvSpPr/>
          <p:nvPr/>
        </p:nvSpPr>
        <p:spPr bwMode="auto">
          <a:xfrm>
            <a:off x="5509846" y="1833390"/>
            <a:ext cx="6435969" cy="3786373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7030A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Times New Roman" panose="02020603050405020304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186482" y="41881"/>
            <a:ext cx="6036554" cy="66491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6251030" y="3824213"/>
            <a:ext cx="495360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>
                <a:ln w="0">
                  <a:noFill/>
                </a:ln>
                <a:solidFill>
                  <a:srgbClr val="F9371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KHỞI ĐỘNG</a:t>
            </a:r>
            <a:endParaRPr lang="zh-CN" altLang="en-US" sz="6600" dirty="0">
              <a:ln w="0">
                <a:noFill/>
              </a:ln>
              <a:solidFill>
                <a:srgbClr val="F9371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lum contrast="20000"/>
          </a:blip>
          <a:srcRect b="83242"/>
          <a:stretch>
            <a:fillRect/>
          </a:stretch>
        </p:blipFill>
        <p:spPr>
          <a:xfrm>
            <a:off x="-330564" y="6468838"/>
            <a:ext cx="12600000" cy="3964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9365501" y="131978"/>
            <a:ext cx="2722500" cy="255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8418832" y="2434711"/>
            <a:ext cx="1776058" cy="9449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691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  <p:bldP spid="3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424069" y="250012"/>
            <a:ext cx="1494704" cy="669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ĐỌC</a:t>
            </a:r>
            <a:endParaRPr lang="en-US" sz="28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97187" y="363459"/>
            <a:ext cx="653765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370334" y="511284"/>
            <a:ext cx="8062254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424070" y="1271803"/>
            <a:ext cx="1144025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Ma-ô-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Di-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chắp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đấm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kia.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Dim-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-ê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                                        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D77CDE-86D8-421B-92DD-BB7DFDFFD6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07" y="1372891"/>
            <a:ext cx="383807" cy="3626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933D05-9A10-4C23-BD3C-25C9BCE90F7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07" y="2865940"/>
            <a:ext cx="348465" cy="3484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581B7A-B470-4598-826E-651ABE70C0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84" y="5780361"/>
            <a:ext cx="348465" cy="34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311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6" y="304166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1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4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1" rIns="91416" bIns="45711" rtlCol="0" anchor="ctr"/>
          <a:lstStyle/>
          <a:p>
            <a:pPr algn="ctr" defTabSz="914130">
              <a:defRPr/>
            </a:pPr>
            <a:r>
              <a:rPr lang="en-US" sz="7200" b="1" kern="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Luyện</a:t>
            </a:r>
            <a:r>
              <a:rPr lang="en-US" sz="7200" b="1" kern="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kern="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tập</a:t>
            </a:r>
            <a:r>
              <a:rPr lang="en-US" sz="7200" b="1" kern="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kern="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theo</a:t>
            </a:r>
            <a:r>
              <a:rPr lang="en-US" sz="7200" b="1" kern="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kern="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văn</a:t>
            </a:r>
            <a:r>
              <a:rPr lang="en-US" sz="7200" b="1" kern="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kern="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bản</a:t>
            </a:r>
            <a:r>
              <a:rPr lang="en-US" sz="7200" b="1" kern="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kern="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đọc</a:t>
            </a:r>
            <a:endParaRPr lang="en-US" sz="7200" b="1" kern="0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233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113071" y="788761"/>
            <a:ext cx="8062254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424069" y="1372891"/>
            <a:ext cx="1144025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Ma-ô-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Di-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chắp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đấm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kia.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Dim-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-ê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                                        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D77CDE-86D8-421B-92DD-BB7DFDFFD6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47" y="1535628"/>
            <a:ext cx="383807" cy="3626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933D05-9A10-4C23-BD3C-25C9BCE90F7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07" y="2998460"/>
            <a:ext cx="348465" cy="3484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581B7A-B470-4598-826E-651ABE70C0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84" y="5912881"/>
            <a:ext cx="348465" cy="34846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31A5160-B590-4ACC-ACCD-44F26AE40F27}"/>
              </a:ext>
            </a:extLst>
          </p:cNvPr>
          <p:cNvSpPr txBox="1"/>
          <p:nvPr/>
        </p:nvSpPr>
        <p:spPr>
          <a:xfrm>
            <a:off x="493607" y="107493"/>
            <a:ext cx="9748851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hỏi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0E9D8CE-DC85-40DB-9A62-E5F1A7153F9B}"/>
              </a:ext>
            </a:extLst>
          </p:cNvPr>
          <p:cNvCxnSpPr/>
          <p:nvPr/>
        </p:nvCxnSpPr>
        <p:spPr>
          <a:xfrm>
            <a:off x="1139687" y="6195086"/>
            <a:ext cx="5764696" cy="0"/>
          </a:xfrm>
          <a:prstGeom prst="line">
            <a:avLst/>
          </a:prstGeom>
          <a:ln w="28575">
            <a:solidFill>
              <a:srgbClr val="060B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0085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576351AA-6FC4-4422-B992-8622A115A0F7}"/>
              </a:ext>
            </a:extLst>
          </p:cNvPr>
          <p:cNvSpPr txBox="1"/>
          <p:nvPr/>
        </p:nvSpPr>
        <p:spPr>
          <a:xfrm>
            <a:off x="331304" y="700460"/>
            <a:ext cx="11860695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2.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tới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705CB20-B442-4047-9E30-D1D4F12D7788}"/>
              </a:ext>
            </a:extLst>
          </p:cNvPr>
          <p:cNvSpPr txBox="1"/>
          <p:nvPr/>
        </p:nvSpPr>
        <p:spPr>
          <a:xfrm>
            <a:off x="889332" y="1625050"/>
            <a:ext cx="9748851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M:</a:t>
            </a:r>
            <a:r>
              <a:rPr lang="en-US" sz="32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Ấn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   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Ấn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chắp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ngực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cúi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nhẹ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586F41-D4E2-47CA-9930-A9610F29C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3915" y="3604498"/>
            <a:ext cx="4373383" cy="325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7630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0" y="18567"/>
            <a:ext cx="12192000" cy="237744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008" y="364991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01" y="292902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96" y="346014"/>
            <a:ext cx="1695887" cy="197853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867" y="-207297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177" y="2544685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81068">
            <a:off x="2200344" y="2848368"/>
            <a:ext cx="1288686" cy="1418638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884418" y="3158334"/>
            <a:ext cx="7493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800" b="1" i="0" u="none" strike="noStrike" kern="1200" cap="none" spc="0" normalizeH="0" baseline="0" noProof="0" dirty="0">
              <a:ln w="28575">
                <a:solidFill>
                  <a:srgbClr val="2489B6"/>
                </a:solidFill>
                <a:prstDash val="lgDash"/>
              </a:ln>
              <a:noFill/>
              <a:effectLst/>
              <a:uLnTx/>
              <a:uFillTx/>
              <a:latin typeface="Arial" panose="020B0604020202020204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13" name="20">
            <a:extLst>
              <a:ext uri="{FF2B5EF4-FFF2-40B4-BE49-F238E27FC236}">
                <a16:creationId xmlns:a16="http://schemas.microsoft.com/office/drawing/2014/main" id="{746300D3-184C-4F59-AF2B-FBD585FE70FF}"/>
              </a:ext>
            </a:extLst>
          </p:cNvPr>
          <p:cNvSpPr/>
          <p:nvPr/>
        </p:nvSpPr>
        <p:spPr>
          <a:xfrm>
            <a:off x="3429978" y="1350209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</p:spTree>
    <p:extLst>
      <p:ext uri="{BB962C8B-B14F-4D97-AF65-F5344CB8AC3E}">
        <p14:creationId xmlns:p14="http://schemas.microsoft.com/office/powerpoint/2010/main" val="1843556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39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56070" y="313493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9521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69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32558" y="1512867"/>
            <a:ext cx="591860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tễnh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11584" y="3856731"/>
            <a:ext cx="6289213" cy="156966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dáng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bên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thấp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bên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420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62247" y="1466054"/>
            <a:ext cx="848321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47242" y="3059648"/>
            <a:ext cx="6289213" cy="212365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Đáp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hiện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nước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biển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dâng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Hexagon 7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8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23838" y="1512867"/>
            <a:ext cx="753603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dạt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”?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11584" y="3856731"/>
            <a:ext cx="6289213" cy="156966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bị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sóng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đẩy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8" name="Hexagon 7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42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Hello Song for Kids  Greeting Song for Kids  The Singing Walrus_v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248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drap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49007" y="1512867"/>
            <a:ext cx="628569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kệ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nệ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”?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4466" y="3195719"/>
            <a:ext cx="6289213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dáng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chậm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chạp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nặng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8" name="Hexagon 7">
            <a:hlinkClick r:id="rId8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15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80E570-A6A7-4F6C-ABF2-DA8423374100}"/>
              </a:ext>
            </a:extLst>
          </p:cNvPr>
          <p:cNvSpPr txBox="1"/>
          <p:nvPr/>
        </p:nvSpPr>
        <p:spPr>
          <a:xfrm>
            <a:off x="801417" y="686516"/>
            <a:ext cx="1488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B56EAA-1D8B-4DBD-BCED-D2B571AB680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3295" y="1451544"/>
            <a:ext cx="1084359" cy="5714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EB41C0-CDDF-4868-9515-ECE5EE458DC2}"/>
              </a:ext>
            </a:extLst>
          </p:cNvPr>
          <p:cNvSpPr txBox="1"/>
          <p:nvPr/>
        </p:nvSpPr>
        <p:spPr>
          <a:xfrm>
            <a:off x="2768058" y="1455594"/>
            <a:ext cx="89905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BC6AC9-2B7C-44CE-AC90-9AE3E75829A1}"/>
              </a:ext>
            </a:extLst>
          </p:cNvPr>
          <p:cNvSpPr txBox="1"/>
          <p:nvPr/>
        </p:nvSpPr>
        <p:spPr>
          <a:xfrm>
            <a:off x="2959867" y="477375"/>
            <a:ext cx="7655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86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CÁCH CHÀO ĐỘC ĐÁO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03214F-5201-4A6E-A071-1D17D2221F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5919" y="2550258"/>
            <a:ext cx="9268634" cy="4079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31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12192000" cy="6858000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1223887" y="220434"/>
            <a:ext cx="5923751" cy="883661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4400" b="1" kern="0" dirty="0">
                <a:ln w="635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zh-CN" altLang="en-US" sz="4400" b="1" kern="0" dirty="0">
              <a:ln w="635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4408914" y="2664067"/>
            <a:ext cx="732087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2027835" y="1481447"/>
            <a:ext cx="822311" cy="57356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01 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2850146" y="1261483"/>
            <a:ext cx="6491709" cy="1172435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408915" y="3429000"/>
            <a:ext cx="899171" cy="65522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02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308084" y="3187944"/>
            <a:ext cx="6491707" cy="1137341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657728" y="5361639"/>
            <a:ext cx="980377" cy="655229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03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0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638105" y="5189103"/>
            <a:ext cx="6161687" cy="1241927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xúc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50628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424069" y="250012"/>
            <a:ext cx="1494704" cy="669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ĐỌC</a:t>
            </a:r>
            <a:endParaRPr lang="en-US" sz="28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97187" y="363459"/>
            <a:ext cx="653765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370334" y="250012"/>
            <a:ext cx="8062254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375870" y="1002078"/>
            <a:ext cx="11440259" cy="6011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Ma-ô-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Dim-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-ê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1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                                        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42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424069" y="250012"/>
            <a:ext cx="1494704" cy="669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ĐỌC</a:t>
            </a:r>
            <a:endParaRPr lang="en-US" sz="28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97187" y="363459"/>
            <a:ext cx="653765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383586" y="264160"/>
            <a:ext cx="8062254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424069" y="1002078"/>
            <a:ext cx="11440259" cy="6011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Ma-ô-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Di-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chắp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đấm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kia.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Dim-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-ê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1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                                        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D77CDE-86D8-421B-92DD-BB7DFDFFD6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07" y="1149736"/>
            <a:ext cx="383807" cy="3626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933D05-9A10-4C23-BD3C-25C9BCE90F7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77" y="2771317"/>
            <a:ext cx="348465" cy="3484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581B7A-B470-4598-826E-651ABE70C0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45" y="5979143"/>
            <a:ext cx="348465" cy="34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623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424069" y="250012"/>
            <a:ext cx="1494704" cy="669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ĐỌC</a:t>
            </a:r>
            <a:endParaRPr lang="en-US" sz="28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97187" y="363459"/>
            <a:ext cx="653765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245655" y="586166"/>
            <a:ext cx="8062254" cy="631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424071" y="1271803"/>
            <a:ext cx="10972800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D77CDE-86D8-421B-92DD-BB7DFDFFD6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73" y="1531917"/>
            <a:ext cx="383807" cy="36268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F279A00-6563-4497-AE26-948451120DB4}"/>
              </a:ext>
            </a:extLst>
          </p:cNvPr>
          <p:cNvSpPr txBox="1"/>
          <p:nvPr/>
        </p:nvSpPr>
        <p:spPr>
          <a:xfrm>
            <a:off x="489680" y="3796725"/>
            <a:ext cx="10972800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5BBF678-A010-4542-ADDA-630F42EBE341}"/>
              </a:ext>
            </a:extLst>
          </p:cNvPr>
          <p:cNvCxnSpPr>
            <a:cxnSpLocks/>
          </p:cNvCxnSpPr>
          <p:nvPr/>
        </p:nvCxnSpPr>
        <p:spPr>
          <a:xfrm flipH="1">
            <a:off x="3300293" y="4114619"/>
            <a:ext cx="71792" cy="3041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C6D05C5-EC57-4704-B6AD-43332E42E354}"/>
              </a:ext>
            </a:extLst>
          </p:cNvPr>
          <p:cNvGrpSpPr/>
          <p:nvPr/>
        </p:nvGrpSpPr>
        <p:grpSpPr>
          <a:xfrm>
            <a:off x="3336189" y="4883973"/>
            <a:ext cx="108892" cy="318977"/>
            <a:chOff x="4524027" y="3684401"/>
            <a:chExt cx="108892" cy="31897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1249BC2-55A1-4524-A246-3458708B0D57}"/>
                </a:ext>
              </a:extLst>
            </p:cNvPr>
            <p:cNvCxnSpPr/>
            <p:nvPr/>
          </p:nvCxnSpPr>
          <p:spPr>
            <a:xfrm flipH="1">
              <a:off x="4524027" y="3684401"/>
              <a:ext cx="70857" cy="31897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FF131DA-EAA9-4F50-8A69-5E034EBA2E3D}"/>
                </a:ext>
              </a:extLst>
            </p:cNvPr>
            <p:cNvCxnSpPr/>
            <p:nvPr/>
          </p:nvCxnSpPr>
          <p:spPr>
            <a:xfrm flipH="1">
              <a:off x="4562062" y="3684401"/>
              <a:ext cx="70857" cy="31897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1B7806A-0206-4053-8128-F8E1F1234D45}"/>
              </a:ext>
            </a:extLst>
          </p:cNvPr>
          <p:cNvCxnSpPr>
            <a:cxnSpLocks/>
          </p:cNvCxnSpPr>
          <p:nvPr/>
        </p:nvCxnSpPr>
        <p:spPr>
          <a:xfrm flipH="1">
            <a:off x="8446226" y="4107686"/>
            <a:ext cx="71792" cy="3041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C0FF09D-6EDE-4B28-BFCD-6735D4CAB0BA}"/>
              </a:ext>
            </a:extLst>
          </p:cNvPr>
          <p:cNvCxnSpPr>
            <a:cxnSpLocks/>
          </p:cNvCxnSpPr>
          <p:nvPr/>
        </p:nvCxnSpPr>
        <p:spPr>
          <a:xfrm flipH="1">
            <a:off x="10575920" y="4129609"/>
            <a:ext cx="71792" cy="3041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34FD598-ADC4-4640-A7AB-57190F6E8A04}"/>
              </a:ext>
            </a:extLst>
          </p:cNvPr>
          <p:cNvCxnSpPr>
            <a:cxnSpLocks/>
          </p:cNvCxnSpPr>
          <p:nvPr/>
        </p:nvCxnSpPr>
        <p:spPr>
          <a:xfrm flipH="1">
            <a:off x="1108631" y="4898844"/>
            <a:ext cx="71792" cy="3041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628E5FA-A456-4B66-8A3F-0FECF2D3D065}"/>
              </a:ext>
            </a:extLst>
          </p:cNvPr>
          <p:cNvCxnSpPr>
            <a:cxnSpLocks/>
          </p:cNvCxnSpPr>
          <p:nvPr/>
        </p:nvCxnSpPr>
        <p:spPr>
          <a:xfrm flipH="1">
            <a:off x="8385377" y="1634770"/>
            <a:ext cx="71792" cy="3041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B5C94FC-3F2F-45F1-BEFD-B1E2AAEB1BB7}"/>
              </a:ext>
            </a:extLst>
          </p:cNvPr>
          <p:cNvGrpSpPr/>
          <p:nvPr/>
        </p:nvGrpSpPr>
        <p:grpSpPr>
          <a:xfrm>
            <a:off x="3298154" y="2305125"/>
            <a:ext cx="108892" cy="318977"/>
            <a:chOff x="4524027" y="3684401"/>
            <a:chExt cx="108892" cy="31897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4F6CE6A-A6BE-4EB6-ABD6-4C997D8619B9}"/>
                </a:ext>
              </a:extLst>
            </p:cNvPr>
            <p:cNvCxnSpPr/>
            <p:nvPr/>
          </p:nvCxnSpPr>
          <p:spPr>
            <a:xfrm flipH="1">
              <a:off x="4524027" y="3684401"/>
              <a:ext cx="70857" cy="31897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C7E7BAF-BB42-4A04-AD2F-7F9ADA4799EE}"/>
                </a:ext>
              </a:extLst>
            </p:cNvPr>
            <p:cNvCxnSpPr/>
            <p:nvPr/>
          </p:nvCxnSpPr>
          <p:spPr>
            <a:xfrm flipH="1">
              <a:off x="4562062" y="3684401"/>
              <a:ext cx="70857" cy="31897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64DFB2B-1C0B-4876-8E8F-6EF0B0167F79}"/>
              </a:ext>
            </a:extLst>
          </p:cNvPr>
          <p:cNvCxnSpPr>
            <a:cxnSpLocks/>
          </p:cNvCxnSpPr>
          <p:nvPr/>
        </p:nvCxnSpPr>
        <p:spPr>
          <a:xfrm flipH="1">
            <a:off x="3264397" y="1621144"/>
            <a:ext cx="71792" cy="3041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9ED9432-560F-484F-9578-1DD181E2CDB9}"/>
              </a:ext>
            </a:extLst>
          </p:cNvPr>
          <p:cNvCxnSpPr>
            <a:cxnSpLocks/>
          </p:cNvCxnSpPr>
          <p:nvPr/>
        </p:nvCxnSpPr>
        <p:spPr>
          <a:xfrm flipH="1">
            <a:off x="10504128" y="1590499"/>
            <a:ext cx="71792" cy="3041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FD4EE8F-C1A7-4154-AF4C-A59DD7F5B475}"/>
              </a:ext>
            </a:extLst>
          </p:cNvPr>
          <p:cNvCxnSpPr>
            <a:cxnSpLocks/>
          </p:cNvCxnSpPr>
          <p:nvPr/>
        </p:nvCxnSpPr>
        <p:spPr>
          <a:xfrm flipH="1">
            <a:off x="1059288" y="2381722"/>
            <a:ext cx="71792" cy="3041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544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0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90B66B7-FF22-45D4-9AE8-E7C52F5A600A}"/>
              </a:ext>
            </a:extLst>
          </p:cNvPr>
          <p:cNvGrpSpPr/>
          <p:nvPr/>
        </p:nvGrpSpPr>
        <p:grpSpPr>
          <a:xfrm>
            <a:off x="371059" y="450173"/>
            <a:ext cx="11440259" cy="3586366"/>
            <a:chOff x="371059" y="450173"/>
            <a:chExt cx="11440259" cy="358636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438695C-9613-4E9B-AAF7-BD88C46A8305}"/>
                </a:ext>
              </a:extLst>
            </p:cNvPr>
            <p:cNvSpPr txBox="1"/>
            <p:nvPr/>
          </p:nvSpPr>
          <p:spPr>
            <a:xfrm>
              <a:off x="371059" y="450173"/>
              <a:ext cx="11440259" cy="3586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Ma-ô-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ri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Niu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Di-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lân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chào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nhẹ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nhàng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chạm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mũi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trán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Ấn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chắp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ngực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kèm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cúi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Mỹ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chào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nắm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bàn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đấm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nhẹ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nắm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kia.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Dim-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bu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-ê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chào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thống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vỗ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,…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chào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nét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riêng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giao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từng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200" dirty="0">
                  <a:solidFill>
                    <a:srgbClr val="060B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F554917-5E6A-4C6C-8BAD-C99329900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672" y="570094"/>
              <a:ext cx="518537" cy="518537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123C4A7-45F1-426D-8FE1-82BB5FC0499F}"/>
              </a:ext>
            </a:extLst>
          </p:cNvPr>
          <p:cNvSpPr txBox="1"/>
          <p:nvPr/>
        </p:nvSpPr>
        <p:spPr>
          <a:xfrm>
            <a:off x="2117572" y="449971"/>
            <a:ext cx="1591833" cy="631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Ma-ô-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3200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573EDE-8B2D-4A22-92BC-215F8436FCEA}"/>
              </a:ext>
            </a:extLst>
          </p:cNvPr>
          <p:cNvSpPr txBox="1"/>
          <p:nvPr/>
        </p:nvSpPr>
        <p:spPr>
          <a:xfrm>
            <a:off x="3813520" y="441930"/>
            <a:ext cx="2112495" cy="631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Di-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372504-BDD4-4A5B-A048-0EB5799D31CD}"/>
              </a:ext>
            </a:extLst>
          </p:cNvPr>
          <p:cNvSpPr txBox="1"/>
          <p:nvPr/>
        </p:nvSpPr>
        <p:spPr>
          <a:xfrm>
            <a:off x="9128239" y="2198386"/>
            <a:ext cx="2461141" cy="631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Dim-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-ê</a:t>
            </a:r>
          </a:p>
        </p:txBody>
      </p:sp>
    </p:spTree>
    <p:extLst>
      <p:ext uri="{BB962C8B-B14F-4D97-AF65-F5344CB8AC3E}">
        <p14:creationId xmlns:p14="http://schemas.microsoft.com/office/powerpoint/2010/main" val="113956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1752</Words>
  <Application>Microsoft Office PowerPoint</Application>
  <PresentationFormat>Widescreen</PresentationFormat>
  <Paragraphs>126</Paragraphs>
  <Slides>30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等线</vt:lpstr>
      <vt:lpstr>微软雅黑</vt:lpstr>
      <vt:lpstr>Arial</vt:lpstr>
      <vt:lpstr>Arial-Rounded</vt:lpstr>
      <vt:lpstr>Calibri</vt:lpstr>
      <vt:lpstr>Calibri Light</vt:lpstr>
      <vt:lpstr>Times New Roman</vt:lpstr>
      <vt:lpstr>Office Theme</vt:lpstr>
      <vt:lpstr>1_Office Theme</vt:lpstr>
      <vt:lpstr>https://www.freeppt7.com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Hello</cp:lastModifiedBy>
  <cp:revision>68</cp:revision>
  <dcterms:created xsi:type="dcterms:W3CDTF">2021-07-20T01:55:21Z</dcterms:created>
  <dcterms:modified xsi:type="dcterms:W3CDTF">2022-03-27T14:08:41Z</dcterms:modified>
</cp:coreProperties>
</file>