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269" r:id="rId2"/>
    <p:sldId id="349" r:id="rId3"/>
    <p:sldId id="257" r:id="rId4"/>
    <p:sldId id="272" r:id="rId5"/>
    <p:sldId id="258" r:id="rId6"/>
    <p:sldId id="340" r:id="rId7"/>
    <p:sldId id="351" r:id="rId8"/>
    <p:sldId id="343" r:id="rId9"/>
    <p:sldId id="345" r:id="rId10"/>
    <p:sldId id="297" r:id="rId11"/>
    <p:sldId id="380" r:id="rId12"/>
    <p:sldId id="381" r:id="rId13"/>
    <p:sldId id="382" r:id="rId14"/>
    <p:sldId id="352" r:id="rId15"/>
    <p:sldId id="384" r:id="rId16"/>
    <p:sldId id="344" r:id="rId17"/>
    <p:sldId id="348" r:id="rId18"/>
    <p:sldId id="397" r:id="rId19"/>
    <p:sldId id="296" r:id="rId20"/>
    <p:sldId id="398" r:id="rId21"/>
    <p:sldId id="383" r:id="rId22"/>
    <p:sldId id="290" r:id="rId23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HP001 4 hàng" panose="020B0603050302020204" pitchFamily="34" charset="0"/>
      <p:regular r:id="rId36"/>
      <p:bold r:id="rId37"/>
    </p:embeddedFont>
    <p:embeddedFont>
      <p:font typeface="HP001 5 hàng" panose="020B0603050302020204" pitchFamily="34" charset="0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UTM Cookies" panose="02040603050506020204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93" d="100"/>
          <a:sy n="93" d="100"/>
        </p:scale>
        <p:origin x="93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5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7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8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9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88BF-527F-4598-B961-E5D0A0DE1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4046F-E2E0-44F2-A516-3D421FBA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B39D-22C5-408B-BA8C-8B350EF7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07BF-B7C6-4235-903F-BB80F534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8D09-E4F5-4EBC-9222-216A05C1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990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8FE5-810F-4077-98B1-ADE38C81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1D19A-C3C7-4A83-8EDD-E14A05E23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B4F64-1EC7-40DB-84D8-4E1D2E7C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5B46-BD34-4265-9434-736DB35F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4E739-AC07-4162-9E2A-72FCD9A7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16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518A1-1AE1-496E-BF3E-45E60E8CD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43C41-2973-40CC-BEBF-B8B2816E1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1002D-0A12-43B4-96D3-B1A2EACA4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A4273-439A-4FF6-9B58-01A5EDA2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3B13-2AF8-4E32-8687-4E196D86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50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8084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04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14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5D5C-732A-49E9-A4BD-6BD19CBF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518A-7D81-4665-802C-5A962914B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58335-D25E-4B41-ABB3-0DE666C3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2F3E6-F297-4AC5-B5D6-1BA3895B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3A235-A9D7-4883-9125-F7E576FC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06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D6C-1BAB-4829-AEFF-0B7328A1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46925-8CC1-4A0E-B8BF-A4104204B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78BBD-549C-41C2-834D-4C6E3770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463F-B0D6-435B-827F-49F1A75E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F122-4A79-4DA0-84AB-BD0CE99B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5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9748-0D0D-46E9-982B-996B39DE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3E04-5DF6-4051-ACEE-35655BCCC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15027-C3ED-4DDA-8160-05785DFA2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06655-D5E7-4B55-BA66-0A0AEDA7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85CC1-B36E-477A-B3B0-9F5E10D9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87E41-E641-4500-B734-2411C592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45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B661-F661-4770-A2D5-394C9F04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BAD2F-64E3-4D1B-B0DE-E927E047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C4D30-FEFB-46BC-BD0C-EFF8324F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5FA33-28E4-4F9D-9930-9D0933988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CE9ED-870B-4F2A-B2CE-0AA1BA3CE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6CB91-3E6E-4B95-BADD-F9CC3D21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781BE-FB8A-44B1-ABB7-F19D01BB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2C74A-E96D-4DDE-9406-3AEA74F9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296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4F57-509A-4E44-96C0-B764187C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197B2-464E-428A-8ACD-020F2F72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879E4-852B-44BB-933A-5FA13AFA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317B8-11D3-4687-9D0F-F69FF37C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08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F4569-CE73-4A43-AE10-8EB1DAD5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9D164-77E6-4E0E-9BE6-A505E513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F0B91-EFAA-47BA-8E39-FA12A3DB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3771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B86A-A237-42AB-85AA-E7057E4C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BFAC-6650-4A48-AA91-FEB2C653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CE80-1A14-455C-9D5B-AC07C0723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74EE1-9E94-4F24-ADB4-85EA375C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DF3F-BEF5-4E78-BA32-59B742E2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FF834-6E22-483D-9C3B-44100FD7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066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5BE9-0252-4C46-BB03-A0717AD1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8AB7-E448-499E-801B-840F6155E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5A33B-8C07-4FFF-9BC5-199B67757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EA71B-B52F-4BF3-8054-230D648C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1925F-B2A3-40BB-AE70-0DA1756D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9C64B-F913-4D4A-BD66-6E465176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988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772BF-A6CC-41E2-B584-AD3DEFC7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D05BD-8AB4-4D16-94E5-6515E7DB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BA1D-1823-43EA-B248-D5D20B097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85A8-89C2-42CD-93AF-F98775183022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50AA0-EFC3-4B3D-99EB-540CA18B7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8F8D6-FD40-4FE8-A19D-912F9B262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5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42" y="1187385"/>
            <a:ext cx="6607346" cy="145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80" y="3116903"/>
            <a:ext cx="8740829" cy="6232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342900" lvl="1" algn="ctr" defTabSz="342900" fontAlgn="base">
              <a:defRPr/>
            </a:pP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lang="en-US" altLang="zh-CN" sz="3600" b="1" i="1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2" y="3375453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2" y="3401820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13086"/>
      </p:ext>
    </p:extLst>
  </p:cSld>
  <p:clrMapOvr>
    <a:masterClrMapping/>
  </p:clrMapOvr>
  <p:transition advClick="0" advTm="12794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9361" y="-1824759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881901"/>
            <a:ext cx="2265087" cy="235988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490658"/>
            <a:ext cx="818567" cy="924136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014790"/>
            <a:ext cx="4744832" cy="3575505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526719" y="1187329"/>
            <a:ext cx="466570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49376B-8B14-4BEB-991E-256CD3E2D468}"/>
              </a:ext>
            </a:extLst>
          </p:cNvPr>
          <p:cNvSpPr txBox="1"/>
          <p:nvPr/>
        </p:nvSpPr>
        <p:spPr>
          <a:xfrm>
            <a:off x="1113061" y="1761038"/>
            <a:ext cx="63435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Y, T</a:t>
            </a:r>
            <a:endParaRPr lang="vi-VN" sz="32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8" name="Text Box 1725">
            <a:extLst>
              <a:ext uri="{FF2B5EF4-FFF2-40B4-BE49-F238E27FC236}">
                <a16:creationId xmlns:a16="http://schemas.microsoft.com/office/drawing/2014/main" id="{E2930ECB-2257-474C-806F-0C5EB7419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32" y="1671465"/>
            <a:ext cx="7497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AA0793FC-CBFE-4CE0-986C-7DEB56B2A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3388032"/>
            <a:ext cx="4657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8CBA8A26-094E-4B45-BD9B-2E690562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2191176"/>
            <a:ext cx="7497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T, g, b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E72A7725-E296-4117-81BF-CD28C2FC0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2866131"/>
            <a:ext cx="5165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39871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12" name="Text Box 1736">
            <a:extLst>
              <a:ext uri="{FF2B5EF4-FFF2-40B4-BE49-F238E27FC236}">
                <a16:creationId xmlns:a16="http://schemas.microsoft.com/office/drawing/2014/main" id="{B30CB5CD-FA05-47CE-9B06-F28DC76B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236" y="1731148"/>
            <a:ext cx="6977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737">
            <a:extLst>
              <a:ext uri="{FF2B5EF4-FFF2-40B4-BE49-F238E27FC236}">
                <a16:creationId xmlns:a16="http://schemas.microsoft.com/office/drawing/2014/main" id="{F9435B06-5051-40A5-8FA2-A3A92D35C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48" y="2254368"/>
            <a:ext cx="7722703" cy="19774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0B9123-73B9-443C-9B1C-F03BC1B1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aphicFrame>
        <p:nvGraphicFramePr>
          <p:cNvPr id="6" name="Group 150">
            <a:extLst>
              <a:ext uri="{FF2B5EF4-FFF2-40B4-BE49-F238E27FC236}">
                <a16:creationId xmlns:a16="http://schemas.microsoft.com/office/drawing/2014/main" id="{CF757DD7-A4C8-42C1-A7B2-9C290AC12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89219"/>
              </p:ext>
            </p:extLst>
          </p:nvPr>
        </p:nvGraphicFramePr>
        <p:xfrm>
          <a:off x="1784476" y="660349"/>
          <a:ext cx="6047418" cy="685722"/>
        </p:xfrm>
        <a:graphic>
          <a:graphicData uri="http://schemas.openxmlformats.org/drawingml/2006/table">
            <a:tbl>
              <a:tblPr/>
              <a:tblGrid>
                <a:gridCol w="46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25C1A08C-5EA9-43FD-82BC-CAAE1EFF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76" y="358617"/>
            <a:ext cx="5946731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D977E47D-369C-42FF-8A20-3B4F9D80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3" y="1899812"/>
            <a:ext cx="7280272" cy="57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25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42990787-BD54-423B-B974-FD064821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0" y="2454627"/>
            <a:ext cx="7500695" cy="1264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FD8009CA-EBA0-48AF-83AF-AE5DB80E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43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3272287-308A-429C-A543-47A63498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21" y="341527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35DCC45C-DC77-488D-8CE2-DEC1C6F7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13" y="350072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CD9792AB-1A50-4459-B73B-57383C9F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83" y="349339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8951A3D1-C273-4B4B-BE35-9523EAD6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12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5AD5A424-991E-4290-9FC1-36FBED4F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13" y="560019"/>
            <a:ext cx="547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3563B1DD-84C1-4820-933B-17496FD4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795" y="562390"/>
            <a:ext cx="848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quốc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004A0BBA-9C0C-4843-9E58-2BC5AFD6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398" y="561102"/>
            <a:ext cx="597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2E5B188F-377F-4518-B32C-0A67105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81" y="565510"/>
            <a:ext cx="821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id="{1B95819D-2B64-4CC9-9993-11EBF360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781" y="560019"/>
            <a:ext cx="6559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0B9123-73B9-443C-9B1C-F03BC1B1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aphicFrame>
        <p:nvGraphicFramePr>
          <p:cNvPr id="6" name="Group 150">
            <a:extLst>
              <a:ext uri="{FF2B5EF4-FFF2-40B4-BE49-F238E27FC236}">
                <a16:creationId xmlns:a16="http://schemas.microsoft.com/office/drawing/2014/main" id="{CF757DD7-A4C8-42C1-A7B2-9C290AC12030}"/>
              </a:ext>
            </a:extLst>
          </p:cNvPr>
          <p:cNvGraphicFramePr>
            <a:graphicFrameLocks noGrp="1"/>
          </p:cNvGraphicFramePr>
          <p:nvPr/>
        </p:nvGraphicFramePr>
        <p:xfrm>
          <a:off x="1784476" y="660349"/>
          <a:ext cx="6047418" cy="685722"/>
        </p:xfrm>
        <a:graphic>
          <a:graphicData uri="http://schemas.openxmlformats.org/drawingml/2006/table">
            <a:tbl>
              <a:tblPr/>
              <a:tblGrid>
                <a:gridCol w="46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25C1A08C-5EA9-43FD-82BC-CAAE1EFF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76" y="358617"/>
            <a:ext cx="5946731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D977E47D-369C-42FF-8A20-3B4F9D80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3" y="1899812"/>
            <a:ext cx="7280272" cy="57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25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42990787-BD54-423B-B974-FD064821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0" y="2454627"/>
            <a:ext cx="7500695" cy="1264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FD8009CA-EBA0-48AF-83AF-AE5DB80E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43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3272287-308A-429C-A543-47A63498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21" y="341527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35DCC45C-DC77-488D-8CE2-DEC1C6F7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13" y="350072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CD9792AB-1A50-4459-B73B-57383C9F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83" y="349339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8951A3D1-C273-4B4B-BE35-9523EAD6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12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5AD5A424-991E-4290-9FC1-36FBED4F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13" y="560019"/>
            <a:ext cx="547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3563B1DD-84C1-4820-933B-17496FD4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795" y="562390"/>
            <a:ext cx="848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quốc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004A0BBA-9C0C-4843-9E58-2BC5AFD6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398" y="561102"/>
            <a:ext cx="597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2E5B188F-377F-4518-B32C-0A67105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81" y="565510"/>
            <a:ext cx="821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id="{1B95819D-2B64-4CC9-9993-11EBF360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781" y="560019"/>
            <a:ext cx="6559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134033" y="2048381"/>
            <a:ext cx="1489667" cy="13468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134033" y="370278"/>
            <a:ext cx="1489667" cy="1346875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332FE1-F139-49CA-ABB3-FDA13B990C6C}"/>
              </a:ext>
            </a:extLst>
          </p:cNvPr>
          <p:cNvGrpSpPr/>
          <p:nvPr/>
        </p:nvGrpSpPr>
        <p:grpSpPr>
          <a:xfrm>
            <a:off x="1029351" y="3684887"/>
            <a:ext cx="5832214" cy="876317"/>
            <a:chOff x="1984109" y="1048675"/>
            <a:chExt cx="6802934" cy="11162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F5F1FD-C007-49C2-B195-24E4E12A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54BAE6-1CB8-4FB0-84F3-39D64DFF92C5}"/>
                </a:ext>
              </a:extLst>
            </p:cNvPr>
            <p:cNvSpPr/>
            <p:nvPr/>
          </p:nvSpPr>
          <p:spPr>
            <a:xfrm>
              <a:off x="1984109" y="1308732"/>
              <a:ext cx="6802934" cy="51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18" name="Picture 230">
            <a:extLst>
              <a:ext uri="{FF2B5EF4-FFF2-40B4-BE49-F238E27FC236}">
                <a16:creationId xmlns:a16="http://schemas.microsoft.com/office/drawing/2014/main" id="{38358C21-07D5-4FDA-9820-A61855CC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3768807" y="1514444"/>
            <a:ext cx="1175529" cy="1798663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26">
            <a:extLst>
              <a:ext uri="{FF2B5EF4-FFF2-40B4-BE49-F238E27FC236}">
                <a16:creationId xmlns:a16="http://schemas.microsoft.com/office/drawing/2014/main" id="{2F486B2A-38D9-4B36-AD7E-ABA0043D9B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0707" y="2223767"/>
            <a:ext cx="1131708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21" name="Group 722">
            <a:extLst>
              <a:ext uri="{FF2B5EF4-FFF2-40B4-BE49-F238E27FC236}">
                <a16:creationId xmlns:a16="http://schemas.microsoft.com/office/drawing/2014/main" id="{18AFD918-2F96-47C1-BE66-16FE8773F220}"/>
              </a:ext>
            </a:extLst>
          </p:cNvPr>
          <p:cNvGrpSpPr>
            <a:grpSpLocks/>
          </p:cNvGrpSpPr>
          <p:nvPr/>
        </p:nvGrpSpPr>
        <p:grpSpPr bwMode="auto">
          <a:xfrm>
            <a:off x="4200166" y="1934247"/>
            <a:ext cx="792285" cy="1426348"/>
            <a:chOff x="4876800" y="381000"/>
            <a:chExt cx="2699955" cy="5959974"/>
          </a:xfrm>
        </p:grpSpPr>
        <p:pic>
          <p:nvPicPr>
            <p:cNvPr id="22" name="Picture 231" descr="y hoa">
              <a:extLst>
                <a:ext uri="{FF2B5EF4-FFF2-40B4-BE49-F238E27FC236}">
                  <a16:creationId xmlns:a16="http://schemas.microsoft.com/office/drawing/2014/main" id="{3D06CAD0-21AC-4EB6-AD35-140477635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714">
              <a:extLst>
                <a:ext uri="{FF2B5EF4-FFF2-40B4-BE49-F238E27FC236}">
                  <a16:creationId xmlns:a16="http://schemas.microsoft.com/office/drawing/2014/main" id="{4378BF02-CF9D-46B5-9A78-5B0E94556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24" name="Arc 232">
                <a:extLst>
                  <a:ext uri="{FF2B5EF4-FFF2-40B4-BE49-F238E27FC236}">
                    <a16:creationId xmlns:a16="http://schemas.microsoft.com/office/drawing/2014/main" id="{A91790BC-0F51-48A0-B799-D914C7BF8382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rc 233">
                <a:extLst>
                  <a:ext uri="{FF2B5EF4-FFF2-40B4-BE49-F238E27FC236}">
                    <a16:creationId xmlns:a16="http://schemas.microsoft.com/office/drawing/2014/main" id="{4C264057-0DC7-48A7-B3A2-9835DD0CA0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rc 234">
                <a:extLst>
                  <a:ext uri="{FF2B5EF4-FFF2-40B4-BE49-F238E27FC236}">
                    <a16:creationId xmlns:a16="http://schemas.microsoft.com/office/drawing/2014/main" id="{CB51A164-FE0E-4173-8F31-7AE9DD04E065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rc 235">
                <a:extLst>
                  <a:ext uri="{FF2B5EF4-FFF2-40B4-BE49-F238E27FC236}">
                    <a16:creationId xmlns:a16="http://schemas.microsoft.com/office/drawing/2014/main" id="{7938BBD2-B166-4512-A5F2-EB8CE34C21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36">
                <a:extLst>
                  <a:ext uri="{FF2B5EF4-FFF2-40B4-BE49-F238E27FC236}">
                    <a16:creationId xmlns:a16="http://schemas.microsoft.com/office/drawing/2014/main" id="{D4309878-9C46-49E4-BBB8-11C701B1A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 Box 237">
                <a:extLst>
                  <a:ext uri="{FF2B5EF4-FFF2-40B4-BE49-F238E27FC236}">
                    <a16:creationId xmlns:a16="http://schemas.microsoft.com/office/drawing/2014/main" id="{7F37089A-07F1-4CF5-BA16-B0043B31BC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Text Box 238">
                <a:extLst>
                  <a:ext uri="{FF2B5EF4-FFF2-40B4-BE49-F238E27FC236}">
                    <a16:creationId xmlns:a16="http://schemas.microsoft.com/office/drawing/2014/main" id="{7EA1C7BD-4ADF-47DC-B0D1-430AB99404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0DC4FF-DB75-4FA9-AF3C-041372746919}"/>
              </a:ext>
            </a:extLst>
          </p:cNvPr>
          <p:cNvGrpSpPr/>
          <p:nvPr/>
        </p:nvGrpSpPr>
        <p:grpSpPr>
          <a:xfrm>
            <a:off x="1338094" y="611106"/>
            <a:ext cx="1742795" cy="2723322"/>
            <a:chOff x="1447800" y="668956"/>
            <a:chExt cx="3200400" cy="5959475"/>
          </a:xfrm>
        </p:grpSpPr>
        <p:pic>
          <p:nvPicPr>
            <p:cNvPr id="32" name="Picture 230">
              <a:extLst>
                <a:ext uri="{FF2B5EF4-FFF2-40B4-BE49-F238E27FC236}">
                  <a16:creationId xmlns:a16="http://schemas.microsoft.com/office/drawing/2014/main" id="{687D4DE4-2C2C-4CE3-AC73-6261E4494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703">
              <a:extLst>
                <a:ext uri="{FF2B5EF4-FFF2-40B4-BE49-F238E27FC236}">
                  <a16:creationId xmlns:a16="http://schemas.microsoft.com/office/drawing/2014/main" id="{75CB6B68-EC56-40A5-841F-5BA0F63A8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36" name="Arc 232">
                <a:extLst>
                  <a:ext uri="{FF2B5EF4-FFF2-40B4-BE49-F238E27FC236}">
                    <a16:creationId xmlns:a16="http://schemas.microsoft.com/office/drawing/2014/main" id="{16768EA7-2411-4792-8F46-D7261DFB4A9F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rc 233">
                <a:extLst>
                  <a:ext uri="{FF2B5EF4-FFF2-40B4-BE49-F238E27FC236}">
                    <a16:creationId xmlns:a16="http://schemas.microsoft.com/office/drawing/2014/main" id="{BF469DD9-53AB-4E29-B9F7-80243C114C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Arc 234">
                <a:extLst>
                  <a:ext uri="{FF2B5EF4-FFF2-40B4-BE49-F238E27FC236}">
                    <a16:creationId xmlns:a16="http://schemas.microsoft.com/office/drawing/2014/main" id="{B4B5B789-FEF6-4AD5-88A9-10049F3D47A4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Arc 235">
                <a:extLst>
                  <a:ext uri="{FF2B5EF4-FFF2-40B4-BE49-F238E27FC236}">
                    <a16:creationId xmlns:a16="http://schemas.microsoft.com/office/drawing/2014/main" id="{606B4AAE-5474-4A6E-A922-B9B18F23A8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236">
                <a:extLst>
                  <a:ext uri="{FF2B5EF4-FFF2-40B4-BE49-F238E27FC236}">
                    <a16:creationId xmlns:a16="http://schemas.microsoft.com/office/drawing/2014/main" id="{4BD9742D-C31C-4154-A0EB-AB7877713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 Box 237">
                <a:extLst>
                  <a:ext uri="{FF2B5EF4-FFF2-40B4-BE49-F238E27FC236}">
                    <a16:creationId xmlns:a16="http://schemas.microsoft.com/office/drawing/2014/main" id="{A35719E2-7FDC-4DFA-B264-2232FBE91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2" name="Text Box 238">
                <a:extLst>
                  <a:ext uri="{FF2B5EF4-FFF2-40B4-BE49-F238E27FC236}">
                    <a16:creationId xmlns:a16="http://schemas.microsoft.com/office/drawing/2014/main" id="{B82BE973-FF5F-4EF5-A8AF-B1FE9987A8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72B488F1-6074-493C-BEE4-CDF1064D3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35" name="Picture 231" descr="y hoa">
              <a:extLst>
                <a:ext uri="{FF2B5EF4-FFF2-40B4-BE49-F238E27FC236}">
                  <a16:creationId xmlns:a16="http://schemas.microsoft.com/office/drawing/2014/main" id="{B3B89D8D-D2FF-4BF8-B943-31643F22E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9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sh dir="r"/>
      </p:transition>
    </mc:Choice>
    <mc:Fallback xmlns="">
      <p:transition advTm="20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62" y="727832"/>
            <a:ext cx="2783479" cy="27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3609883" y="3511309"/>
            <a:ext cx="2901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728406" y="87733"/>
            <a:ext cx="5155335" cy="4896929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973229" y="2629987"/>
            <a:ext cx="320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1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857068" y="1132662"/>
            <a:ext cx="58358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00341" y="2185369"/>
            <a:ext cx="661176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20862" y="3600898"/>
            <a:ext cx="71460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429188" y="1020187"/>
            <a:ext cx="1092084" cy="89644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41606" y="2269624"/>
              <a:ext cx="1097260" cy="106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7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7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49079" y="2000849"/>
            <a:ext cx="1041006" cy="105635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394930" y="4105476"/>
              <a:ext cx="1349011" cy="98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417447" y="3462784"/>
            <a:ext cx="1092084" cy="89644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678925" y="2118291"/>
              <a:ext cx="1336114" cy="116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233176" y="234194"/>
            <a:ext cx="3242736" cy="77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3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390085" y="2972988"/>
            <a:ext cx="499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0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F2FAB0A9-C966-4AB0-BB26-FA3C0C6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7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20" y="2280952"/>
            <a:ext cx="635374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9512" y="2311948"/>
            <a:ext cx="1873172" cy="252827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3012367" y="1375563"/>
            <a:ext cx="951413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38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3038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4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857068" y="1132662"/>
            <a:ext cx="58358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00341" y="2185369"/>
            <a:ext cx="661176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20862" y="3600898"/>
            <a:ext cx="71460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429188" y="1020187"/>
            <a:ext cx="1092084" cy="89644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41606" y="2269624"/>
              <a:ext cx="1097260" cy="106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7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7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49079" y="2000849"/>
            <a:ext cx="1041006" cy="105635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394930" y="4105476"/>
              <a:ext cx="1349011" cy="98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417447" y="3462784"/>
            <a:ext cx="1092084" cy="89644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678925" y="2118291"/>
              <a:ext cx="1336114" cy="116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233176" y="234194"/>
            <a:ext cx="3242736" cy="77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3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390085" y="2972988"/>
            <a:ext cx="499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0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F2FAB0A9-C966-4AB0-BB26-FA3C0C6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0153" y="756341"/>
            <a:ext cx="3318537" cy="1021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5425" y="1350718"/>
            <a:ext cx="152272" cy="2953791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22256" y="795375"/>
            <a:ext cx="1937416" cy="143408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32847" y="2391687"/>
            <a:ext cx="1051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675186" y="365586"/>
            <a:ext cx="1511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840153" y="2430589"/>
            <a:ext cx="35527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22">
            <a:extLst>
              <a:ext uri="{FF2B5EF4-FFF2-40B4-BE49-F238E27FC236}">
                <a16:creationId xmlns:a16="http://schemas.microsoft.com/office/drawing/2014/main" id="{D51A9D28-6B61-4F8E-BD13-5422CCA3F352}"/>
              </a:ext>
            </a:extLst>
          </p:cNvPr>
          <p:cNvGrpSpPr>
            <a:grpSpLocks/>
          </p:cNvGrpSpPr>
          <p:nvPr/>
        </p:nvGrpSpPr>
        <p:grpSpPr bwMode="auto">
          <a:xfrm>
            <a:off x="1438167" y="967019"/>
            <a:ext cx="2318824" cy="3342637"/>
            <a:chOff x="5268913" y="914400"/>
            <a:chExt cx="2960687" cy="5578475"/>
          </a:xfrm>
        </p:grpSpPr>
        <p:grpSp>
          <p:nvGrpSpPr>
            <p:cNvPr id="18" name="Group 229">
              <a:extLst>
                <a:ext uri="{FF2B5EF4-FFF2-40B4-BE49-F238E27FC236}">
                  <a16:creationId xmlns:a16="http://schemas.microsoft.com/office/drawing/2014/main" id="{2EBDBC26-5C8A-4272-89A1-DE5AFC89B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27" name="Picture 230">
                <a:extLst>
                  <a:ext uri="{FF2B5EF4-FFF2-40B4-BE49-F238E27FC236}">
                    <a16:creationId xmlns:a16="http://schemas.microsoft.com/office/drawing/2014/main" id="{99862658-75D9-4431-981B-C9887CAF5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31" descr="y hoa">
                <a:extLst>
                  <a:ext uri="{FF2B5EF4-FFF2-40B4-BE49-F238E27FC236}">
                    <a16:creationId xmlns:a16="http://schemas.microsoft.com/office/drawing/2014/main" id="{C5AB7D1C-F317-4DF5-ADC5-ED04D09C7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703">
              <a:extLst>
                <a:ext uri="{FF2B5EF4-FFF2-40B4-BE49-F238E27FC236}">
                  <a16:creationId xmlns:a16="http://schemas.microsoft.com/office/drawing/2014/main" id="{DB949890-30C8-4339-8226-401399CFA6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20" name="Arc 232">
                <a:extLst>
                  <a:ext uri="{FF2B5EF4-FFF2-40B4-BE49-F238E27FC236}">
                    <a16:creationId xmlns:a16="http://schemas.microsoft.com/office/drawing/2014/main" id="{FFC04D8F-3AD4-42B2-A0B7-F9E2D941D0C8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233">
                <a:extLst>
                  <a:ext uri="{FF2B5EF4-FFF2-40B4-BE49-F238E27FC236}">
                    <a16:creationId xmlns:a16="http://schemas.microsoft.com/office/drawing/2014/main" id="{BABBE6ED-A8A1-417C-BAD8-71476BE0D4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rc 234">
                <a:extLst>
                  <a:ext uri="{FF2B5EF4-FFF2-40B4-BE49-F238E27FC236}">
                    <a16:creationId xmlns:a16="http://schemas.microsoft.com/office/drawing/2014/main" id="{47436E13-84F2-4D17-92C6-D14644316372}"/>
                  </a:ext>
                </a:extLst>
              </p:cNvPr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rc 235">
                <a:extLst>
                  <a:ext uri="{FF2B5EF4-FFF2-40B4-BE49-F238E27FC236}">
                    <a16:creationId xmlns:a16="http://schemas.microsoft.com/office/drawing/2014/main" id="{17661613-42B2-430B-A7CA-3E08FEF683C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36">
                <a:extLst>
                  <a:ext uri="{FF2B5EF4-FFF2-40B4-BE49-F238E27FC236}">
                    <a16:creationId xmlns:a16="http://schemas.microsoft.com/office/drawing/2014/main" id="{4F5AAE6F-F48E-41EF-A8A0-A7FA204A9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237">
                <a:extLst>
                  <a:ext uri="{FF2B5EF4-FFF2-40B4-BE49-F238E27FC236}">
                    <a16:creationId xmlns:a16="http://schemas.microsoft.com/office/drawing/2014/main" id="{D2478FC1-422E-4179-ACF0-9AB9F2D09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Text Box 238">
                <a:extLst>
                  <a:ext uri="{FF2B5EF4-FFF2-40B4-BE49-F238E27FC236}">
                    <a16:creationId xmlns:a16="http://schemas.microsoft.com/office/drawing/2014/main" id="{7B71D35E-3435-4420-B91E-5C4FD19AD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29" name="图片 4">
            <a:extLst>
              <a:ext uri="{FF2B5EF4-FFF2-40B4-BE49-F238E27FC236}">
                <a16:creationId xmlns:a16="http://schemas.microsoft.com/office/drawing/2014/main" id="{21DC0E83-4C28-47B3-8595-24A21256B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72000" y="370588"/>
            <a:ext cx="2168191" cy="292920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133841" y="489509"/>
            <a:ext cx="2083561" cy="1995274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DE8B08-0E50-4EC4-BD02-FA546B0D287C}"/>
              </a:ext>
            </a:extLst>
          </p:cNvPr>
          <p:cNvSpPr txBox="1"/>
          <p:nvPr/>
        </p:nvSpPr>
        <p:spPr>
          <a:xfrm>
            <a:off x="610944" y="3603743"/>
            <a:ext cx="7671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2" name="图片 4">
            <a:extLst>
              <a:ext uri="{FF2B5EF4-FFF2-40B4-BE49-F238E27FC236}">
                <a16:creationId xmlns:a16="http://schemas.microsoft.com/office/drawing/2014/main" id="{7DAE4D55-C22D-4F29-9153-9F232CB3F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EF2D27-0932-4147-8FC1-1FEFC7965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77299FB0-5874-41FF-A2EB-966F90997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2065998" y="1206490"/>
            <a:ext cx="4871515" cy="295422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47ED3-377F-4693-873B-927556D0D298}"/>
              </a:ext>
            </a:extLst>
          </p:cNvPr>
          <p:cNvSpPr txBox="1"/>
          <p:nvPr/>
        </p:nvSpPr>
        <p:spPr>
          <a:xfrm>
            <a:off x="1868299" y="317351"/>
            <a:ext cx="543804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423</Words>
  <Application>Microsoft Office PowerPoint</Application>
  <PresentationFormat>On-screen Show (16:9)</PresentationFormat>
  <Paragraphs>90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UTM Avo</vt:lpstr>
      <vt:lpstr>Calibri Light</vt:lpstr>
      <vt:lpstr>Cambria</vt:lpstr>
      <vt:lpstr>Arial</vt:lpstr>
      <vt:lpstr>等线</vt:lpstr>
      <vt:lpstr>Arial-Rounded</vt:lpstr>
      <vt:lpstr>UTM Cookies</vt:lpstr>
      <vt:lpstr>Times New Roman</vt:lpstr>
      <vt:lpstr>iCiel Cadena</vt:lpstr>
      <vt:lpstr>HP001 4 hàng</vt:lpstr>
      <vt:lpstr>Calibri</vt:lpstr>
      <vt:lpstr>HP001 5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Tập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Hello</cp:lastModifiedBy>
  <cp:revision>62</cp:revision>
  <dcterms:modified xsi:type="dcterms:W3CDTF">2022-03-14T02:21:11Z</dcterms:modified>
</cp:coreProperties>
</file>