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6"/>
  </p:notesMasterIdLst>
  <p:sldIdLst>
    <p:sldId id="2007577189" r:id="rId2"/>
    <p:sldId id="317" r:id="rId3"/>
    <p:sldId id="2007577190" r:id="rId4"/>
    <p:sldId id="318" r:id="rId5"/>
    <p:sldId id="321" r:id="rId6"/>
    <p:sldId id="322" r:id="rId7"/>
    <p:sldId id="364" r:id="rId8"/>
    <p:sldId id="2007577180" r:id="rId9"/>
    <p:sldId id="2007577183" r:id="rId10"/>
    <p:sldId id="2007577185" r:id="rId11"/>
    <p:sldId id="2007577181" r:id="rId12"/>
    <p:sldId id="2007577186" r:id="rId13"/>
    <p:sldId id="2007577187" r:id="rId14"/>
    <p:sldId id="367" r:id="rId15"/>
    <p:sldId id="2007577184" r:id="rId16"/>
    <p:sldId id="2007577191" r:id="rId17"/>
    <p:sldId id="2007577192" r:id="rId18"/>
    <p:sldId id="2007577193" r:id="rId19"/>
    <p:sldId id="2007577195" r:id="rId20"/>
    <p:sldId id="2007577149" r:id="rId21"/>
    <p:sldId id="2007577194" r:id="rId22"/>
    <p:sldId id="2007577196" r:id="rId23"/>
    <p:sldId id="2007577198" r:id="rId24"/>
    <p:sldId id="29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Microsoft YaHei" panose="020B0503020204020204" pitchFamily="34" charset="-122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4C8"/>
    <a:srgbClr val="98DF63"/>
    <a:srgbClr val="2AF25A"/>
    <a:srgbClr val="FFE285"/>
    <a:srgbClr val="007635"/>
    <a:srgbClr val="2A0EFA"/>
    <a:srgbClr val="532476"/>
    <a:srgbClr val="5D2884"/>
    <a:srgbClr val="004ADE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2" autoAdjust="0"/>
    <p:restoredTop sz="92819" autoAdjust="0"/>
  </p:normalViewPr>
  <p:slideViewPr>
    <p:cSldViewPr snapToGrid="0">
      <p:cViewPr varScale="1">
        <p:scale>
          <a:sx n="96" d="100"/>
          <a:sy n="96" d="100"/>
        </p:scale>
        <p:origin x="4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8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9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46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B2CA-FB2D-4CE0-89D0-C6A984FBF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222C4-47A3-4A77-9A46-695A1878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508C7-4195-43F2-9E16-75260D37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6ED9-3855-4CEF-86D4-0F1C0CC0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806A8-F976-4A06-B6EE-58663D19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06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FCE5-1AAE-41BA-9F58-9C3A7A1B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47B75-675F-4D2B-A80A-31AAC0C3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626F1-C740-4156-9969-0D149167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6A08E-263D-4CFE-A686-FBFB161C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CC76-D09B-405C-B835-7EB55323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21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EA566-6F81-4CF3-8610-2735D11A4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CBA9B-EE1D-45DF-A581-A29FC2B59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6C5F4-0BAC-453A-A9FB-938B9710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E7340-13D7-4BD8-BB5D-06018175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60DF-344C-4D35-A2D1-E3D8AC13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250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056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1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952773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4B75-F208-4FD0-A263-F76667F7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5704-BF39-48D4-8F21-043958D3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1428-82C0-4E28-9C25-410B03B4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FD35A-32A5-457A-9847-1F33B2CB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ADD5-7746-4D08-BB7B-6835E07B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1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E11D-983C-4B9E-9C32-19BE05122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14752-3401-491F-A09B-35876EDB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C3DA3-29CE-4D02-B6FF-0771A36D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8CFFC-396F-482F-858B-6CD93870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5454-7FB2-451F-9E63-10A6C2F6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97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157E-4205-4234-96F4-0EADECBE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1581F-E8DD-4F1D-8821-71A28D1D7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340F-62C7-4188-A22B-DC263AAC2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48BBD-809F-4F5E-B3A2-4A76235C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64D29-5897-4210-BCEB-ECBB10237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24C1F-856B-43C2-A470-8D70C248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41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C9AC-686B-405D-B929-64E740AE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C8F79-5117-415B-B17E-C2145998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405B-6608-4CD0-AFDD-C9553BA38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4A06A-340F-4AB3-A742-0105CB960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24E17-AEDF-4A91-9DE2-8D627191F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FE9C9-D187-4EC5-AA49-13350B8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040200-BD58-46CE-A65D-559FFCFE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AFAC9-0AB7-4574-8762-22CCB385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44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87EF-6F4D-4A9E-A674-49986CC8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8A483-72E9-4029-820A-9226A905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DE035-919F-4C33-B905-0660237D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BC66A-8B2B-4D95-BCA4-D82A4A23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34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BDA42-4A99-4D2B-90F5-D66495C2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3041B-93D4-4FEE-9AB5-76EE6540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5B0BA-BB1F-4A99-A1FD-F146649C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B506-899A-46B8-8DD5-8419517D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405C-90BF-49B1-A4BE-57737D2A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59161-3B99-41E7-8226-CB6E9AF0D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5D973-68DC-4220-AA7E-4DAD6446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2F225-07D9-464F-B8E9-E807F3AC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29E3E-ACE2-4332-9490-36C8B2CA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48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1C68-781B-4F6F-9462-3E2A20A7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CDDFE-5B6E-4BF5-945B-313BE52F8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37FA5-BC63-43D1-812B-5F554CE5A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48DE0-BE41-4B75-892B-EDAA32A5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55DB5-6FB3-427F-9621-5E80B569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3E08D-2920-431E-B89B-BAC85777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9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9B84C-4E0A-4817-A98D-C8FE2CE4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1E21B-ED1E-49F3-9812-BA9B1FF8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1769-599B-488A-A754-1C921D1F7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4FF5-8372-428B-A70F-D5D7C0343DE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E3372-F807-4598-96A0-7071B9AC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EE51-3677-4080-AA00-25A510EF1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F44D-356C-49AD-A8A0-0E859112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6" r:id="rId13"/>
    <p:sldLayoutId id="2147483681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477250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87" y="2863453"/>
            <a:ext cx="2805113" cy="2405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174898" y="2111715"/>
            <a:ext cx="6794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37BFC-55F0-4BA2-8708-354B671BA659}"/>
              </a:ext>
            </a:extLst>
          </p:cNvPr>
          <p:cNvSpPr txBox="1"/>
          <p:nvPr/>
        </p:nvSpPr>
        <p:spPr>
          <a:xfrm>
            <a:off x="135176" y="232024"/>
            <a:ext cx="8873647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340BF2-D9BC-46C8-A64E-3438A845A8DC}"/>
              </a:ext>
            </a:extLst>
          </p:cNvPr>
          <p:cNvSpPr/>
          <p:nvPr/>
        </p:nvSpPr>
        <p:spPr>
          <a:xfrm>
            <a:off x="289362" y="732945"/>
            <a:ext cx="396438" cy="357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DFDFD"/>
                </a:solidFill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514404-61E7-486B-A324-C72E87898EB3}"/>
              </a:ext>
            </a:extLst>
          </p:cNvPr>
          <p:cNvCxnSpPr>
            <a:cxnSpLocks/>
          </p:cNvCxnSpPr>
          <p:nvPr/>
        </p:nvCxnSpPr>
        <p:spPr>
          <a:xfrm flipH="1">
            <a:off x="3561004" y="1296470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6F6D40-AFAB-4C37-A604-E109FF7745A7}"/>
              </a:ext>
            </a:extLst>
          </p:cNvPr>
          <p:cNvCxnSpPr>
            <a:cxnSpLocks/>
          </p:cNvCxnSpPr>
          <p:nvPr/>
        </p:nvCxnSpPr>
        <p:spPr>
          <a:xfrm flipH="1">
            <a:off x="8510571" y="1267218"/>
            <a:ext cx="115804" cy="352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A7B1FA-FB97-451B-91F8-59E3C3B17170}"/>
              </a:ext>
            </a:extLst>
          </p:cNvPr>
          <p:cNvCxnSpPr>
            <a:cxnSpLocks/>
          </p:cNvCxnSpPr>
          <p:nvPr/>
        </p:nvCxnSpPr>
        <p:spPr>
          <a:xfrm flipH="1">
            <a:off x="1622979" y="1782217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4A8374A-6923-41B5-8A12-F0C749497189}"/>
              </a:ext>
            </a:extLst>
          </p:cNvPr>
          <p:cNvGrpSpPr/>
          <p:nvPr/>
        </p:nvGrpSpPr>
        <p:grpSpPr>
          <a:xfrm>
            <a:off x="8111189" y="1801789"/>
            <a:ext cx="99130" cy="335273"/>
            <a:chOff x="2922366" y="2812774"/>
            <a:chExt cx="99130" cy="33527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7B8F8A-ECA5-41EE-AEEB-486E65E70EEC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3E5812-E9DF-4ECD-9833-80D6C5A4B16F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A8946E-1812-42CC-AC34-EE557E97ACFE}"/>
              </a:ext>
            </a:extLst>
          </p:cNvPr>
          <p:cNvCxnSpPr>
            <a:cxnSpLocks/>
          </p:cNvCxnSpPr>
          <p:nvPr/>
        </p:nvCxnSpPr>
        <p:spPr>
          <a:xfrm flipH="1">
            <a:off x="5477281" y="1782217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C9B4FA-EE25-4C41-8E89-072AD705F035}"/>
              </a:ext>
            </a:extLst>
          </p:cNvPr>
          <p:cNvCxnSpPr>
            <a:cxnSpLocks/>
          </p:cNvCxnSpPr>
          <p:nvPr/>
        </p:nvCxnSpPr>
        <p:spPr>
          <a:xfrm flipH="1">
            <a:off x="2848153" y="2307304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40B80-A0F9-4655-AF44-421F4C92765A}"/>
              </a:ext>
            </a:extLst>
          </p:cNvPr>
          <p:cNvGrpSpPr/>
          <p:nvPr/>
        </p:nvGrpSpPr>
        <p:grpSpPr>
          <a:xfrm>
            <a:off x="1146393" y="3339924"/>
            <a:ext cx="99130" cy="335273"/>
            <a:chOff x="2922366" y="2812774"/>
            <a:chExt cx="99130" cy="33527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22FE32-8FEE-4285-B55A-964DED5E344E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426AD-9A4A-4999-AFF0-F8B2A11A7F0A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BFD5B9-9B22-490E-9364-FF427F685D7A}"/>
              </a:ext>
            </a:extLst>
          </p:cNvPr>
          <p:cNvCxnSpPr>
            <a:cxnSpLocks/>
          </p:cNvCxnSpPr>
          <p:nvPr/>
        </p:nvCxnSpPr>
        <p:spPr>
          <a:xfrm flipH="1">
            <a:off x="786105" y="2842565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FD226B-5E0A-4143-9A5A-D134F6E5C194}"/>
              </a:ext>
            </a:extLst>
          </p:cNvPr>
          <p:cNvCxnSpPr>
            <a:cxnSpLocks/>
          </p:cNvCxnSpPr>
          <p:nvPr/>
        </p:nvCxnSpPr>
        <p:spPr>
          <a:xfrm flipH="1">
            <a:off x="4680766" y="2842565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4025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E5428-D86D-41B2-A121-A973F22B63AC}"/>
              </a:ext>
            </a:extLst>
          </p:cNvPr>
          <p:cNvSpPr txBox="1"/>
          <p:nvPr/>
        </p:nvSpPr>
        <p:spPr>
          <a:xfrm>
            <a:off x="491986" y="393602"/>
            <a:ext cx="816002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420438-B2C8-4E05-A928-5D8F1A1EF5D1}"/>
              </a:ext>
            </a:extLst>
          </p:cNvPr>
          <p:cNvSpPr/>
          <p:nvPr/>
        </p:nvSpPr>
        <p:spPr>
          <a:xfrm>
            <a:off x="481353" y="526081"/>
            <a:ext cx="314819" cy="3245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8363657"/>
      </p:ext>
    </p:extLst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48" y="440754"/>
            <a:ext cx="84931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415363" y="574852"/>
            <a:ext cx="329926" cy="2977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B8DC79-A3D3-44FA-8026-325DDEBAC1A9}"/>
              </a:ext>
            </a:extLst>
          </p:cNvPr>
          <p:cNvCxnSpPr/>
          <p:nvPr/>
        </p:nvCxnSpPr>
        <p:spPr>
          <a:xfrm>
            <a:off x="2997688" y="2624915"/>
            <a:ext cx="1020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A6A9F6-0748-4E98-A27F-4D18D6C8F752}"/>
              </a:ext>
            </a:extLst>
          </p:cNvPr>
          <p:cNvSpPr txBox="1"/>
          <p:nvPr/>
        </p:nvSpPr>
        <p:spPr>
          <a:xfrm>
            <a:off x="325448" y="3329452"/>
            <a:ext cx="637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lộ tình yêu thương tha thiết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83AF0-E705-4926-B55F-15269EE64C42}"/>
              </a:ext>
            </a:extLst>
          </p:cNvPr>
          <p:cNvSpPr txBox="1"/>
          <p:nvPr/>
        </p:nvSpPr>
        <p:spPr>
          <a:xfrm>
            <a:off x="248479" y="3312011"/>
            <a:ext cx="8010938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5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-6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8638AD-D647-439D-B914-6689096B4531}"/>
              </a:ext>
            </a:extLst>
          </p:cNvPr>
          <p:cNvCxnSpPr>
            <a:cxnSpLocks/>
          </p:cNvCxnSpPr>
          <p:nvPr/>
        </p:nvCxnSpPr>
        <p:spPr>
          <a:xfrm flipH="1">
            <a:off x="7492594" y="3510000"/>
            <a:ext cx="88872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D3AD2B-8CC6-46A4-A4E2-C30E7371EE11}"/>
              </a:ext>
            </a:extLst>
          </p:cNvPr>
          <p:cNvCxnSpPr>
            <a:cxnSpLocks/>
          </p:cNvCxnSpPr>
          <p:nvPr/>
        </p:nvCxnSpPr>
        <p:spPr>
          <a:xfrm flipH="1">
            <a:off x="1881410" y="4003622"/>
            <a:ext cx="88872" cy="322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5A93B-668C-40CB-BCAF-48F23BC6E8C3}"/>
              </a:ext>
            </a:extLst>
          </p:cNvPr>
          <p:cNvGrpSpPr/>
          <p:nvPr/>
        </p:nvGrpSpPr>
        <p:grpSpPr>
          <a:xfrm>
            <a:off x="5468765" y="4001876"/>
            <a:ext cx="90599" cy="337900"/>
            <a:chOff x="2947591" y="2821188"/>
            <a:chExt cx="145955" cy="337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B4F353F-AC6A-4E18-B860-C33170DC426C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EF766D-1778-42D0-8001-C3F17797EE34}"/>
                </a:ext>
              </a:extLst>
            </p:cNvPr>
            <p:cNvCxnSpPr/>
            <p:nvPr/>
          </p:nvCxnSpPr>
          <p:spPr>
            <a:xfrm flipH="1">
              <a:off x="3019641" y="2832229"/>
              <a:ext cx="73905" cy="326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67587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74940"/>
            <a:ext cx="88736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437A5A-0A6E-4757-B2BF-C101CE0763A6}"/>
              </a:ext>
            </a:extLst>
          </p:cNvPr>
          <p:cNvSpPr/>
          <p:nvPr/>
        </p:nvSpPr>
        <p:spPr>
          <a:xfrm>
            <a:off x="289362" y="615108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3168D2-F8A8-458A-A39C-E34B1526BDDA}"/>
              </a:ext>
            </a:extLst>
          </p:cNvPr>
          <p:cNvSpPr/>
          <p:nvPr/>
        </p:nvSpPr>
        <p:spPr>
          <a:xfrm>
            <a:off x="191100" y="2195431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179164" y="3555976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6306793"/>
      </p:ext>
    </p:extLst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4" y="228124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5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Trả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lời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câu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hỏi</a:t>
            </a:r>
            <a:endParaRPr lang="en-US" sz="54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7AD75-D268-49F1-A03A-7B98112C415B}"/>
              </a:ext>
            </a:extLst>
          </p:cNvPr>
          <p:cNvSpPr txBox="1"/>
          <p:nvPr/>
        </p:nvSpPr>
        <p:spPr>
          <a:xfrm>
            <a:off x="447895" y="337925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1: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Vì sao biển đông người nhưng người đàn ông lại chú ý đến cậu bé?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69547-4789-492D-93FC-456584D4945F}"/>
              </a:ext>
            </a:extLst>
          </p:cNvPr>
          <p:cNvGrpSpPr/>
          <p:nvPr/>
        </p:nvGrpSpPr>
        <p:grpSpPr>
          <a:xfrm>
            <a:off x="198605" y="460434"/>
            <a:ext cx="249290" cy="271817"/>
            <a:chOff x="2210284" y="3447251"/>
            <a:chExt cx="826089" cy="8090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1B9272-511D-4509-A4EE-DC93BF93DF4A}"/>
                </a:ext>
              </a:extLst>
            </p:cNvPr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E5B0482E-26FA-40FE-BB78-2B952AF64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DACBA670-2BC3-4F3B-A15D-EF8197ED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FBD9E0-FB91-4E3C-AFFF-2415E75FFD1C}"/>
              </a:ext>
            </a:extLst>
          </p:cNvPr>
          <p:cNvSpPr txBox="1"/>
          <p:nvPr/>
        </p:nvSpPr>
        <p:spPr>
          <a:xfrm>
            <a:off x="323251" y="1470935"/>
            <a:ext cx="8532514" cy="289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5BDF6C-49EF-484E-810E-49F90050AB96}"/>
              </a:ext>
            </a:extLst>
          </p:cNvPr>
          <p:cNvSpPr/>
          <p:nvPr/>
        </p:nvSpPr>
        <p:spPr>
          <a:xfrm>
            <a:off x="377606" y="1570328"/>
            <a:ext cx="396438" cy="357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DFDFD"/>
                </a:solidFill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99AAF2-810E-45A3-8EF7-DF923DF98C80}"/>
              </a:ext>
            </a:extLst>
          </p:cNvPr>
          <p:cNvCxnSpPr/>
          <p:nvPr/>
        </p:nvCxnSpPr>
        <p:spPr>
          <a:xfrm>
            <a:off x="7922203" y="2286985"/>
            <a:ext cx="766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9F1887-FC23-4A99-8CDF-2605B953C051}"/>
              </a:ext>
            </a:extLst>
          </p:cNvPr>
          <p:cNvCxnSpPr>
            <a:cxnSpLocks/>
          </p:cNvCxnSpPr>
          <p:nvPr/>
        </p:nvCxnSpPr>
        <p:spPr>
          <a:xfrm>
            <a:off x="686515" y="2732859"/>
            <a:ext cx="7741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6950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1A861-0051-46D1-9B93-204D6AA65BDF}"/>
              </a:ext>
            </a:extLst>
          </p:cNvPr>
          <p:cNvSpPr txBox="1"/>
          <p:nvPr/>
        </p:nvSpPr>
        <p:spPr>
          <a:xfrm>
            <a:off x="601878" y="51990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đến gần ông thấy cậu bé đang làm gì?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97917-4CA9-4410-BF2C-62E8B517F32A}"/>
              </a:ext>
            </a:extLst>
          </p:cNvPr>
          <p:cNvSpPr txBox="1"/>
          <p:nvPr/>
        </p:nvSpPr>
        <p:spPr>
          <a:xfrm>
            <a:off x="305743" y="1732545"/>
            <a:ext cx="8532514" cy="289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F4714-CFEB-498B-9170-38BD42CF13D7}"/>
              </a:ext>
            </a:extLst>
          </p:cNvPr>
          <p:cNvCxnSpPr>
            <a:cxnSpLocks/>
          </p:cNvCxnSpPr>
          <p:nvPr/>
        </p:nvCxnSpPr>
        <p:spPr>
          <a:xfrm>
            <a:off x="3269678" y="3439925"/>
            <a:ext cx="5287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9C8C42-CFBB-4879-8265-3B3F1C0EE4CB}"/>
              </a:ext>
            </a:extLst>
          </p:cNvPr>
          <p:cNvCxnSpPr>
            <a:cxnSpLocks/>
          </p:cNvCxnSpPr>
          <p:nvPr/>
        </p:nvCxnSpPr>
        <p:spPr>
          <a:xfrm>
            <a:off x="422565" y="3966699"/>
            <a:ext cx="8045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6146A4-C2F9-493A-A098-CF5888C2B915}"/>
              </a:ext>
            </a:extLst>
          </p:cNvPr>
          <p:cNvCxnSpPr>
            <a:cxnSpLocks/>
          </p:cNvCxnSpPr>
          <p:nvPr/>
        </p:nvCxnSpPr>
        <p:spPr>
          <a:xfrm>
            <a:off x="446284" y="4473595"/>
            <a:ext cx="742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957E18-ECBB-4B82-B66F-563EC226EC36}"/>
              </a:ext>
            </a:extLst>
          </p:cNvPr>
          <p:cNvSpPr txBox="1"/>
          <p:nvPr/>
        </p:nvSpPr>
        <p:spPr>
          <a:xfrm>
            <a:off x="502487" y="1588794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ì cậu thấy những con sao biển sắp chết vì thiếu nước, cậu muốn giúp chúng.</a:t>
            </a:r>
            <a:endParaRPr lang="en-US" sz="2800" dirty="0">
              <a:solidFill>
                <a:srgbClr val="1B04C8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A8705-FEDB-48CF-B62D-3CD6A3CDC1A6}"/>
              </a:ext>
            </a:extLst>
          </p:cNvPr>
          <p:cNvSpPr txBox="1"/>
          <p:nvPr/>
        </p:nvSpPr>
        <p:spPr>
          <a:xfrm>
            <a:off x="7021657" y="517535"/>
            <a:ext cx="177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E56D9-58BF-40AD-9D36-39B1B5AA33B9}"/>
              </a:ext>
            </a:extLst>
          </p:cNvPr>
          <p:cNvSpPr txBox="1"/>
          <p:nvPr/>
        </p:nvSpPr>
        <p:spPr>
          <a:xfrm>
            <a:off x="601878" y="946942"/>
            <a:ext cx="255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4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4A4B50-6D1A-4C17-860E-A0255E59A6C9}"/>
              </a:ext>
            </a:extLst>
          </p:cNvPr>
          <p:cNvSpPr txBox="1"/>
          <p:nvPr/>
        </p:nvSpPr>
        <p:spPr>
          <a:xfrm>
            <a:off x="248758" y="504369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gười đàn ông nói gì về việc làm của cậu bé?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85A58-B020-4A9F-AE6A-2DB23ED75793}"/>
              </a:ext>
            </a:extLst>
          </p:cNvPr>
          <p:cNvSpPr txBox="1"/>
          <p:nvPr/>
        </p:nvSpPr>
        <p:spPr>
          <a:xfrm>
            <a:off x="491986" y="1185846"/>
            <a:ext cx="8160027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-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    </a:t>
            </a:r>
            <a:endParaRPr lang="en-US" sz="3000" b="1" dirty="0">
              <a:solidFill>
                <a:srgbClr val="007635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361518-96DE-4EBC-8116-993C8E77B2B2}"/>
              </a:ext>
            </a:extLst>
          </p:cNvPr>
          <p:cNvSpPr/>
          <p:nvPr/>
        </p:nvSpPr>
        <p:spPr>
          <a:xfrm>
            <a:off x="491986" y="1334157"/>
            <a:ext cx="314819" cy="3245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434B74-8CE1-43B4-8833-A915E4E4C1A3}"/>
              </a:ext>
            </a:extLst>
          </p:cNvPr>
          <p:cNvCxnSpPr>
            <a:cxnSpLocks/>
          </p:cNvCxnSpPr>
          <p:nvPr/>
        </p:nvCxnSpPr>
        <p:spPr>
          <a:xfrm>
            <a:off x="1233139" y="3551566"/>
            <a:ext cx="7038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E070F7-83DD-49E0-ACA1-8FB2ACDB924A}"/>
              </a:ext>
            </a:extLst>
          </p:cNvPr>
          <p:cNvCxnSpPr>
            <a:cxnSpLocks/>
          </p:cNvCxnSpPr>
          <p:nvPr/>
        </p:nvCxnSpPr>
        <p:spPr>
          <a:xfrm>
            <a:off x="604017" y="4008766"/>
            <a:ext cx="55735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5060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DC4DB-0A01-45A0-BA19-60550D2B7562}"/>
              </a:ext>
            </a:extLst>
          </p:cNvPr>
          <p:cNvSpPr txBox="1"/>
          <p:nvPr/>
        </p:nvSpPr>
        <p:spPr>
          <a:xfrm>
            <a:off x="303144" y="314934"/>
            <a:ext cx="8840856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nói suy nghĩ của mình về việc làm của cậu bé?</a:t>
            </a:r>
          </a:p>
        </p:txBody>
      </p:sp>
    </p:spTree>
    <p:extLst>
      <p:ext uri="{BB962C8B-B14F-4D97-AF65-F5344CB8AC3E}">
        <p14:creationId xmlns:p14="http://schemas.microsoft.com/office/powerpoint/2010/main" val="750839534"/>
      </p:ext>
    </p:extLst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74940"/>
            <a:ext cx="88736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635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437A5A-0A6E-4757-B2BF-C101CE0763A6}"/>
              </a:ext>
            </a:extLst>
          </p:cNvPr>
          <p:cNvSpPr/>
          <p:nvPr/>
        </p:nvSpPr>
        <p:spPr>
          <a:xfrm>
            <a:off x="289362" y="615108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3168D2-F8A8-458A-A39C-E34B1526BDDA}"/>
              </a:ext>
            </a:extLst>
          </p:cNvPr>
          <p:cNvSpPr/>
          <p:nvPr/>
        </p:nvSpPr>
        <p:spPr>
          <a:xfrm>
            <a:off x="191100" y="2195431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179164" y="3555976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914772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 idx="4294967295"/>
          </p:nvPr>
        </p:nvSpPr>
        <p:spPr>
          <a:xfrm>
            <a:off x="0" y="1033463"/>
            <a:ext cx="4778375" cy="1839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  <p:transition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4" y="228124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5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615">
              <a:defRPr/>
            </a:pP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54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6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D63C62-5135-4BCF-9340-C64B03EAD6FA}"/>
              </a:ext>
            </a:extLst>
          </p:cNvPr>
          <p:cNvGrpSpPr/>
          <p:nvPr/>
        </p:nvGrpSpPr>
        <p:grpSpPr>
          <a:xfrm>
            <a:off x="411735" y="435577"/>
            <a:ext cx="403364" cy="455196"/>
            <a:chOff x="1812964" y="1781988"/>
            <a:chExt cx="1175787" cy="12251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822F5AF-14F4-4B7E-A93D-D7688B4C7117}"/>
                </a:ext>
              </a:extLst>
            </p:cNvPr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1DCFC04-6C9D-4A52-AADB-979A2708F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0006920-860A-4A61-933C-671E91E4A803}"/>
              </a:ext>
            </a:extLst>
          </p:cNvPr>
          <p:cNvSpPr/>
          <p:nvPr/>
        </p:nvSpPr>
        <p:spPr>
          <a:xfrm>
            <a:off x="1123949" y="492768"/>
            <a:ext cx="7354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id="{CFDD3A5A-5169-4643-B638-98448DE282D4}"/>
              </a:ext>
            </a:extLst>
          </p:cNvPr>
          <p:cNvSpPr/>
          <p:nvPr/>
        </p:nvSpPr>
        <p:spPr>
          <a:xfrm>
            <a:off x="426250" y="1313661"/>
            <a:ext cx="2316429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 xuống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EC3CC4F0-1DA2-4AB0-BDDF-C3576B930639}"/>
              </a:ext>
            </a:extLst>
          </p:cNvPr>
          <p:cNvSpPr/>
          <p:nvPr/>
        </p:nvSpPr>
        <p:spPr>
          <a:xfrm>
            <a:off x="411735" y="2351432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41">
            <a:extLst>
              <a:ext uri="{FF2B5EF4-FFF2-40B4-BE49-F238E27FC236}">
                <a16:creationId xmlns:a16="http://schemas.microsoft.com/office/drawing/2014/main" id="{A1935803-3E25-40B9-B226-2BB581314B32}"/>
              </a:ext>
            </a:extLst>
          </p:cNvPr>
          <p:cNvSpPr/>
          <p:nvPr/>
        </p:nvSpPr>
        <p:spPr>
          <a:xfrm>
            <a:off x="426249" y="338920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</a:p>
        </p:txBody>
      </p:sp>
      <p:sp>
        <p:nvSpPr>
          <p:cNvPr id="13" name="Rounded Rectangle 42">
            <a:extLst>
              <a:ext uri="{FF2B5EF4-FFF2-40B4-BE49-F238E27FC236}">
                <a16:creationId xmlns:a16="http://schemas.microsoft.com/office/drawing/2014/main" id="{804A57DC-9501-4075-B93F-3D8C306EF7E9}"/>
              </a:ext>
            </a:extLst>
          </p:cNvPr>
          <p:cNvSpPr/>
          <p:nvPr/>
        </p:nvSpPr>
        <p:spPr>
          <a:xfrm>
            <a:off x="3363835" y="1313660"/>
            <a:ext cx="2316429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43">
            <a:extLst>
              <a:ext uri="{FF2B5EF4-FFF2-40B4-BE49-F238E27FC236}">
                <a16:creationId xmlns:a16="http://schemas.microsoft.com/office/drawing/2014/main" id="{78714AEC-8DEA-4AE4-98AE-39BF761B5C8A}"/>
              </a:ext>
            </a:extLst>
          </p:cNvPr>
          <p:cNvSpPr/>
          <p:nvPr/>
        </p:nvSpPr>
        <p:spPr>
          <a:xfrm>
            <a:off x="3363834" y="2339144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endParaRPr lang="en-US" sz="2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44">
            <a:extLst>
              <a:ext uri="{FF2B5EF4-FFF2-40B4-BE49-F238E27FC236}">
                <a16:creationId xmlns:a16="http://schemas.microsoft.com/office/drawing/2014/main" id="{F34624BD-1E3B-42E6-A271-5B0EF13EE9BE}"/>
              </a:ext>
            </a:extLst>
          </p:cNvPr>
          <p:cNvSpPr/>
          <p:nvPr/>
        </p:nvSpPr>
        <p:spPr>
          <a:xfrm>
            <a:off x="3363833" y="344281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 bé</a:t>
            </a:r>
          </a:p>
        </p:txBody>
      </p:sp>
      <p:sp>
        <p:nvSpPr>
          <p:cNvPr id="16" name="Rounded Rectangle 45">
            <a:extLst>
              <a:ext uri="{FF2B5EF4-FFF2-40B4-BE49-F238E27FC236}">
                <a16:creationId xmlns:a16="http://schemas.microsoft.com/office/drawing/2014/main" id="{A597B09E-C8BC-414E-B83E-29FF689B062C}"/>
              </a:ext>
            </a:extLst>
          </p:cNvPr>
          <p:cNvSpPr/>
          <p:nvPr/>
        </p:nvSpPr>
        <p:spPr>
          <a:xfrm>
            <a:off x="6325329" y="1313038"/>
            <a:ext cx="2316429" cy="672075"/>
          </a:xfrm>
          <a:prstGeom prst="roundRect">
            <a:avLst/>
          </a:prstGeom>
          <a:solidFill>
            <a:srgbClr val="FFE285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8E843063-29B8-45BE-BD3A-77D2A41BE811}"/>
              </a:ext>
            </a:extLst>
          </p:cNvPr>
          <p:cNvSpPr/>
          <p:nvPr/>
        </p:nvSpPr>
        <p:spPr>
          <a:xfrm>
            <a:off x="6325329" y="2339143"/>
            <a:ext cx="2316429" cy="672075"/>
          </a:xfrm>
          <a:prstGeom prst="roundRect">
            <a:avLst/>
          </a:prstGeom>
          <a:solidFill>
            <a:srgbClr val="98DF6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 biển</a:t>
            </a:r>
          </a:p>
        </p:txBody>
      </p:sp>
      <p:sp>
        <p:nvSpPr>
          <p:cNvPr id="18" name="Rounded Rectangle 47">
            <a:extLst>
              <a:ext uri="{FF2B5EF4-FFF2-40B4-BE49-F238E27FC236}">
                <a16:creationId xmlns:a16="http://schemas.microsoft.com/office/drawing/2014/main" id="{31012159-630C-48F8-BD50-A4557E228826}"/>
              </a:ext>
            </a:extLst>
          </p:cNvPr>
          <p:cNvSpPr/>
          <p:nvPr/>
        </p:nvSpPr>
        <p:spPr>
          <a:xfrm>
            <a:off x="6325329" y="3442811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 lại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C616E3-6390-4B30-A5A5-CDDB60811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305445" y="1559147"/>
            <a:ext cx="324671" cy="3171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7D93A3-2F4E-4520-9269-63CC1756D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225932" y="2571750"/>
            <a:ext cx="324671" cy="3171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C8FCA9-FDDA-48A8-AB10-4679F2FAED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69132" y="1447581"/>
            <a:ext cx="324671" cy="317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78BD8B-CE05-4EF9-9DE8-887680889D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60202" y="1447581"/>
            <a:ext cx="324671" cy="3171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577F0-EA48-4B7E-9ED9-7ECB54445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153407" y="3620273"/>
            <a:ext cx="324671" cy="31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67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F70E30-B1DA-42AC-A5E0-17FE05F80A57}"/>
              </a:ext>
            </a:extLst>
          </p:cNvPr>
          <p:cNvSpPr/>
          <p:nvPr/>
        </p:nvSpPr>
        <p:spPr>
          <a:xfrm>
            <a:off x="457200" y="416568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AB2C4-BFEF-47D8-9930-89AB6A49E0DB}"/>
              </a:ext>
            </a:extLst>
          </p:cNvPr>
          <p:cNvSpPr/>
          <p:nvPr/>
        </p:nvSpPr>
        <p:spPr>
          <a:xfrm>
            <a:off x="457201" y="1715185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1B04C8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1B04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17915" y="165325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4442813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39321" y="240753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4" y="2015336"/>
            <a:ext cx="5253833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39907" y="390746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3" y="3737113"/>
            <a:ext cx="5059017" cy="10861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17915" y="165325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4442813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39321" y="240753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10654" y="2015336"/>
            <a:ext cx="5253833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39907" y="3907468"/>
            <a:ext cx="671333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084983" y="3737113"/>
            <a:ext cx="5059017" cy="108615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15918"/>
      </p:ext>
    </p:extLst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1" y="464560"/>
            <a:ext cx="660145" cy="405517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988" y="380126"/>
            <a:ext cx="787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084477"/>
            <a:ext cx="3220949" cy="3087566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55" y="1099380"/>
            <a:ext cx="2995841" cy="3000650"/>
          </a:xfrm>
          <a:prstGeom prst="round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288" y="4296064"/>
            <a:ext cx="8457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542" y="398998"/>
            <a:ext cx="6684580" cy="4229714"/>
          </a:xfrm>
          <a:prstGeom prst="roundRect">
            <a:avLst>
              <a:gd name="adj" fmla="val 13706"/>
            </a:avLst>
          </a:prstGeom>
        </p:spPr>
      </p:pic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76" y="224636"/>
            <a:ext cx="887364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74940"/>
            <a:ext cx="887364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spcBef>
                <a:spcPts val="300"/>
              </a:spcBef>
            </a:pPr>
            <a:r>
              <a:rPr lang="en-US" sz="2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–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spc="-60" dirty="0">
                <a:solidFill>
                  <a:srgbClr val="007A37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5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-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ít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mến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60" dirty="0" err="1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spc="-60" dirty="0">
                <a:solidFill>
                  <a:srgbClr val="5D288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en-US" sz="14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sz="1400" i="1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i="1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437A5A-0A6E-4757-B2BF-C101CE0763A6}"/>
              </a:ext>
            </a:extLst>
          </p:cNvPr>
          <p:cNvSpPr/>
          <p:nvPr/>
        </p:nvSpPr>
        <p:spPr>
          <a:xfrm>
            <a:off x="289362" y="615108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3168D2-F8A8-458A-A39C-E34B1526BDDA}"/>
              </a:ext>
            </a:extLst>
          </p:cNvPr>
          <p:cNvSpPr/>
          <p:nvPr/>
        </p:nvSpPr>
        <p:spPr>
          <a:xfrm>
            <a:off x="191100" y="2195431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55A133-CCBC-4508-A3C6-3687F9773D22}"/>
              </a:ext>
            </a:extLst>
          </p:cNvPr>
          <p:cNvSpPr/>
          <p:nvPr/>
        </p:nvSpPr>
        <p:spPr>
          <a:xfrm>
            <a:off x="179164" y="3555976"/>
            <a:ext cx="220396" cy="24959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DFDFD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5888082"/>
      </p:ext>
    </p:extLst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37BFC-55F0-4BA2-8708-354B671BA659}"/>
              </a:ext>
            </a:extLst>
          </p:cNvPr>
          <p:cNvSpPr txBox="1"/>
          <p:nvPr/>
        </p:nvSpPr>
        <p:spPr>
          <a:xfrm>
            <a:off x="135176" y="232024"/>
            <a:ext cx="8873647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 CON SAO BIỂN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6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000" spc="-6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340BF2-D9BC-46C8-A64E-3438A845A8DC}"/>
              </a:ext>
            </a:extLst>
          </p:cNvPr>
          <p:cNvSpPr/>
          <p:nvPr/>
        </p:nvSpPr>
        <p:spPr>
          <a:xfrm>
            <a:off x="289362" y="732945"/>
            <a:ext cx="396438" cy="3578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DFDFD"/>
                </a:solidFill>
              </a:rPr>
              <a:t>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8A7A8-3FB9-4967-83D2-A193722FE780}"/>
              </a:ext>
            </a:extLst>
          </p:cNvPr>
          <p:cNvCxnSpPr/>
          <p:nvPr/>
        </p:nvCxnSpPr>
        <p:spPr>
          <a:xfrm>
            <a:off x="1272209" y="3098458"/>
            <a:ext cx="1212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B922915-E51A-4264-8FF5-1F29262C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39" y="3208259"/>
            <a:ext cx="3126665" cy="1900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E999B-E527-4319-9204-37576F030E15}"/>
              </a:ext>
            </a:extLst>
          </p:cNvPr>
          <p:cNvSpPr txBox="1"/>
          <p:nvPr/>
        </p:nvSpPr>
        <p:spPr>
          <a:xfrm>
            <a:off x="143307" y="3649867"/>
            <a:ext cx="573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893B47-91DC-4532-9376-EC964DC3C770}"/>
              </a:ext>
            </a:extLst>
          </p:cNvPr>
          <p:cNvCxnSpPr>
            <a:cxnSpLocks/>
          </p:cNvCxnSpPr>
          <p:nvPr/>
        </p:nvCxnSpPr>
        <p:spPr>
          <a:xfrm>
            <a:off x="3379371" y="3078580"/>
            <a:ext cx="348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FEEC68-220F-4BA5-8263-5B56B98C7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39" y="3196988"/>
            <a:ext cx="3126665" cy="19008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93B67E-D498-4540-AD0D-87EC2670734A}"/>
              </a:ext>
            </a:extLst>
          </p:cNvPr>
          <p:cNvSpPr txBox="1"/>
          <p:nvPr/>
        </p:nvSpPr>
        <p:spPr>
          <a:xfrm>
            <a:off x="135176" y="3640319"/>
            <a:ext cx="481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045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87762" y="321608"/>
            <a:ext cx="836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 đông người, nhưng ông lại chú ý đến một cậu bé cứ liên tục cúi xuống nhặt thứ gì đó lên rồi thả xuống biển.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529107" y="462677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5057296" y="978270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48004-0791-41E3-AF5E-DB1D3CDCFD95}"/>
              </a:ext>
            </a:extLst>
          </p:cNvPr>
          <p:cNvGrpSpPr/>
          <p:nvPr/>
        </p:nvGrpSpPr>
        <p:grpSpPr>
          <a:xfrm>
            <a:off x="2922501" y="1456592"/>
            <a:ext cx="99130" cy="335273"/>
            <a:chOff x="2922366" y="2812774"/>
            <a:chExt cx="99130" cy="33527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3E33FF8-926F-47DE-A34C-CCFF2DDDC612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58CBF4-D277-4960-BEA2-8EE5CC3956D2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8AF8859-FACB-43E4-9488-7FABB5BA42E3}"/>
              </a:ext>
            </a:extLst>
          </p:cNvPr>
          <p:cNvSpPr/>
          <p:nvPr/>
        </p:nvSpPr>
        <p:spPr>
          <a:xfrm>
            <a:off x="387762" y="2371234"/>
            <a:ext cx="8503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  <a:ea typeface="Cambria" panose="02040503050406030204" pitchFamily="18" charset="0"/>
              </a:rPr>
              <a:t> </a:t>
            </a:r>
            <a:r>
              <a:rPr lang="en-US" sz="3200" dirty="0">
                <a:latin typeface="+mj-lt"/>
                <a:ea typeface="Cambria" panose="02040503050406030204" pitchFamily="18" charset="0"/>
              </a:rPr>
              <a:t>   </a:t>
            </a:r>
            <a:r>
              <a:rPr lang="vi-VN" sz="3200" dirty="0">
                <a:latin typeface="+mj-lt"/>
                <a:ea typeface="Cambria" panose="02040503050406030204" pitchFamily="18" charset="0"/>
              </a:rPr>
              <a:t>Tiến lại gần hơn, ông thấy cậu bé đang nhặt</a:t>
            </a:r>
            <a:r>
              <a:rPr lang="en-US" sz="3200" dirty="0">
                <a:latin typeface="+mj-lt"/>
                <a:ea typeface="Cambria" panose="02040503050406030204" pitchFamily="18" charset="0"/>
              </a:rPr>
              <a:t> </a:t>
            </a:r>
            <a:r>
              <a:rPr lang="vi-VN" sz="3200" dirty="0">
                <a:latin typeface="+mj-lt"/>
                <a:ea typeface="Cambria" panose="02040503050406030204" pitchFamily="18" charset="0"/>
              </a:rPr>
              <a:t>những con sao biển bị thủy triều đánh dạt lên bờ và thả chúng trở về với đại dương.</a:t>
            </a:r>
            <a:endParaRPr lang="en-US" sz="3200" dirty="0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588099-6780-485D-97B9-2070C9269917}"/>
              </a:ext>
            </a:extLst>
          </p:cNvPr>
          <p:cNvCxnSpPr>
            <a:cxnSpLocks/>
          </p:cNvCxnSpPr>
          <p:nvPr/>
        </p:nvCxnSpPr>
        <p:spPr>
          <a:xfrm flipH="1">
            <a:off x="3529107" y="2539851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D09324-BDEA-42D1-AF46-C824B9BFD626}"/>
              </a:ext>
            </a:extLst>
          </p:cNvPr>
          <p:cNvGrpSpPr/>
          <p:nvPr/>
        </p:nvGrpSpPr>
        <p:grpSpPr>
          <a:xfrm>
            <a:off x="6059105" y="3519308"/>
            <a:ext cx="99130" cy="335273"/>
            <a:chOff x="2922366" y="2812774"/>
            <a:chExt cx="99130" cy="33527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7DF7DB-A102-4D7C-A632-7F7DD1C6A20C}"/>
                </a:ext>
              </a:extLst>
            </p:cNvPr>
            <p:cNvCxnSpPr/>
            <p:nvPr/>
          </p:nvCxnSpPr>
          <p:spPr>
            <a:xfrm flipH="1">
              <a:off x="2947591" y="2821188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85FF6F-6F9F-4143-8A07-F941C62448F8}"/>
                </a:ext>
              </a:extLst>
            </p:cNvPr>
            <p:cNvCxnSpPr/>
            <p:nvPr/>
          </p:nvCxnSpPr>
          <p:spPr>
            <a:xfrm flipH="1">
              <a:off x="2922366" y="2812774"/>
              <a:ext cx="73905" cy="3268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5D1C9F-6552-4BF7-925D-65DA732801BF}"/>
              </a:ext>
            </a:extLst>
          </p:cNvPr>
          <p:cNvCxnSpPr>
            <a:cxnSpLocks/>
          </p:cNvCxnSpPr>
          <p:nvPr/>
        </p:nvCxnSpPr>
        <p:spPr>
          <a:xfrm flipH="1">
            <a:off x="8029096" y="948424"/>
            <a:ext cx="90599" cy="374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EA878E-F59D-49A7-B7E5-0DACE95F0969}"/>
              </a:ext>
            </a:extLst>
          </p:cNvPr>
          <p:cNvCxnSpPr>
            <a:cxnSpLocks/>
          </p:cNvCxnSpPr>
          <p:nvPr/>
        </p:nvCxnSpPr>
        <p:spPr>
          <a:xfrm flipH="1">
            <a:off x="3639245" y="3031262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17F919-340F-496A-8538-C6D8704C3F97}"/>
              </a:ext>
            </a:extLst>
          </p:cNvPr>
          <p:cNvCxnSpPr>
            <a:cxnSpLocks/>
          </p:cNvCxnSpPr>
          <p:nvPr/>
        </p:nvCxnSpPr>
        <p:spPr>
          <a:xfrm flipH="1">
            <a:off x="8338836" y="3023521"/>
            <a:ext cx="88872" cy="322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06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1827</Words>
  <Application>Microsoft Office PowerPoint</Application>
  <PresentationFormat>On-screen Show (16:9)</PresentationFormat>
  <Paragraphs>130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Microsoft YaHei</vt:lpstr>
      <vt:lpstr>Calibri Light</vt:lpstr>
      <vt:lpstr>Cambria</vt:lpstr>
      <vt:lpstr>Times New Roman</vt:lpstr>
      <vt:lpstr>Arial</vt:lpstr>
      <vt:lpstr>Calibri</vt:lpstr>
      <vt:lpstr>Office Theme</vt:lpstr>
      <vt:lpstr>PowerPoint Presentation</vt:lpstr>
      <vt:lpstr>Bài 15:  NHỮNG CON SAO BIỂN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Hello</cp:lastModifiedBy>
  <cp:revision>107</cp:revision>
  <dcterms:modified xsi:type="dcterms:W3CDTF">2022-03-13T15:20:50Z</dcterms:modified>
</cp:coreProperties>
</file>