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81" r:id="rId2"/>
    <p:sldId id="303" r:id="rId3"/>
    <p:sldId id="258" r:id="rId4"/>
    <p:sldId id="288" r:id="rId5"/>
    <p:sldId id="533" r:id="rId6"/>
    <p:sldId id="391" r:id="rId7"/>
    <p:sldId id="375" r:id="rId8"/>
    <p:sldId id="297" r:id="rId9"/>
    <p:sldId id="542" r:id="rId10"/>
    <p:sldId id="538" r:id="rId11"/>
    <p:sldId id="539" r:id="rId12"/>
    <p:sldId id="540" r:id="rId13"/>
    <p:sldId id="295" r:id="rId14"/>
    <p:sldId id="537" r:id="rId15"/>
    <p:sldId id="296" r:id="rId16"/>
    <p:sldId id="541" r:id="rId17"/>
    <p:sldId id="536" r:id="rId18"/>
    <p:sldId id="530" r:id="rId19"/>
    <p:sldId id="535" r:id="rId20"/>
    <p:sldId id="4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95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21821" y="1952500"/>
            <a:ext cx="55914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5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5200" y="5010033"/>
            <a:ext cx="42336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3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979268" y="6502400"/>
            <a:ext cx="2140085" cy="46166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9543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2022/3/7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85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98" r:id="rId18"/>
    <p:sldLayoutId id="2147483699" r:id="rId1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42" y="2044635"/>
            <a:ext cx="6607346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80" y="3974153"/>
            <a:ext cx="8740829" cy="6232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342900" lvl="1" algn="ctr" defTabSz="342900" fontAlgn="base">
              <a:defRPr/>
            </a:pP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lang="en-US" altLang="zh-CN" sz="3600" b="1" i="1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3600" b="1" i="1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lang="en-US" altLang="zh-CN" sz="3600" b="1" i="1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7008" y="1314514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01862" flipH="1">
            <a:off x="7331767" y="799399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561160" y="4684537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2" y="4232703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437256" flipV="1">
            <a:off x="5737779" y="4792561"/>
            <a:ext cx="1174281" cy="124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0142" y="1679575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0142" y="70285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300863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24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1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3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406331" y="846223"/>
            <a:ext cx="8380317" cy="1485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61373" y="2657324"/>
            <a:ext cx="5713568" cy="128034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à"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700" b="1" dirty="0">
                <a:solidFill>
                  <a:srgbClr val="7030A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441" y="1215247"/>
            <a:ext cx="85667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 </a:t>
            </a:r>
            <a:r>
              <a:rPr lang="vi-VN" sz="3400" dirty="0">
                <a:solidFill>
                  <a:srgbClr val="7030A0"/>
                </a:solidFill>
                <a:latin typeface="HP001 4 hàng" panose="020B0603050302020204" pitchFamily="34" charset="0"/>
              </a:rPr>
              <a:t>. . </a:t>
            </a:r>
            <a:endParaRPr lang="en-US" sz="34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5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406331" y="846223"/>
            <a:ext cx="8380317" cy="14854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4441" y="1215247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 Box 1725">
            <a:extLst>
              <a:ext uri="{FF2B5EF4-FFF2-40B4-BE49-F238E27FC236}">
                <a16:creationId xmlns:a16="http://schemas.microsoft.com/office/drawing/2014/main" id="{DA15F760-BD47-46BE-B3CD-656D20BA3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91" y="2484536"/>
            <a:ext cx="7963792" cy="122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605E7CBB-4F5A-450F-A049-5C82ACCB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2" y="5350365"/>
            <a:ext cx="4657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7" name="Text Box 1727">
            <a:extLst>
              <a:ext uri="{FF2B5EF4-FFF2-40B4-BE49-F238E27FC236}">
                <a16:creationId xmlns:a16="http://schemas.microsoft.com/office/drawing/2014/main" id="{88442F47-AD36-4FF5-9945-042951897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43" y="3723506"/>
            <a:ext cx="58475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X, h, g, y, b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BF9E0202-B1FF-4CC4-9613-0FDE64762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91" y="4667587"/>
            <a:ext cx="30792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130367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406331" y="846223"/>
            <a:ext cx="8380317" cy="14854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4441" y="1215247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 Box 1736">
            <a:extLst>
              <a:ext uri="{FF2B5EF4-FFF2-40B4-BE49-F238E27FC236}">
                <a16:creationId xmlns:a16="http://schemas.microsoft.com/office/drawing/2014/main" id="{6F526C68-9AD9-4E99-B0E8-022D074E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13" y="2697975"/>
            <a:ext cx="8021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F666DF0D-F866-4B3C-BCFF-48BE8318A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31" y="3429000"/>
            <a:ext cx="8176355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ê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 (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ơ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vi-VN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845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73173"/>
              </p:ext>
            </p:extLst>
          </p:nvPr>
        </p:nvGraphicFramePr>
        <p:xfrm>
          <a:off x="564595" y="1189524"/>
          <a:ext cx="7792278" cy="940656"/>
        </p:xfrm>
        <a:graphic>
          <a:graphicData uri="http://schemas.openxmlformats.org/drawingml/2006/table">
            <a:tbl>
              <a:tblPr/>
              <a:tblGrid>
                <a:gridCol w="599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599406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61" y="1086658"/>
            <a:ext cx="7441633" cy="9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Xuân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2" y="2587410"/>
            <a:ext cx="7280272" cy="57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altLang="en-US" sz="255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1" y="3420284"/>
            <a:ext cx="8210461" cy="13075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hoảng cách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721" y="1073350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C6CCB773-32C7-475B-A5F1-53F9E078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836" y="1140518"/>
            <a:ext cx="626207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về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24" name="Rectangle 115">
            <a:extLst>
              <a:ext uri="{FF2B5EF4-FFF2-40B4-BE49-F238E27FC236}">
                <a16:creationId xmlns:a16="http://schemas.microsoft.com/office/drawing/2014/main" id="{82B90911-CE50-4EFF-9517-CDD95288E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494" y="1073618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25" name="Rectangle 115">
            <a:extLst>
              <a:ext uri="{FF2B5EF4-FFF2-40B4-BE49-F238E27FC236}">
                <a16:creationId xmlns:a16="http://schemas.microsoft.com/office/drawing/2014/main" id="{C605B702-E908-4E32-8533-9B84894C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013" y="1153826"/>
            <a:ext cx="1228429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hàng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26" name="Rectangle 115">
            <a:extLst>
              <a:ext uri="{FF2B5EF4-FFF2-40B4-BE49-F238E27FC236}">
                <a16:creationId xmlns:a16="http://schemas.microsoft.com/office/drawing/2014/main" id="{FA514136-06CE-49AB-9BEA-292783F1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871" y="1073618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27" name="Rectangle 115">
            <a:extLst>
              <a:ext uri="{FF2B5EF4-FFF2-40B4-BE49-F238E27FC236}">
                <a16:creationId xmlns:a16="http://schemas.microsoft.com/office/drawing/2014/main" id="{C0B30DD5-FD4C-4AEA-8236-7C5586EB3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4415" y="1140518"/>
            <a:ext cx="776190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cây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28" name="Rectangle 115">
            <a:extLst>
              <a:ext uri="{FF2B5EF4-FFF2-40B4-BE49-F238E27FC236}">
                <a16:creationId xmlns:a16="http://schemas.microsoft.com/office/drawing/2014/main" id="{F4B68F70-F51C-4C51-AB73-38F1F59B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143" y="1073618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29" name="Rectangle 115">
            <a:extLst>
              <a:ext uri="{FF2B5EF4-FFF2-40B4-BE49-F238E27FC236}">
                <a16:creationId xmlns:a16="http://schemas.microsoft.com/office/drawing/2014/main" id="{AF2D6F9B-8BE7-4418-9DDB-237C45A85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069" y="1153826"/>
            <a:ext cx="776191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bên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0" name="Rectangle 115">
            <a:extLst>
              <a:ext uri="{FF2B5EF4-FFF2-40B4-BE49-F238E27FC236}">
                <a16:creationId xmlns:a16="http://schemas.microsoft.com/office/drawing/2014/main" id="{55257662-A2C6-44B2-BEA7-41A9A547B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177" y="1073548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31" name="Rectangle 115">
            <a:extLst>
              <a:ext uri="{FF2B5EF4-FFF2-40B4-BE49-F238E27FC236}">
                <a16:creationId xmlns:a16="http://schemas.microsoft.com/office/drawing/2014/main" id="{9D8769DD-26C9-4689-9F55-8B375A8C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594" y="1153826"/>
            <a:ext cx="1178393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đường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2" name="Rectangle 115">
            <a:extLst>
              <a:ext uri="{FF2B5EF4-FFF2-40B4-BE49-F238E27FC236}">
                <a16:creationId xmlns:a16="http://schemas.microsoft.com/office/drawing/2014/main" id="{901F715C-6BE8-4C62-80DE-8D0195FC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163" y="1073548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33" name="Rectangle 115">
            <a:extLst>
              <a:ext uri="{FF2B5EF4-FFF2-40B4-BE49-F238E27FC236}">
                <a16:creationId xmlns:a16="http://schemas.microsoft.com/office/drawing/2014/main" id="{912A849E-724F-4382-895D-AFAFA33AD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860" y="1140574"/>
            <a:ext cx="938674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thay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4" name="Rectangle 115">
            <a:extLst>
              <a:ext uri="{FF2B5EF4-FFF2-40B4-BE49-F238E27FC236}">
                <a16:creationId xmlns:a16="http://schemas.microsoft.com/office/drawing/2014/main" id="{CA77434D-F437-4163-97FB-A90A5C456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834" y="1073548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35" name="Rectangle 115">
            <a:extLst>
              <a:ext uri="{FF2B5EF4-FFF2-40B4-BE49-F238E27FC236}">
                <a16:creationId xmlns:a16="http://schemas.microsoft.com/office/drawing/2014/main" id="{E5A9F5A0-0C44-4F2E-8520-FC5CC8D7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826" y="1153501"/>
            <a:ext cx="522175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áo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6" name="Rectangle 115">
            <a:extLst>
              <a:ext uri="{FF2B5EF4-FFF2-40B4-BE49-F238E27FC236}">
                <a16:creationId xmlns:a16="http://schemas.microsoft.com/office/drawing/2014/main" id="{DF6CB39A-6CCA-4743-A8CA-DA9FF7DC6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319" y="1073350"/>
            <a:ext cx="4744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</a:rPr>
              <a:t> o </a:t>
            </a:r>
          </a:p>
        </p:txBody>
      </p:sp>
      <p:sp>
        <p:nvSpPr>
          <p:cNvPr id="37" name="Rectangle 115">
            <a:extLst>
              <a:ext uri="{FF2B5EF4-FFF2-40B4-BE49-F238E27FC236}">
                <a16:creationId xmlns:a16="http://schemas.microsoft.com/office/drawing/2014/main" id="{BDEED488-0224-47A0-97E1-7819603F3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699" y="1153501"/>
            <a:ext cx="938674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altLang="en-US" sz="29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mới</a:t>
            </a:r>
            <a:r>
              <a:rPr lang="en-US" altLang="en-US" sz="29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alt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6" grpId="1"/>
      <p:bldP spid="13" grpId="0"/>
      <p:bldP spid="24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A0229-BDF2-4159-A9AE-B58F63029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381841" y="4750965"/>
            <a:ext cx="8380317" cy="14854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2F7A1A-EE22-4975-9B30-E61FD3AA8C37}"/>
              </a:ext>
            </a:extLst>
          </p:cNvPr>
          <p:cNvSpPr/>
          <p:nvPr/>
        </p:nvSpPr>
        <p:spPr>
          <a:xfrm>
            <a:off x="329951" y="5119989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62EEB-AB99-427D-B23E-629A19D3A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487160" y="2636614"/>
            <a:ext cx="2303729" cy="196643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BEF9B1-BD95-4D93-8459-48EE3C44A56F}"/>
              </a:ext>
            </a:extLst>
          </p:cNvPr>
          <p:cNvGrpSpPr/>
          <p:nvPr/>
        </p:nvGrpSpPr>
        <p:grpSpPr>
          <a:xfrm>
            <a:off x="6489736" y="493704"/>
            <a:ext cx="2192382" cy="1964236"/>
            <a:chOff x="179882" y="202717"/>
            <a:chExt cx="3326130" cy="3007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D47FD44-FBC5-4920-BF5D-FF4CF0D410B3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BB833DB-7C35-4F0F-9D35-88D833302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645109-749E-43C1-B540-A8508BB497D0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4E371F-857F-43CF-99EA-AFEF33E8D503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DBFE13-CD19-4208-BCAB-A79BC5EDD08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5D4380-FF17-4635-B0FE-8FE048660EEC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A2D15C5-06AF-4C76-9DFB-A61F289FA2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992767" y="1432998"/>
            <a:ext cx="2303729" cy="29151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A254F4-F840-4540-B029-6C200EE5920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4120671" y="2319802"/>
            <a:ext cx="1793874" cy="18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81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62" y="1585082"/>
            <a:ext cx="2783479" cy="27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3609883" y="4368559"/>
            <a:ext cx="29013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5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5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lang="en-US" sz="405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5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857068" y="1989913"/>
            <a:ext cx="7632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652460" y="3132966"/>
            <a:ext cx="6611765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920862" y="4458149"/>
            <a:ext cx="71460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298001" y="1570815"/>
            <a:ext cx="1402341" cy="1310238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9" y="2482685"/>
              <a:ext cx="887577" cy="7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7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298001" y="2773881"/>
            <a:ext cx="1402341" cy="1310238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298001" y="4084119"/>
            <a:ext cx="1402341" cy="1310238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006437" y="1108511"/>
            <a:ext cx="359785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58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89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95;p38"/>
          <p:cNvSpPr txBox="1">
            <a:spLocks noGrp="1"/>
          </p:cNvSpPr>
          <p:nvPr>
            <p:ph type="title"/>
          </p:nvPr>
        </p:nvSpPr>
        <p:spPr>
          <a:xfrm>
            <a:off x="751424" y="103755"/>
            <a:ext cx="2020704" cy="70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Tập viết</a:t>
            </a:r>
            <a:endParaRPr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oogle Shape;415;p38"/>
          <p:cNvGrpSpPr/>
          <p:nvPr/>
        </p:nvGrpSpPr>
        <p:grpSpPr>
          <a:xfrm>
            <a:off x="283011" y="71126"/>
            <a:ext cx="718475" cy="939085"/>
            <a:chOff x="-3118700" y="2365900"/>
            <a:chExt cx="741250" cy="792000"/>
          </a:xfrm>
        </p:grpSpPr>
        <p:sp>
          <p:nvSpPr>
            <p:cNvPr id="9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2" y="2766815"/>
            <a:ext cx="2741391" cy="36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IMG0172A"/>
          <p:cNvPicPr>
            <a:picLocks noChangeAspect="1" noChangeArrowheads="1"/>
          </p:cNvPicPr>
          <p:nvPr/>
        </p:nvPicPr>
        <p:blipFill>
          <a:blip r:embed="rId5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44" y="0"/>
            <a:ext cx="5545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inh cay but 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32" y="117475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 rot="16200000">
            <a:off x="6104357" y="4805363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16200000">
            <a:off x="5085414" y="1792998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73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-0.00069 0.01112 0.00018 0.02269 -0.00208 0.03334 C -0.00347 0.03982 -0.00764 0.04445 -0.01041 0.05001 C -0.0118 0.05279 -0.01371 0.0551 -0.01458 0.05834 C -0.01527 0.06112 -0.01562 0.06413 -0.01666 0.06667 C -0.02118 0.07709 -0.0276 0.08542 -0.03333 0.09445 C -0.03489 0.097 -0.03576 0.10024 -0.0375 0.10255 C -0.04149 0.10857 -0.04583 0.1139 -0.05 0.11945 C -0.05208 0.12223 -0.0533 0.12755 -0.05625 0.12779 C -0.06458 0.12871 -0.07291 0.12964 -0.08125 0.13056 C -0.0875 0.12964 -0.09409 0.13033 -0.1 0.12779 C -0.10277 0.12663 -0.10382 0.12177 -0.10625 0.11945 C -0.10885 0.11691 -0.1118 0.11575 -0.11458 0.1139 C -0.11597 0.11089 -0.11684 0.10765 -0.11875 0.10556 C -0.12257 0.10117 -0.13125 0.09445 -0.13125 0.09445 C -0.1375 0.08172 -0.14566 0.07292 -0.15 0.05834 C -0.15156 0.05302 -0.15416 0.04167 -0.15416 0.04167 C -0.15729 0.00441 -0.16597 -0.03564 -0.15416 -0.07221 C -0.15121 -0.08124 -0.14514 -0.09351 -0.13958 -0.09999 C -0.13576 -0.10439 -0.13125 -0.1074 -0.12708 -0.1111 C -0.125 -0.11296 -0.12083 -0.11666 -0.12083 -0.11666 C -0.11944 -0.11944 -0.11857 -0.12291 -0.11666 -0.12499 C -0.11493 -0.12684 -0.11232 -0.12638 -0.11041 -0.12777 C -0.09531 -0.13772 -0.11406 -0.12916 -0.09583 -0.13888 C -0.08559 -0.14444 -0.07812 -0.14721 -0.06875 -0.15555 C -0.0493 -0.15462 -0.02986 -0.15439 -0.01041 -0.15277 C -0.00764 -0.15254 -0.00416 -0.15277 -0.00208 -0.14999 C -3.61111E-6 -0.14721 -0.00104 -0.14235 -3.61111E-6 -0.13888 C 0.00105 -0.13587 0.00278 -0.13333 0.00417 -0.13055 C 0.01094 -0.11805 0.02188 -0.11133 0.02709 -0.09721 C 0.03594 -0.07337 0.03889 -0.04421 0.05 -0.02221 C 0.05261 -0.00809 0.05434 0.00742 0.06042 0.01945 C 0.06268 0.0463 0.06441 0.07316 0.06667 0.10001 C 0.06528 0.20279 0.07066 0.25047 0.05 0.33334 C 0.04861 0.34607 0.04688 0.36529 0.04375 0.37779 C 0.04289 0.38079 0.04063 0.38311 0.03959 0.38612 C 0.03559 0.397 0.03941 0.39283 0.03542 0.40533 C 0.03143 0.41783 0.02535 0.42941 0.02084 0.44144 C 0.01476 0.45811 0.0099 0.47385 0.00209 0.48867 C -0.00729 0.50672 -0.02135 0.52779 -0.0375 0.53311 C -0.04496 0.54329 -0.05243 0.55117 -0.0625 0.55533 C -0.06805 0.56297 -0.07413 0.56783 -0.08125 0.572 C -0.08524 0.57454 -0.09375 0.57755 -0.09375 0.57755 C -0.13281 0.57501 -0.13871 0.58334 -0.15833 0.54445 C -0.15764 0.52038 -0.15798 0.4963 -0.15625 0.472 C -0.15451 0.44839 -0.13836 0.43218 -0.12916 0.4139 C -0.12639 0.39885 -0.11892 0.39075 -0.1125 0.37779 C -0.10173 0.35603 -0.08767 0.33589 -0.07291 0.31945 C -0.0533 0.29769 -0.08576 0.32802 -0.05416 0.30001 C -0.05156 0.29769 -0.04843 0.29677 -0.04583 0.29445 C -0.0434 0.29214 -0.04201 0.2882 -0.03958 0.28612 C -0.03368 0.28079 -0.025 0.27964 -0.01875 0.27501 C -0.01875 0.27501 -0.00312 0.26112 -3.61111E-6 0.25834 C 0.00191 0.25672 0.00434 0.25695 0.00625 0.25556 C 0.01927 0.24584 0.02032 0.24237 0.03125 0.22779 C 0.03282 0.2257 0.03559 0.2264 0.0375 0.22501 C 0.04445 0.22038 0.05157 0.21575 0.05834 0.21112 C 0.06719 0.2051 0.0625 0.20579 0.07084 0.19723 C 0.07483 0.19306 0.07917 0.18982 0.08334 0.18612 C 0.08872 0.18149 0.09636 0.17894 0.10209 0.17501 C 0.11511 0.16621 0.12761 0.15626 0.14167 0.15001 C 0.14445 0.1463 0.14688 0.14191 0.15 0.1389 C 0.15174 0.13728 0.15434 0.13774 0.15625 0.13612 C 0.16302 0.1301 0.16302 0.12431 0.16875 0.11667 C 0.17118 0.11343 0.17466 0.11158 0.17709 0.10834 C 0.18733 0.09445 0.19063 0.07917 0.20625 0.07223 C 0.21441 0.05603 0.22882 0.04908 0.23959 0.03612 C 0.24393 0.03079 0.25209 0.01945 0.25209 0.01945 C 0.2573 -0.00115 0.26875 -0.01643 0.275 -0.0361 C 0.27952 -0.05022 0.279 -0.06481 0.28542 -0.07777 C 0.28334 -0.14096 0.29584 -0.14397 0.26042 -0.14999 C 0.2448 -0.15694 0.2283 -0.15138 0.2125 -0.14721 C 0.20348 -0.13911 0.19289 -0.13749 0.18334 -0.13055 C 0.16962 -0.12036 0.16007 -0.10439 0.14792 -0.09166 C 0.14393 -0.08749 0.13959 -0.08425 0.13542 -0.08055 C 0.12761 -0.0736 0.11615 -0.05184 0.11042 -0.04166 C 0.10764 -0.03078 0.10209 -0.02383 0.09792 -0.01388 C 0.08733 0.01089 0.09966 -0.01481 0.08959 0.00556 C 0.08525 0.02871 0.09045 0.00579 0.08334 0.02501 C 0.07986 0.0345 0.07952 0.04561 0.07709 0.05556 C 0.07518 0.07362 0.0717 0.09052 0.06875 0.10834 C 0.06598 0.12501 0.06441 0.14214 0.06042 0.15834 C 0.05868 0.17524 0.05608 0.19214 0.05209 0.20834 C 0.05105 0.21853 0.04844 0.22848 0.04792 0.2389 C 0.04584 0.2838 0.05504 0.30811 0.03959 0.3389 C 0.0408 0.36436 0.03802 0.38265 0.04792 0.40279 C 0.05035 0.41552 0.05486 0.42802 0.06042 0.4389 C 0.0658 0.4676 0.07726 0.49468 0.08959 0.51922 C 0.0908 0.52177 0.09028 0.52524 0.09167 0.52779 C 0.09393 0.53172 0.11181 0.55464 0.11667 0.55834 C 0.12639 0.56552 0.13889 0.56228 0.15 0.56367 C 0.16806 0.56667 0.18611 0.56945 0.20417 0.572 C 0.23889 0.56853 0.22257 0.57061 0.24375 0.56112 C 0.25122 0.55117 0.25868 0.53959 0.26459 0.52779 C 0.26528 0.52292 0.26528 0.51806 0.26667 0.5139 C 0.26875 0.50788 0.27344 0.50348 0.275 0.49723 C 0.27795 0.48566 0.27587 0.49121 0.28125 0.48033 C 0.28837 0.4426 0.28611 0.40232 0.28334 0.3639 C 0.28316 0.36042 0.28091 0.35811 0.27917 0.35556 C 0.26893 0.34005 0.25643 0.3257 0.24167 0.31945 C 0.21598 0.32038 0.19011 0.31829 0.16459 0.32223 C 0.15955 0.32269 0.15209 0.33334 0.15209 0.33334 C 0.14219 0.35325 0.14723 0.34538 0.1375 0.35834 C 0.13681 0.36112 0.13646 0.36413 0.13542 0.36644 C 0.13299 0.37246 0.12709 0.38334 0.12709 0.38334 C 0.12587 0.38982 0.12361 0.39584 0.12292 0.40279 C 0.12188 0.41204 0.12292 0.42154 0.12084 0.43056 C 0.11407 0.45973 0.11459 0.4301 0.11459 0.44144 " pathEditMode="relative" ptsTypes="fffffffffffffffffffffffffffffffffffffffffffffffffffffffffffffffffffffffffffffffffffffffffffffffffffffffffffA">
                                      <p:cBhvr>
                                        <p:cTn id="19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857068" y="1989913"/>
            <a:ext cx="7632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652460" y="3132966"/>
            <a:ext cx="6611765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920862" y="4458149"/>
            <a:ext cx="71460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298001" y="1570815"/>
            <a:ext cx="1402341" cy="1310238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9" y="2482685"/>
              <a:ext cx="887577" cy="7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7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298001" y="2773881"/>
            <a:ext cx="1402341" cy="1310238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298001" y="4084119"/>
            <a:ext cx="1402341" cy="1310238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006437" y="1108511"/>
            <a:ext cx="359785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82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8B8DE2F-8645-4AC5-924A-C902F8633BBF}"/>
              </a:ext>
            </a:extLst>
          </p:cNvPr>
          <p:cNvGrpSpPr/>
          <p:nvPr/>
        </p:nvGrpSpPr>
        <p:grpSpPr>
          <a:xfrm>
            <a:off x="658554" y="1500190"/>
            <a:ext cx="7342446" cy="1163177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28022" y="1860410"/>
            <a:ext cx="4973264" cy="1193952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26E6F6C-CA62-4256-86B7-36D4BAE1B7A5}"/>
              </a:ext>
            </a:extLst>
          </p:cNvPr>
          <p:cNvGrpSpPr/>
          <p:nvPr/>
        </p:nvGrpSpPr>
        <p:grpSpPr>
          <a:xfrm>
            <a:off x="1370258" y="1831369"/>
            <a:ext cx="1257764" cy="1775373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D68A90D-FAB7-43D4-B00F-D373D716CE01}"/>
              </a:ext>
            </a:extLst>
          </p:cNvPr>
          <p:cNvSpPr/>
          <p:nvPr/>
        </p:nvSpPr>
        <p:spPr>
          <a:xfrm>
            <a:off x="2092762" y="1866298"/>
            <a:ext cx="1134785" cy="113478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id="{51D7B24F-61DE-447B-BE63-141CB11A64C3}"/>
              </a:ext>
            </a:extLst>
          </p:cNvPr>
          <p:cNvSpPr txBox="1"/>
          <p:nvPr/>
        </p:nvSpPr>
        <p:spPr>
          <a:xfrm>
            <a:off x="2293177" y="1996313"/>
            <a:ext cx="733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27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2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id="{A3EAD8E8-D9A2-4C84-AD48-DB84F5405AB4}"/>
              </a:ext>
            </a:extLst>
          </p:cNvPr>
          <p:cNvSpPr txBox="1"/>
          <p:nvPr/>
        </p:nvSpPr>
        <p:spPr>
          <a:xfrm>
            <a:off x="4257220" y="2268532"/>
            <a:ext cx="951413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38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3038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id="{00814D79-2C31-4FC1-87ED-2981661BE03A}"/>
              </a:ext>
            </a:extLst>
          </p:cNvPr>
          <p:cNvSpPr txBox="1"/>
          <p:nvPr/>
        </p:nvSpPr>
        <p:spPr>
          <a:xfrm>
            <a:off x="3138898" y="3347056"/>
            <a:ext cx="4291007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38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CHỮ HOA </a:t>
            </a:r>
            <a:r>
              <a:rPr lang="en-US" altLang="zh-CN" sz="3038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X</a:t>
            </a:r>
            <a:endParaRPr lang="zh-CN" altLang="en-US" sz="3038" dirty="0">
              <a:solidFill>
                <a:srgbClr val="FF0000"/>
              </a:solidFill>
              <a:latin typeface="HP001 4 hàng" panose="020B0603050302020204" pitchFamily="34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149732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1048656" y="-1237344"/>
            <a:ext cx="6858000" cy="9332688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517367" y="2932067"/>
            <a:ext cx="5332043" cy="14773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ĐỊNH HƯỚNG HỌC TẬP TIẾP THEO</a:t>
            </a:r>
            <a:endParaRPr kumimoji="0" lang="en-US" sz="48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03" y="-203243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5026" y="3030071"/>
            <a:ext cx="2263295" cy="3827929"/>
          </a:xfrm>
          <a:prstGeom prst="rect">
            <a:avLst/>
          </a:prstGeom>
        </p:spPr>
      </p:pic>
      <p:pic>
        <p:nvPicPr>
          <p:cNvPr id="13" name="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10662" y="4511016"/>
            <a:ext cx="4544215" cy="2373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857068" y="1989913"/>
            <a:ext cx="7632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652460" y="3132966"/>
            <a:ext cx="6611765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Xuân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ωϙ, 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κ</a:t>
            </a:r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ay áo jƞ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920862" y="4458149"/>
            <a:ext cx="714605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298001" y="1570815"/>
            <a:ext cx="1402341" cy="1310238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9" y="2482685"/>
              <a:ext cx="887577" cy="7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27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01</a:t>
              </a:r>
              <a:endParaRPr lang="zh-CN" alt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298001" y="2773881"/>
            <a:ext cx="1402341" cy="1310238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8"/>
              <a:ext cx="887577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02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298001" y="4084119"/>
            <a:ext cx="1402341" cy="1310238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9"/>
              <a:ext cx="970071" cy="797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120000"/>
                </a:lnSpc>
                <a:defRPr/>
              </a:pPr>
              <a:r>
                <a:rPr lang="en-US" altLang="zh-CN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03</a:t>
              </a:r>
              <a:endParaRPr lang="zh-C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006437" y="1108511"/>
            <a:ext cx="359785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80245" y="2358887"/>
            <a:ext cx="388416" cy="2311096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427115" y="1627879"/>
            <a:ext cx="2086153" cy="326330"/>
            <a:chOff x="5440680" y="1322832"/>
            <a:chExt cx="3017520" cy="1950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1055534" y="3289514"/>
            <a:ext cx="1051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935225" y="1231536"/>
            <a:ext cx="1511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01067-C04C-4631-AF65-DB37B7B7EC6F}"/>
              </a:ext>
            </a:extLst>
          </p:cNvPr>
          <p:cNvSpPr txBox="1"/>
          <p:nvPr/>
        </p:nvSpPr>
        <p:spPr>
          <a:xfrm>
            <a:off x="4956314" y="1954209"/>
            <a:ext cx="3806178" cy="908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AC08CA-0477-4096-8C00-9D21E89FDA12}"/>
              </a:ext>
            </a:extLst>
          </p:cNvPr>
          <p:cNvSpPr txBox="1"/>
          <p:nvPr/>
        </p:nvSpPr>
        <p:spPr>
          <a:xfrm>
            <a:off x="4956314" y="3098937"/>
            <a:ext cx="35527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21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5EF74E-7663-499C-89A1-6AC97D7B1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2299184" y="1879694"/>
            <a:ext cx="2325520" cy="2915184"/>
          </a:xfrm>
          <a:prstGeom prst="rect">
            <a:avLst/>
          </a:prstGeom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147795" y="2849283"/>
            <a:ext cx="123542" cy="12489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393780" y="1616383"/>
            <a:ext cx="6279593" cy="46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B90A38E-040A-461D-96BE-496E229B4E5F}"/>
              </a:ext>
            </a:extLst>
          </p:cNvPr>
          <p:cNvGrpSpPr/>
          <p:nvPr/>
        </p:nvGrpSpPr>
        <p:grpSpPr>
          <a:xfrm>
            <a:off x="7070831" y="2998458"/>
            <a:ext cx="377938" cy="1565536"/>
            <a:chOff x="1042416" y="804672"/>
            <a:chExt cx="210312" cy="43616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A51B8C-9A78-42E9-83DD-03C81362C20E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7243668-B9F0-494C-BA08-D84BC594CAA9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7F38DC3-5542-4BC1-AFBD-7E9CDFE1F6D0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B23974-D627-4963-9867-AC9A11EFEB6F}"/>
              </a:ext>
            </a:extLst>
          </p:cNvPr>
          <p:cNvGrpSpPr/>
          <p:nvPr/>
        </p:nvGrpSpPr>
        <p:grpSpPr>
          <a:xfrm>
            <a:off x="5063412" y="2030377"/>
            <a:ext cx="1793875" cy="444861"/>
            <a:chOff x="5440680" y="1322832"/>
            <a:chExt cx="3017520" cy="1950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FBBE0D-13D1-4986-8D3C-D75457734468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CCF2FFF-10D4-4A22-9FEE-387E4D84E27D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16A0B1-3155-441B-BDA6-AE98B3FBD085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973C54-B116-46C5-A305-18BA1465CA24}"/>
              </a:ext>
            </a:extLst>
          </p:cNvPr>
          <p:cNvGrpSpPr/>
          <p:nvPr/>
        </p:nvGrpSpPr>
        <p:grpSpPr>
          <a:xfrm>
            <a:off x="1459158" y="2266709"/>
            <a:ext cx="173008" cy="2355742"/>
            <a:chOff x="1042416" y="804672"/>
            <a:chExt cx="210312" cy="436168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283736-6729-4374-A0E8-A0A0119C5843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6CB3804-7C3F-42BE-8182-E655B940A14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AA2A845-D204-4DB5-980C-490A7706374A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12079E-7A5C-42A2-8FD1-C0F1C266AC64}"/>
              </a:ext>
            </a:extLst>
          </p:cNvPr>
          <p:cNvGrpSpPr/>
          <p:nvPr/>
        </p:nvGrpSpPr>
        <p:grpSpPr>
          <a:xfrm>
            <a:off x="1767042" y="1571174"/>
            <a:ext cx="2033978" cy="217418"/>
            <a:chOff x="5440680" y="1322832"/>
            <a:chExt cx="3017520" cy="19507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2C2185-FA22-45BC-B059-6B126140BA57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E7B605-71B3-4AFF-9401-21934F3F2EC0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A3EAA3-6B94-481A-8288-648A8FDA72C2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18">
            <a:extLst>
              <a:ext uri="{FF2B5EF4-FFF2-40B4-BE49-F238E27FC236}">
                <a16:creationId xmlns:a16="http://schemas.microsoft.com/office/drawing/2014/main" id="{3BF31D85-B71F-4003-A1C8-1EFF6578F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31" y="2475238"/>
            <a:ext cx="11285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A13CFA72-B6F5-4A05-B717-4EDF4E241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026" y="728136"/>
            <a:ext cx="1109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 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C79BB1C4-5841-4093-9E3E-D171C53EA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878" y="1625531"/>
            <a:ext cx="718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 ô li</a:t>
            </a: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6F5EA82A-4928-4D70-B4AC-D3DD243CC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769" y="3160186"/>
            <a:ext cx="1164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 ô li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rưỡi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E71AC895-1E1F-4FCE-939D-44D8A3F8A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943" y="5284902"/>
            <a:ext cx="7166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So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sánh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  </a:t>
            </a:r>
            <a:r>
              <a:rPr lang="en-US" altLang="en-US" sz="18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C8BC48-330B-4F1C-8610-6F9F76686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1632167" y="1799395"/>
            <a:ext cx="2303729" cy="2915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FED40F-E77E-48B2-89C2-1D734E8183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5063412" y="2735714"/>
            <a:ext cx="1793874" cy="18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693" t="3409" r="9785" b="15897"/>
          <a:stretch/>
        </p:blipFill>
        <p:spPr>
          <a:xfrm>
            <a:off x="2273909" y="1568441"/>
            <a:ext cx="4620879" cy="47813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956359" y="483375"/>
            <a:ext cx="715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800" kern="0" dirty="0">
                <a:solidFill>
                  <a:srgbClr val="FFAB40">
                    <a:lumMod val="5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 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32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en-US" sz="2133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2244" y="1427197"/>
            <a:ext cx="2661587" cy="2920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BAE5E4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7813680" y="2202448"/>
            <a:ext cx="818567" cy="924136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3557263" y="2944825"/>
            <a:ext cx="4744832" cy="3575505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1391111" y="1570138"/>
            <a:ext cx="466570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F4368-6403-40FD-9548-3DF687E9B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5" r="32216" b="32972"/>
          <a:stretch/>
        </p:blipFill>
        <p:spPr>
          <a:xfrm>
            <a:off x="406331" y="846223"/>
            <a:ext cx="8380317" cy="14854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9F92FC-FF43-4FF3-B05F-6C9DA2D26075}"/>
              </a:ext>
            </a:extLst>
          </p:cNvPr>
          <p:cNvSpPr/>
          <p:nvPr/>
        </p:nvSpPr>
        <p:spPr>
          <a:xfrm>
            <a:off x="354441" y="1215247"/>
            <a:ext cx="85667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Xuân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ωϙ, 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hàng cây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χ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Ĺn đưŊg </a:t>
            </a:r>
            <a:r>
              <a:rPr lang="el-GR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vi-VN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ay áo jƞ</a:t>
            </a:r>
            <a:r>
              <a:rPr lang="en-US" sz="34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lang="en-US" sz="3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AA3F1-6A0C-4635-ADD6-E3DAF71FD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524" y="2540087"/>
            <a:ext cx="6576540" cy="37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2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497</Words>
  <Application>Microsoft Office PowerPoint</Application>
  <PresentationFormat>On-screen Show (4:3)</PresentationFormat>
  <Paragraphs>85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等线</vt:lpstr>
      <vt:lpstr>.VnTime</vt:lpstr>
      <vt:lpstr>Arial</vt:lpstr>
      <vt:lpstr>Arial-Rounded</vt:lpstr>
      <vt:lpstr>Calibri</vt:lpstr>
      <vt:lpstr>Cambria</vt:lpstr>
      <vt:lpstr>HP001 4 hàng</vt:lpstr>
      <vt:lpstr>HP001 5 hàng</vt:lpstr>
      <vt:lpstr>iCiel Cadena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UTM Avo</vt:lpstr>
      <vt:lpstr>UTM Cookies</vt:lpstr>
      <vt:lpstr>Wingdings</vt:lpstr>
      <vt:lpstr>Volicy Bulletin Board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viết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Hello</cp:lastModifiedBy>
  <cp:revision>115</cp:revision>
  <dcterms:created xsi:type="dcterms:W3CDTF">2021-06-19T10:18:00Z</dcterms:created>
  <dcterms:modified xsi:type="dcterms:W3CDTF">2022-03-07T01:25:00Z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