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97" r:id="rId1"/>
    <p:sldMasterId id="2147483710" r:id="rId2"/>
  </p:sldMasterIdLst>
  <p:notesMasterIdLst>
    <p:notesMasterId r:id="rId33"/>
  </p:notesMasterIdLst>
  <p:sldIdLst>
    <p:sldId id="569" r:id="rId3"/>
    <p:sldId id="257" r:id="rId4"/>
    <p:sldId id="258" r:id="rId5"/>
    <p:sldId id="264" r:id="rId6"/>
    <p:sldId id="260" r:id="rId7"/>
    <p:sldId id="261" r:id="rId8"/>
    <p:sldId id="263" r:id="rId9"/>
    <p:sldId id="610" r:id="rId10"/>
    <p:sldId id="2007577156" r:id="rId11"/>
    <p:sldId id="588" r:id="rId12"/>
    <p:sldId id="589" r:id="rId13"/>
    <p:sldId id="591" r:id="rId14"/>
    <p:sldId id="599" r:id="rId15"/>
    <p:sldId id="592" r:id="rId16"/>
    <p:sldId id="593" r:id="rId17"/>
    <p:sldId id="595" r:id="rId18"/>
    <p:sldId id="594" r:id="rId19"/>
    <p:sldId id="597" r:id="rId20"/>
    <p:sldId id="297" r:id="rId21"/>
    <p:sldId id="600" r:id="rId22"/>
    <p:sldId id="601" r:id="rId23"/>
    <p:sldId id="602" r:id="rId24"/>
    <p:sldId id="603" r:id="rId25"/>
    <p:sldId id="308" r:id="rId26"/>
    <p:sldId id="605" r:id="rId27"/>
    <p:sldId id="299" r:id="rId28"/>
    <p:sldId id="604" r:id="rId29"/>
    <p:sldId id="606" r:id="rId30"/>
    <p:sldId id="309" r:id="rId31"/>
    <p:sldId id="298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F06BA"/>
    <a:srgbClr val="009900"/>
    <a:srgbClr val="0066FF"/>
    <a:srgbClr val="FFB3B3"/>
    <a:srgbClr val="CCECFF"/>
    <a:srgbClr val="00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5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037D24-1B7C-4484-868B-EF08D1053E00}" type="datetimeFigureOut">
              <a:rPr lang="en-US" smtClean="0"/>
              <a:t>3/6/2022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FAA8A9-21EC-4DA7-AFE0-2CDE06AC70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88275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F3E1F-43A5-4F29-9EC7-547C3838D9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F3E1F-43A5-4F29-9EC7-547C3838D98F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F3E1F-43A5-4F29-9EC7-547C3838D9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96395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ECF270-EC13-46BB-ADD2-DBBDC0934A2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宋体" panose="02010600030101010101" pitchFamily="2" charset="-122"/>
                <a:cs typeface="+mn-cs"/>
              </a:rPr>
              <a:pPr marL="0" marR="0" lvl="0" indent="0" algn="r" defTabSz="9141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21627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ECF270-EC13-46BB-ADD2-DBBDC0934A2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宋体" panose="02010600030101010101" pitchFamily="2" charset="-122"/>
                <a:cs typeface="+mn-cs"/>
              </a:rPr>
              <a:pPr marL="0" marR="0" lvl="0" indent="0" algn="r" defTabSz="9141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21627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6189906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2622222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6806162"/>
      </p:ext>
    </p:extLst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6" y="108236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1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3862622958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56472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doors dir="vert"/>
      </p:transition>
    </mc:Choice>
    <mc:Fallback xmlns=""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0848398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9219480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8736455"/>
      </p:ext>
    </p:extLst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3/6/2022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6303954"/>
      </p:ext>
    </p:extLst>
  </p:cSld>
  <p:clrMapOvr>
    <a:masterClrMapping/>
  </p:clrMapOvr>
  <p:hf sldNum="0"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3/6/2022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0755599"/>
      </p:ext>
    </p:extLst>
  </p:cSld>
  <p:clrMapOvr>
    <a:masterClrMapping/>
  </p:clrMapOvr>
  <p:hf sldNum="0"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3/6/2022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5425906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8249284"/>
      </p:ext>
    </p:extLst>
  </p:cSld>
  <p:clrMapOvr>
    <a:masterClrMapping/>
  </p:clrMapOvr>
  <p:transition spd="slow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3/6/2022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2941246"/>
      </p:ext>
    </p:extLst>
  </p:cSld>
  <p:clrMapOvr>
    <a:masterClrMapping/>
  </p:clrMapOvr>
  <p:transition spd="slow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3/6/2022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5119417"/>
      </p:ext>
    </p:extLst>
  </p:cSld>
  <p:clrMapOvr>
    <a:masterClrMapping/>
  </p:clrMapOvr>
  <p:hf sldNum="0"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3/6/2022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4532515"/>
      </p:ext>
    </p:extLst>
  </p:cSld>
  <p:clrMapOvr>
    <a:masterClrMapping/>
  </p:clrMapOvr>
  <p:hf sldNum="0"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3598154"/>
      </p:ext>
    </p:extLst>
  </p:cSld>
  <p:clrMapOvr>
    <a:masterClrMapping/>
  </p:clrMapOvr>
  <p:hf sldNum="0" hdr="0" ft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1462183"/>
      </p:ext>
    </p:extLst>
  </p:cSld>
  <p:clrMapOvr>
    <a:masterClrMapping/>
  </p:clrMapOvr>
  <p:hf sldNum="0" hdr="0" ft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1"/>
          <p:cNvSpPr txBox="1">
            <a:spLocks noGrp="1"/>
          </p:cNvSpPr>
          <p:nvPr>
            <p:ph type="title" hasCustomPrompt="1"/>
          </p:nvPr>
        </p:nvSpPr>
        <p:spPr>
          <a:xfrm>
            <a:off x="2537133" y="2651967"/>
            <a:ext cx="7276000" cy="115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053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8" name="Google Shape;38;p11"/>
          <p:cNvSpPr txBox="1">
            <a:spLocks noGrp="1"/>
          </p:cNvSpPr>
          <p:nvPr>
            <p:ph type="body" idx="1"/>
          </p:nvPr>
        </p:nvSpPr>
        <p:spPr>
          <a:xfrm>
            <a:off x="2115400" y="4106533"/>
            <a:ext cx="7961200" cy="52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23545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2665"/>
            </a:lvl1pPr>
            <a:lvl2pPr marL="1219200" lvl="1" indent="-423545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61311917"/>
      </p:ext>
    </p:extLst>
  </p:cSld>
  <p:clrMapOvr>
    <a:masterClrMapping/>
  </p:clrMapOvr>
  <p:transition spd="slow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">
  <p:cSld name="Title and four columns 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6"/>
          <p:cNvSpPr txBox="1">
            <a:spLocks noGrp="1"/>
          </p:cNvSpPr>
          <p:nvPr>
            <p:ph type="ctrTitle"/>
          </p:nvPr>
        </p:nvSpPr>
        <p:spPr>
          <a:xfrm>
            <a:off x="2807849" y="2436767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0" name="Google Shape;100;p16"/>
          <p:cNvSpPr txBox="1">
            <a:spLocks noGrp="1"/>
          </p:cNvSpPr>
          <p:nvPr>
            <p:ph type="subTitle" idx="1"/>
          </p:nvPr>
        </p:nvSpPr>
        <p:spPr>
          <a:xfrm>
            <a:off x="2539049" y="2855184"/>
            <a:ext cx="2966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5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1" name="Google Shape;101;p16"/>
          <p:cNvSpPr txBox="1">
            <a:spLocks noGrp="1"/>
          </p:cNvSpPr>
          <p:nvPr>
            <p:ph type="ctrTitle" idx="2"/>
          </p:nvPr>
        </p:nvSpPr>
        <p:spPr>
          <a:xfrm>
            <a:off x="6853351" y="2436767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2" name="Google Shape;102;p16"/>
          <p:cNvSpPr txBox="1">
            <a:spLocks noGrp="1"/>
          </p:cNvSpPr>
          <p:nvPr>
            <p:ph type="subTitle" idx="3"/>
          </p:nvPr>
        </p:nvSpPr>
        <p:spPr>
          <a:xfrm>
            <a:off x="6584551" y="2855184"/>
            <a:ext cx="2966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5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3" name="Google Shape;103;p16"/>
          <p:cNvSpPr txBox="1">
            <a:spLocks noGrp="1"/>
          </p:cNvSpPr>
          <p:nvPr>
            <p:ph type="ctrTitle" idx="4"/>
          </p:nvPr>
        </p:nvSpPr>
        <p:spPr>
          <a:xfrm>
            <a:off x="2807849" y="4504851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4" name="Google Shape;104;p16"/>
          <p:cNvSpPr txBox="1">
            <a:spLocks noGrp="1"/>
          </p:cNvSpPr>
          <p:nvPr>
            <p:ph type="subTitle" idx="5"/>
          </p:nvPr>
        </p:nvSpPr>
        <p:spPr>
          <a:xfrm>
            <a:off x="2539049" y="4931304"/>
            <a:ext cx="2966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5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5" name="Google Shape;105;p16"/>
          <p:cNvSpPr txBox="1">
            <a:spLocks noGrp="1"/>
          </p:cNvSpPr>
          <p:nvPr>
            <p:ph type="ctrTitle" idx="6"/>
          </p:nvPr>
        </p:nvSpPr>
        <p:spPr>
          <a:xfrm>
            <a:off x="6853351" y="4504851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6" name="Google Shape;106;p16"/>
          <p:cNvSpPr txBox="1">
            <a:spLocks noGrp="1"/>
          </p:cNvSpPr>
          <p:nvPr>
            <p:ph type="subTitle" idx="7"/>
          </p:nvPr>
        </p:nvSpPr>
        <p:spPr>
          <a:xfrm>
            <a:off x="6584551" y="4931304"/>
            <a:ext cx="2966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5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7" name="Google Shape;107;p16"/>
          <p:cNvSpPr txBox="1">
            <a:spLocks noGrp="1"/>
          </p:cNvSpPr>
          <p:nvPr>
            <p:ph type="title" idx="8"/>
          </p:nvPr>
        </p:nvSpPr>
        <p:spPr>
          <a:xfrm>
            <a:off x="936400" y="806967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9pPr>
          </a:lstStyle>
          <a:p>
            <a:endParaRPr/>
          </a:p>
        </p:txBody>
      </p:sp>
      <p:sp>
        <p:nvSpPr>
          <p:cNvPr id="108" name="Google Shape;108;p16"/>
          <p:cNvSpPr txBox="1">
            <a:spLocks noGrp="1"/>
          </p:cNvSpPr>
          <p:nvPr>
            <p:ph type="title" idx="9" hasCustomPrompt="1"/>
          </p:nvPr>
        </p:nvSpPr>
        <p:spPr>
          <a:xfrm>
            <a:off x="3441449" y="1903567"/>
            <a:ext cx="11620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9" name="Google Shape;109;p16"/>
          <p:cNvSpPr txBox="1">
            <a:spLocks noGrp="1"/>
          </p:cNvSpPr>
          <p:nvPr>
            <p:ph type="title" idx="13" hasCustomPrompt="1"/>
          </p:nvPr>
        </p:nvSpPr>
        <p:spPr>
          <a:xfrm>
            <a:off x="3441449" y="3968767"/>
            <a:ext cx="11620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10" name="Google Shape;110;p16"/>
          <p:cNvSpPr txBox="1">
            <a:spLocks noGrp="1"/>
          </p:cNvSpPr>
          <p:nvPr>
            <p:ph type="title" idx="14" hasCustomPrompt="1"/>
          </p:nvPr>
        </p:nvSpPr>
        <p:spPr>
          <a:xfrm>
            <a:off x="7486951" y="1903567"/>
            <a:ext cx="11620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11" name="Google Shape;111;p16"/>
          <p:cNvSpPr txBox="1">
            <a:spLocks noGrp="1"/>
          </p:cNvSpPr>
          <p:nvPr>
            <p:ph type="title" idx="15" hasCustomPrompt="1"/>
          </p:nvPr>
        </p:nvSpPr>
        <p:spPr>
          <a:xfrm>
            <a:off x="7486951" y="3968767"/>
            <a:ext cx="11620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612362371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421647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883492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6543414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1492183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6615601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8277234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5624798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3/6/2022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59281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  <p:sldLayoutId id="2147483730" r:id="rId13"/>
  </p:sldLayoutIdLst>
  <p:transition spd="slow">
    <p:fade/>
  </p:transition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3/6/2022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67722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  <p:sldLayoutId id="2147483722" r:id="rId12"/>
    <p:sldLayoutId id="2147483724" r:id="rId13"/>
  </p:sldLayoutIdLst>
  <p:transition spd="slow">
    <p:fade/>
  </p:transition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7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0.xml"/><Relationship Id="rId5" Type="http://schemas.microsoft.com/office/2007/relationships/hdphoto" Target="../media/hdphoto18.wdp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0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8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8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0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5.png"/><Relationship Id="rId7" Type="http://schemas.microsoft.com/office/2007/relationships/hdphoto" Target="../media/hdphoto4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microsoft.com/office/2007/relationships/hdphoto" Target="../media/hdphoto6.wdp"/><Relationship Id="rId5" Type="http://schemas.microsoft.com/office/2007/relationships/hdphoto" Target="../media/hdphoto3.wdp"/><Relationship Id="rId10" Type="http://schemas.openxmlformats.org/officeDocument/2006/relationships/image" Target="../media/image9.png"/><Relationship Id="rId4" Type="http://schemas.openxmlformats.org/officeDocument/2006/relationships/image" Target="../media/image6.png"/><Relationship Id="rId9" Type="http://schemas.microsoft.com/office/2007/relationships/hdphoto" Target="../media/hdphoto5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0.xml"/><Relationship Id="rId4" Type="http://schemas.microsoft.com/office/2007/relationships/hdphoto" Target="../media/hdphoto18.wdp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0.xml"/><Relationship Id="rId5" Type="http://schemas.microsoft.com/office/2007/relationships/hdphoto" Target="../media/hdphoto18.wdp"/><Relationship Id="rId4" Type="http://schemas.openxmlformats.org/officeDocument/2006/relationships/image" Target="../media/image2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3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6.xml"/><Relationship Id="rId4" Type="http://schemas.microsoft.com/office/2007/relationships/hdphoto" Target="../media/hdphoto19.wdp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0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.png"/><Relationship Id="rId7" Type="http://schemas.microsoft.com/office/2007/relationships/hdphoto" Target="../media/hdphoto3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microsoft.com/office/2007/relationships/hdphoto" Target="../media/hdphoto4.wdp"/><Relationship Id="rId4" Type="http://schemas.openxmlformats.org/officeDocument/2006/relationships/image" Target="../media/image7.png"/><Relationship Id="rId9" Type="http://schemas.microsoft.com/office/2007/relationships/hdphoto" Target="../media/hdphoto6.wdp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13" Type="http://schemas.openxmlformats.org/officeDocument/2006/relationships/image" Target="../media/image13.png"/><Relationship Id="rId18" Type="http://schemas.microsoft.com/office/2007/relationships/hdphoto" Target="../media/hdphoto10.wdp"/><Relationship Id="rId3" Type="http://schemas.openxmlformats.org/officeDocument/2006/relationships/image" Target="../media/image10.png"/><Relationship Id="rId21" Type="http://schemas.openxmlformats.org/officeDocument/2006/relationships/image" Target="../media/image17.png"/><Relationship Id="rId7" Type="http://schemas.openxmlformats.org/officeDocument/2006/relationships/slide" Target="slide6.xml"/><Relationship Id="rId12" Type="http://schemas.microsoft.com/office/2007/relationships/hdphoto" Target="../media/hdphoto6.wdp"/><Relationship Id="rId17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6" Type="http://schemas.microsoft.com/office/2007/relationships/hdphoto" Target="../media/hdphoto9.wdp"/><Relationship Id="rId20" Type="http://schemas.microsoft.com/office/2007/relationships/hdphoto" Target="../media/hdphoto11.wdp"/><Relationship Id="rId1" Type="http://schemas.openxmlformats.org/officeDocument/2006/relationships/slideLayout" Target="../slideLayouts/slideLayout2.xml"/><Relationship Id="rId6" Type="http://schemas.openxmlformats.org/officeDocument/2006/relationships/slide" Target="slide5.xml"/><Relationship Id="rId11" Type="http://schemas.openxmlformats.org/officeDocument/2006/relationships/image" Target="../media/image12.png"/><Relationship Id="rId24" Type="http://schemas.openxmlformats.org/officeDocument/2006/relationships/slide" Target="slide9.xml"/><Relationship Id="rId5" Type="http://schemas.microsoft.com/office/2007/relationships/hdphoto" Target="../media/hdphoto4.wdp"/><Relationship Id="rId15" Type="http://schemas.openxmlformats.org/officeDocument/2006/relationships/image" Target="../media/image14.png"/><Relationship Id="rId23" Type="http://schemas.openxmlformats.org/officeDocument/2006/relationships/image" Target="../media/image18.GIF"/><Relationship Id="rId10" Type="http://schemas.microsoft.com/office/2007/relationships/hdphoto" Target="../media/hdphoto7.wdp"/><Relationship Id="rId19" Type="http://schemas.openxmlformats.org/officeDocument/2006/relationships/image" Target="../media/image16.png"/><Relationship Id="rId4" Type="http://schemas.openxmlformats.org/officeDocument/2006/relationships/image" Target="../media/image7.png"/><Relationship Id="rId9" Type="http://schemas.openxmlformats.org/officeDocument/2006/relationships/image" Target="../media/image11.png"/><Relationship Id="rId14" Type="http://schemas.microsoft.com/office/2007/relationships/hdphoto" Target="../media/hdphoto8.wdp"/><Relationship Id="rId22" Type="http://schemas.microsoft.com/office/2007/relationships/hdphoto" Target="../media/hdphoto12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7.png"/><Relationship Id="rId7" Type="http://schemas.microsoft.com/office/2007/relationships/hdphoto" Target="../media/hdphoto13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11" Type="http://schemas.microsoft.com/office/2007/relationships/hdphoto" Target="../media/hdphoto15.wdp"/><Relationship Id="rId5" Type="http://schemas.openxmlformats.org/officeDocument/2006/relationships/slide" Target="slide4.xml"/><Relationship Id="rId10" Type="http://schemas.openxmlformats.org/officeDocument/2006/relationships/image" Target="../media/image21.png"/><Relationship Id="rId4" Type="http://schemas.microsoft.com/office/2007/relationships/hdphoto" Target="../media/hdphoto4.wdp"/><Relationship Id="rId9" Type="http://schemas.microsoft.com/office/2007/relationships/hdphoto" Target="../media/hdphoto14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7.png"/><Relationship Id="rId7" Type="http://schemas.microsoft.com/office/2007/relationships/hdphoto" Target="../media/hdphoto13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11" Type="http://schemas.microsoft.com/office/2007/relationships/hdphoto" Target="../media/hdphoto15.wdp"/><Relationship Id="rId5" Type="http://schemas.openxmlformats.org/officeDocument/2006/relationships/slide" Target="slide4.xml"/><Relationship Id="rId10" Type="http://schemas.openxmlformats.org/officeDocument/2006/relationships/image" Target="../media/image21.png"/><Relationship Id="rId4" Type="http://schemas.microsoft.com/office/2007/relationships/hdphoto" Target="../media/hdphoto4.wdp"/><Relationship Id="rId9" Type="http://schemas.microsoft.com/office/2007/relationships/hdphoto" Target="../media/hdphoto14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7.png"/><Relationship Id="rId7" Type="http://schemas.microsoft.com/office/2007/relationships/hdphoto" Target="../media/hdphoto13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11" Type="http://schemas.microsoft.com/office/2007/relationships/hdphoto" Target="../media/hdphoto15.wdp"/><Relationship Id="rId5" Type="http://schemas.openxmlformats.org/officeDocument/2006/relationships/slide" Target="slide4.xml"/><Relationship Id="rId10" Type="http://schemas.openxmlformats.org/officeDocument/2006/relationships/image" Target="../media/image21.png"/><Relationship Id="rId4" Type="http://schemas.microsoft.com/office/2007/relationships/hdphoto" Target="../media/hdphoto4.wdp"/><Relationship Id="rId9" Type="http://schemas.microsoft.com/office/2007/relationships/hdphoto" Target="../media/hdphoto14.wdp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.xml"/><Relationship Id="rId5" Type="http://schemas.microsoft.com/office/2007/relationships/hdphoto" Target="../media/hdphoto16.wdp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Bộ SGK Lớp 6 - Kết nối tri thức với cuộc sống - Công ty Cổ phần Đầu tư và  Phát triển Giáo dục Phương Nam">
            <a:extLst>
              <a:ext uri="{FF2B5EF4-FFF2-40B4-BE49-F238E27FC236}">
                <a16:creationId xmlns:a16="http://schemas.microsoft.com/office/drawing/2014/main" id="{D1A59C5F-5E2A-465C-A839-19558C4E4B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6642" y="496183"/>
            <a:ext cx="1715388" cy="1715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943587" y="2211571"/>
            <a:ext cx="2434304" cy="3385538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5300" dirty="0">
                <a:solidFill>
                  <a:srgbClr val="FB5B53"/>
                </a:solidFill>
                <a:latin typeface="UTM Cookies" panose="02040603050506020204" pitchFamily="18" charset="0"/>
              </a:rPr>
              <a:t>HÀNH TINH XANH CỦA EM</a:t>
            </a:r>
          </a:p>
        </p:txBody>
      </p:sp>
      <p:pic>
        <p:nvPicPr>
          <p:cNvPr id="4" name="Picture 3" descr="Screen Clipping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472" r="3102" b="788"/>
          <a:stretch/>
        </p:blipFill>
        <p:spPr>
          <a:xfrm>
            <a:off x="4220500" y="629265"/>
            <a:ext cx="5801115" cy="5680715"/>
          </a:xfrm>
          <a:prstGeom prst="ellipse">
            <a:avLst/>
          </a:prstGeom>
          <a:effectLst>
            <a:glow rad="101600">
              <a:srgbClr val="92D050">
                <a:alpha val="60000"/>
              </a:srgbClr>
            </a:glow>
          </a:effectLst>
        </p:spPr>
      </p:pic>
    </p:spTree>
    <p:extLst>
      <p:ext uri="{BB962C8B-B14F-4D97-AF65-F5344CB8AC3E}">
        <p14:creationId xmlns:p14="http://schemas.microsoft.com/office/powerpoint/2010/main" val="46701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push dir="r"/>
      </p:transition>
    </mc:Choice>
    <mc:Fallback xmlns="">
      <p:transition>
        <p:push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928;p37">
            <a:extLst>
              <a:ext uri="{FF2B5EF4-FFF2-40B4-BE49-F238E27FC236}">
                <a16:creationId xmlns:a16="http://schemas.microsoft.com/office/drawing/2014/main" id="{EA03764F-1AF3-40EF-92F0-AB0F7B87E3BD}"/>
              </a:ext>
            </a:extLst>
          </p:cNvPr>
          <p:cNvSpPr txBox="1"/>
          <p:nvPr/>
        </p:nvSpPr>
        <p:spPr>
          <a:xfrm>
            <a:off x="768627" y="639938"/>
            <a:ext cx="10853530" cy="678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>
              <a:buSzPts val="1100"/>
            </a:pPr>
            <a:r>
              <a:rPr lang="en-GB" sz="3200" b="1" dirty="0"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Hai </a:t>
            </a:r>
            <a:r>
              <a:rPr lang="en-GB" sz="3200" b="1" dirty="0" err="1"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bức</a:t>
            </a:r>
            <a:r>
              <a:rPr lang="en-GB" sz="3200" b="1" dirty="0"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GB" sz="3200" b="1" dirty="0" err="1"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tranh</a:t>
            </a:r>
            <a:r>
              <a:rPr lang="en-GB" sz="3200" b="1" dirty="0"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GB" sz="3200" b="1" dirty="0" err="1"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miêu</a:t>
            </a:r>
            <a:r>
              <a:rPr lang="en-GB" sz="3200" b="1" dirty="0"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GB" sz="3200" b="1" dirty="0" err="1"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tả</a:t>
            </a:r>
            <a:r>
              <a:rPr lang="en-GB" sz="3200" b="1" dirty="0"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GB" sz="3200" b="1" dirty="0" err="1"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cảnh</a:t>
            </a:r>
            <a:r>
              <a:rPr lang="en-GB" sz="3200" b="1" dirty="0"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đ</a:t>
            </a:r>
            <a:r>
              <a:rPr lang="en-US" altLang="en-GB" sz="3200" b="1" dirty="0" err="1"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ường</a:t>
            </a:r>
            <a:r>
              <a:rPr lang="en-US" altLang="en-GB" sz="3200" b="1" dirty="0"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altLang="en-GB" sz="3200" b="1" dirty="0" err="1"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phố</a:t>
            </a:r>
            <a:r>
              <a:rPr lang="en-US" altLang="en-GB" sz="3200" b="1" dirty="0"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altLang="en-GB" sz="3200" b="1" dirty="0" err="1"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trong</a:t>
            </a:r>
            <a:r>
              <a:rPr lang="en-US" altLang="en-GB" sz="3200" b="1" dirty="0"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altLang="en-GB" sz="3200" b="1" dirty="0" err="1"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vào</a:t>
            </a:r>
            <a:r>
              <a:rPr lang="en-US" altLang="en-GB" sz="3200" b="1" dirty="0"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altLang="en-GB" sz="3200" b="1" dirty="0" err="1"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thời</a:t>
            </a:r>
            <a:r>
              <a:rPr lang="en-US" altLang="en-GB" sz="3200" b="1" dirty="0"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altLang="en-GB" sz="3200" b="1" dirty="0" err="1"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điểm</a:t>
            </a:r>
            <a:r>
              <a:rPr lang="en-US" altLang="en-GB" sz="3200" b="1" dirty="0"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altLang="en-GB" sz="3200" b="1" dirty="0" err="1"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nào</a:t>
            </a:r>
            <a:r>
              <a:rPr lang="en-US" altLang="en-GB" sz="3200" b="1" dirty="0"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?</a:t>
            </a:r>
            <a:endParaRPr sz="3200" b="1" dirty="0">
              <a:latin typeface="Times New Roman" panose="02020603050405020304" pitchFamily="18" charset="0"/>
              <a:ea typeface="Montserrat"/>
              <a:cs typeface="Times New Roman" panose="02020603050405020304" pitchFamily="18" charset="0"/>
              <a:sym typeface="Montserrat"/>
            </a:endParaRPr>
          </a:p>
        </p:txBody>
      </p:sp>
      <p:pic>
        <p:nvPicPr>
          <p:cNvPr id="5" name="Picture 4" descr="Screen Clipping">
            <a:extLst>
              <a:ext uri="{FF2B5EF4-FFF2-40B4-BE49-F238E27FC236}">
                <a16:creationId xmlns:a16="http://schemas.microsoft.com/office/drawing/2014/main" id="{342C9DCE-1644-4977-96A2-84A252C69E4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45" r="48813"/>
          <a:stretch>
            <a:fillRect/>
          </a:stretch>
        </p:blipFill>
        <p:spPr>
          <a:xfrm>
            <a:off x="1139688" y="1650641"/>
            <a:ext cx="4699592" cy="4008616"/>
          </a:xfrm>
          <a:prstGeom prst="round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6" name="Picture 5" descr="Screen Clipping">
            <a:extLst>
              <a:ext uri="{FF2B5EF4-FFF2-40B4-BE49-F238E27FC236}">
                <a16:creationId xmlns:a16="http://schemas.microsoft.com/office/drawing/2014/main" id="{14377E98-86DF-4AD7-926E-2F69867B269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766" r="-283"/>
          <a:stretch>
            <a:fillRect/>
          </a:stretch>
        </p:blipFill>
        <p:spPr>
          <a:xfrm>
            <a:off x="6653915" y="1650641"/>
            <a:ext cx="4398397" cy="3891782"/>
          </a:xfrm>
          <a:prstGeom prst="roundRect">
            <a:avLst>
              <a:gd name="adj" fmla="val 12118"/>
            </a:avLst>
          </a:prstGeom>
          <a:ln>
            <a:solidFill>
              <a:schemeClr val="tx1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6C9A0DF-57B6-46F6-937B-BB7F0DEE3A98}"/>
              </a:ext>
            </a:extLst>
          </p:cNvPr>
          <p:cNvSpPr txBox="1"/>
          <p:nvPr/>
        </p:nvSpPr>
        <p:spPr>
          <a:xfrm>
            <a:off x="1023460" y="5874946"/>
            <a:ext cx="991936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Quang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829913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push dir="r"/>
      </p:transition>
    </mc:Choice>
    <mc:Fallback xmlns="">
      <p:transition>
        <p:push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1"/>
      <p:bldP spid="7" grpId="1"/>
      <p:bldP spid="7" grpId="2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86;p32">
            <a:extLst>
              <a:ext uri="{FF2B5EF4-FFF2-40B4-BE49-F238E27FC236}">
                <a16:creationId xmlns:a16="http://schemas.microsoft.com/office/drawing/2014/main" id="{48AA7971-44FF-43A6-84D0-B9199F35F619}"/>
              </a:ext>
            </a:extLst>
          </p:cNvPr>
          <p:cNvSpPr txBox="1">
            <a:spLocks/>
          </p:cNvSpPr>
          <p:nvPr/>
        </p:nvSpPr>
        <p:spPr>
          <a:xfrm>
            <a:off x="3185587" y="616600"/>
            <a:ext cx="4380080" cy="61595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/>
            <a:endParaRPr lang="en-US" altLang="en-GB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/>
            <a:endParaRPr lang="en-US" altLang="en-GB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altLang="en-GB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 CHỔI TRE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516C0AB-D69D-45DB-8664-316B6E160226}"/>
              </a:ext>
            </a:extLst>
          </p:cNvPr>
          <p:cNvGrpSpPr/>
          <p:nvPr/>
        </p:nvGrpSpPr>
        <p:grpSpPr>
          <a:xfrm>
            <a:off x="503510" y="1372677"/>
            <a:ext cx="11024915" cy="5632450"/>
            <a:chOff x="854" y="2281"/>
            <a:chExt cx="16477" cy="8870"/>
          </a:xfrm>
        </p:grpSpPr>
        <p:sp>
          <p:nvSpPr>
            <p:cNvPr id="4" name="Text Box 1">
              <a:extLst>
                <a:ext uri="{FF2B5EF4-FFF2-40B4-BE49-F238E27FC236}">
                  <a16:creationId xmlns:a16="http://schemas.microsoft.com/office/drawing/2014/main" id="{69482EDE-64FF-49B9-8C1A-2DC9B6AB7E76}"/>
                </a:ext>
              </a:extLst>
            </p:cNvPr>
            <p:cNvSpPr txBox="1"/>
            <p:nvPr/>
          </p:nvSpPr>
          <p:spPr>
            <a:xfrm>
              <a:off x="854" y="2341"/>
              <a:ext cx="5455" cy="74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sz="3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đêm</a:t>
              </a:r>
              <a:r>
                <a:rPr lang="en-US" sz="3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hè</a:t>
              </a:r>
              <a:endPara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3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Khi</a:t>
              </a:r>
              <a:r>
                <a:rPr lang="en-US" sz="3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ve</a:t>
              </a:r>
              <a:r>
                <a:rPr lang="en-US" sz="3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ve</a:t>
              </a:r>
              <a:endPara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3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Đã</a:t>
              </a:r>
              <a:r>
                <a:rPr lang="en-US" sz="3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ngủ</a:t>
              </a:r>
              <a:endPara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3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Tôi</a:t>
              </a:r>
              <a:r>
                <a:rPr lang="en-US" sz="3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lắng</a:t>
              </a:r>
              <a:r>
                <a:rPr lang="en-US" sz="3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nghe</a:t>
              </a:r>
              <a:endPara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3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Trên</a:t>
              </a:r>
              <a:r>
                <a:rPr lang="en-US" sz="3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đườngTrầnPhú</a:t>
              </a:r>
              <a:endPara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3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Tiếng</a:t>
              </a:r>
              <a:r>
                <a:rPr lang="en-US" sz="3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chổi</a:t>
              </a:r>
              <a:r>
                <a:rPr lang="en-US" sz="3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tre</a:t>
              </a:r>
              <a:endPara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3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Xao</a:t>
              </a:r>
              <a:r>
                <a:rPr lang="en-US" sz="3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xác</a:t>
              </a:r>
              <a:r>
                <a:rPr lang="en-US" sz="3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hàng</a:t>
              </a:r>
              <a:r>
                <a:rPr lang="en-US" sz="3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me</a:t>
              </a:r>
            </a:p>
            <a:p>
              <a:r>
                <a:rPr lang="en-US" sz="3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Tiếng</a:t>
              </a:r>
              <a:r>
                <a:rPr lang="en-US" sz="3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chổi</a:t>
              </a:r>
              <a:r>
                <a:rPr lang="en-US" sz="3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tre</a:t>
              </a:r>
              <a:endPara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3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Đêm</a:t>
              </a:r>
              <a:r>
                <a:rPr lang="en-US" sz="3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hè</a:t>
              </a:r>
              <a:endPara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3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Quét</a:t>
              </a:r>
              <a:r>
                <a:rPr lang="en-US" sz="3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rác</a:t>
              </a:r>
              <a:r>
                <a:rPr lang="en-US" sz="3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...</a:t>
              </a:r>
            </a:p>
          </p:txBody>
        </p:sp>
        <p:sp>
          <p:nvSpPr>
            <p:cNvPr id="5" name="Text Box 10">
              <a:extLst>
                <a:ext uri="{FF2B5EF4-FFF2-40B4-BE49-F238E27FC236}">
                  <a16:creationId xmlns:a16="http://schemas.microsoft.com/office/drawing/2014/main" id="{D6B5E36B-6AAE-4F07-AB35-78BEA756C8C6}"/>
                </a:ext>
              </a:extLst>
            </p:cNvPr>
            <p:cNvSpPr txBox="1"/>
            <p:nvPr/>
          </p:nvSpPr>
          <p:spPr>
            <a:xfrm>
              <a:off x="6720" y="2341"/>
              <a:ext cx="6172" cy="81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sz="3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đêm</a:t>
              </a:r>
              <a:r>
                <a:rPr lang="en-US" sz="3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đông</a:t>
              </a:r>
              <a:endPara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3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Khi</a:t>
              </a:r>
              <a:r>
                <a:rPr lang="en-US" sz="3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cơn</a:t>
              </a:r>
              <a:r>
                <a:rPr lang="en-US" sz="3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dông</a:t>
              </a:r>
              <a:endPara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3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Vừa</a:t>
              </a:r>
              <a:r>
                <a:rPr lang="en-US" sz="3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tắt</a:t>
              </a:r>
              <a:endPara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3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Tôi</a:t>
              </a:r>
              <a:r>
                <a:rPr lang="en-US" sz="3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đứng</a:t>
              </a:r>
              <a:r>
                <a:rPr lang="en-US" sz="3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trông</a:t>
              </a:r>
              <a:endPara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3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Trên</a:t>
              </a:r>
              <a:r>
                <a:rPr lang="en-US" sz="3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đường</a:t>
              </a:r>
              <a:r>
                <a:rPr lang="en-US" sz="3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lặng</a:t>
              </a:r>
              <a:r>
                <a:rPr lang="en-US" sz="3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ngắt</a:t>
              </a:r>
              <a:endPara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3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Chị</a:t>
              </a:r>
              <a:r>
                <a:rPr lang="en-US" sz="3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lao</a:t>
              </a:r>
              <a:r>
                <a:rPr lang="en-US" sz="3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công</a:t>
              </a:r>
              <a:endPara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3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Như</a:t>
              </a:r>
              <a:r>
                <a:rPr lang="en-US" sz="3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sắt</a:t>
              </a:r>
              <a:endPara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3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Như</a:t>
              </a:r>
              <a:r>
                <a:rPr lang="en-US" sz="3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đồng</a:t>
              </a:r>
              <a:endPara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3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Chị</a:t>
              </a:r>
              <a:r>
                <a:rPr lang="en-US" sz="3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lao</a:t>
              </a:r>
              <a:r>
                <a:rPr lang="en-US" sz="3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công</a:t>
              </a:r>
              <a:endPara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3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Đêm</a:t>
              </a:r>
              <a:r>
                <a:rPr lang="en-US" sz="3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đông</a:t>
              </a:r>
              <a:endPara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3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Quét</a:t>
              </a:r>
              <a:r>
                <a:rPr lang="en-US" sz="3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rác</a:t>
              </a:r>
              <a:r>
                <a:rPr lang="en-US" sz="3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...</a:t>
              </a:r>
            </a:p>
          </p:txBody>
        </p:sp>
        <p:sp>
          <p:nvSpPr>
            <p:cNvPr id="6" name="Text Box 11">
              <a:extLst>
                <a:ext uri="{FF2B5EF4-FFF2-40B4-BE49-F238E27FC236}">
                  <a16:creationId xmlns:a16="http://schemas.microsoft.com/office/drawing/2014/main" id="{F5DA3A71-B65F-4768-B14C-C0B6EDA87B41}"/>
                </a:ext>
              </a:extLst>
            </p:cNvPr>
            <p:cNvSpPr txBox="1"/>
            <p:nvPr/>
          </p:nvSpPr>
          <p:spPr>
            <a:xfrm>
              <a:off x="12369" y="2281"/>
              <a:ext cx="4962" cy="88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Nhớ</a:t>
              </a:r>
              <a:r>
                <a:rPr lang="en-US" sz="3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r>
                <a:rPr lang="en-US" sz="3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nghe</a:t>
              </a:r>
              <a:endPara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3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Tiếng</a:t>
              </a:r>
              <a:r>
                <a:rPr lang="en-US" sz="3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chổi</a:t>
              </a:r>
              <a:r>
                <a:rPr lang="en-US" sz="3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tre</a:t>
              </a:r>
              <a:endPara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3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Chị</a:t>
              </a:r>
              <a:r>
                <a:rPr lang="en-US" sz="3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quét</a:t>
              </a:r>
              <a:endPara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3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sz="3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đêm</a:t>
              </a:r>
              <a:r>
                <a:rPr lang="en-US" sz="3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hè</a:t>
              </a:r>
              <a:endPara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3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Đêm</a:t>
              </a:r>
              <a:r>
                <a:rPr lang="en-US" sz="3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đông</a:t>
              </a:r>
              <a:r>
                <a:rPr lang="en-US" sz="3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gió</a:t>
              </a:r>
              <a:r>
                <a:rPr lang="en-US" sz="3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rét</a:t>
              </a:r>
              <a:endPara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3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Tiếng</a:t>
              </a:r>
              <a:r>
                <a:rPr lang="en-US" sz="3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chổi</a:t>
              </a:r>
              <a:r>
                <a:rPr lang="en-US" sz="3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tre</a:t>
              </a:r>
              <a:endPara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3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Sớm</a:t>
              </a:r>
              <a:r>
                <a:rPr lang="en-US" sz="3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tối</a:t>
              </a:r>
              <a:endPara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3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Đi</a:t>
              </a:r>
              <a:r>
                <a:rPr lang="en-US" sz="3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về</a:t>
              </a:r>
              <a:endPara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3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Giữ</a:t>
              </a:r>
              <a:r>
                <a:rPr lang="en-US" sz="3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sạch</a:t>
              </a:r>
              <a:r>
                <a:rPr lang="en-US" sz="3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lề</a:t>
              </a:r>
              <a:endPara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3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Đẹp</a:t>
              </a:r>
              <a:r>
                <a:rPr lang="en-US" sz="3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lối</a:t>
              </a:r>
              <a:endPara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3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r>
                <a:rPr lang="en-US" sz="3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nghe</a:t>
              </a:r>
              <a:r>
                <a:rPr lang="en-US" sz="3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!</a:t>
              </a:r>
            </a:p>
            <a:p>
              <a:r>
                <a:rPr lang="en-US" sz="2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(</a:t>
              </a:r>
              <a:r>
                <a:rPr lang="en-US" sz="2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Tố</a:t>
              </a:r>
              <a:r>
                <a:rPr lang="en-US" sz="2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Hữu</a:t>
              </a:r>
              <a:r>
                <a:rPr lang="en-US" sz="2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</a:p>
          </p:txBody>
        </p:sp>
      </p:grpSp>
      <p:sp>
        <p:nvSpPr>
          <p:cNvPr id="7" name="Google Shape;386;p32">
            <a:extLst>
              <a:ext uri="{FF2B5EF4-FFF2-40B4-BE49-F238E27FC236}">
                <a16:creationId xmlns:a16="http://schemas.microsoft.com/office/drawing/2014/main" id="{2C1173C0-B2D1-4234-9BDE-00C1BC4ED614}"/>
              </a:ext>
            </a:extLst>
          </p:cNvPr>
          <p:cNvSpPr txBox="1">
            <a:spLocks/>
          </p:cNvSpPr>
          <p:nvPr/>
        </p:nvSpPr>
        <p:spPr>
          <a:xfrm>
            <a:off x="5038152" y="828373"/>
            <a:ext cx="1068221" cy="61595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/>
            <a:endParaRPr lang="en-US" altLang="en-GB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/>
            <a:endParaRPr lang="en-US" altLang="en-GB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altLang="en-GB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 </a:t>
            </a:r>
            <a:r>
              <a:rPr lang="en-US" altLang="en-GB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Trích</a:t>
            </a:r>
            <a:r>
              <a:rPr lang="en-US" altLang="en-GB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4199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push dir="r"/>
      </p:transition>
    </mc:Choice>
    <mc:Fallback xmlns="">
      <p:transition>
        <p:push dir="r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86;p32">
            <a:extLst>
              <a:ext uri="{FF2B5EF4-FFF2-40B4-BE49-F238E27FC236}">
                <a16:creationId xmlns:a16="http://schemas.microsoft.com/office/drawing/2014/main" id="{48AA7971-44FF-43A6-84D0-B9199F35F619}"/>
              </a:ext>
            </a:extLst>
          </p:cNvPr>
          <p:cNvSpPr txBox="1">
            <a:spLocks/>
          </p:cNvSpPr>
          <p:nvPr/>
        </p:nvSpPr>
        <p:spPr>
          <a:xfrm>
            <a:off x="3185587" y="616600"/>
            <a:ext cx="4380080" cy="61595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/>
            <a:endParaRPr lang="en-US" altLang="en-GB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/>
            <a:endParaRPr lang="en-US" altLang="en-GB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altLang="en-GB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 CHỔI TRE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516C0AB-D69D-45DB-8664-316B6E160226}"/>
              </a:ext>
            </a:extLst>
          </p:cNvPr>
          <p:cNvGrpSpPr/>
          <p:nvPr/>
        </p:nvGrpSpPr>
        <p:grpSpPr>
          <a:xfrm>
            <a:off x="331260" y="1378160"/>
            <a:ext cx="11658464" cy="5632450"/>
            <a:chOff x="750" y="2281"/>
            <a:chExt cx="16581" cy="8870"/>
          </a:xfrm>
        </p:grpSpPr>
        <p:sp>
          <p:nvSpPr>
            <p:cNvPr id="4" name="Text Box 1">
              <a:extLst>
                <a:ext uri="{FF2B5EF4-FFF2-40B4-BE49-F238E27FC236}">
                  <a16:creationId xmlns:a16="http://schemas.microsoft.com/office/drawing/2014/main" id="{69482EDE-64FF-49B9-8C1A-2DC9B6AB7E76}"/>
                </a:ext>
              </a:extLst>
            </p:cNvPr>
            <p:cNvSpPr txBox="1"/>
            <p:nvPr/>
          </p:nvSpPr>
          <p:spPr>
            <a:xfrm>
              <a:off x="750" y="2341"/>
              <a:ext cx="5559" cy="74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sz="3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đêm</a:t>
              </a:r>
              <a:r>
                <a:rPr lang="en-US" sz="3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hè</a:t>
              </a:r>
              <a:endPara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3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Khi</a:t>
              </a:r>
              <a:r>
                <a:rPr lang="en-US" sz="3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ve</a:t>
              </a:r>
              <a:r>
                <a:rPr lang="en-US" sz="3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ve</a:t>
              </a:r>
              <a:endPara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3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Đã</a:t>
              </a:r>
              <a:r>
                <a:rPr lang="en-US" sz="3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ngủ</a:t>
              </a:r>
              <a:endPara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3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Tôi</a:t>
              </a:r>
              <a:r>
                <a:rPr lang="en-US" sz="3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lắng</a:t>
              </a:r>
              <a:r>
                <a:rPr lang="en-US" sz="3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nghe</a:t>
              </a:r>
              <a:endPara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3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Trên</a:t>
              </a:r>
              <a:r>
                <a:rPr lang="en-US" sz="3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đườngTrầnPhú</a:t>
              </a:r>
              <a:endPara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3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Tiếng</a:t>
              </a:r>
              <a:r>
                <a:rPr lang="en-US" sz="3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chổi</a:t>
              </a:r>
              <a:r>
                <a:rPr lang="en-US" sz="3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tre</a:t>
              </a:r>
              <a:endPara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3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Xao</a:t>
              </a:r>
              <a:r>
                <a:rPr lang="en-US" sz="3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xác</a:t>
              </a:r>
              <a:r>
                <a:rPr lang="en-US" sz="3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hàng</a:t>
              </a:r>
              <a:r>
                <a:rPr lang="en-US" sz="3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me</a:t>
              </a:r>
            </a:p>
            <a:p>
              <a:r>
                <a:rPr lang="en-US" sz="3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Tiếng</a:t>
              </a:r>
              <a:r>
                <a:rPr lang="en-US" sz="3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chổi</a:t>
              </a:r>
              <a:r>
                <a:rPr lang="en-US" sz="3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tre</a:t>
              </a:r>
              <a:endPara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3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Đêm</a:t>
              </a:r>
              <a:r>
                <a:rPr lang="en-US" sz="3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hè</a:t>
              </a:r>
              <a:endPara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3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Quét</a:t>
              </a:r>
              <a:r>
                <a:rPr lang="en-US" sz="3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rác</a:t>
              </a:r>
              <a:r>
                <a:rPr lang="en-US" sz="3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...</a:t>
              </a:r>
            </a:p>
          </p:txBody>
        </p:sp>
        <p:sp>
          <p:nvSpPr>
            <p:cNvPr id="5" name="Text Box 10">
              <a:extLst>
                <a:ext uri="{FF2B5EF4-FFF2-40B4-BE49-F238E27FC236}">
                  <a16:creationId xmlns:a16="http://schemas.microsoft.com/office/drawing/2014/main" id="{D6B5E36B-6AAE-4F07-AB35-78BEA756C8C6}"/>
                </a:ext>
              </a:extLst>
            </p:cNvPr>
            <p:cNvSpPr txBox="1"/>
            <p:nvPr/>
          </p:nvSpPr>
          <p:spPr>
            <a:xfrm>
              <a:off x="6720" y="2341"/>
              <a:ext cx="6172" cy="81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b="1" dirty="0" err="1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sz="3000" b="1" dirty="0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đêm</a:t>
              </a:r>
              <a:r>
                <a:rPr lang="en-US" sz="3000" b="1" dirty="0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đông</a:t>
              </a:r>
              <a:endParaRPr lang="en-US" sz="30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3000" b="1" dirty="0" err="1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Khi</a:t>
              </a:r>
              <a:r>
                <a:rPr lang="en-US" sz="3000" b="1" dirty="0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cơn</a:t>
              </a:r>
              <a:r>
                <a:rPr lang="en-US" sz="3000" b="1" dirty="0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dông</a:t>
              </a:r>
              <a:endParaRPr lang="en-US" sz="30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3000" b="1" dirty="0" err="1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Vừa</a:t>
              </a:r>
              <a:r>
                <a:rPr lang="en-US" sz="3000" b="1" dirty="0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tắt</a:t>
              </a:r>
              <a:endParaRPr lang="en-US" sz="30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3000" b="1" dirty="0" err="1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Tôi</a:t>
              </a:r>
              <a:r>
                <a:rPr lang="en-US" sz="3000" b="1" dirty="0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đứng</a:t>
              </a:r>
              <a:r>
                <a:rPr lang="en-US" sz="3000" b="1" dirty="0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trông</a:t>
              </a:r>
              <a:endParaRPr lang="en-US" sz="30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3000" b="1" dirty="0" err="1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Trên</a:t>
              </a:r>
              <a:r>
                <a:rPr lang="en-US" sz="3000" b="1" dirty="0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đường</a:t>
              </a:r>
              <a:r>
                <a:rPr lang="en-US" sz="3000" b="1" dirty="0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lặng</a:t>
              </a:r>
              <a:r>
                <a:rPr lang="en-US" sz="3000" b="1" dirty="0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ngắt</a:t>
              </a:r>
              <a:endParaRPr lang="en-US" sz="30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3000" b="1" dirty="0" err="1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Chị</a:t>
              </a:r>
              <a:r>
                <a:rPr lang="en-US" sz="3000" b="1" dirty="0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lao</a:t>
              </a:r>
              <a:r>
                <a:rPr lang="en-US" sz="3000" b="1" dirty="0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công</a:t>
              </a:r>
              <a:endParaRPr lang="en-US" sz="30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3000" b="1" dirty="0" err="1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Như</a:t>
              </a:r>
              <a:r>
                <a:rPr lang="en-US" sz="3000" b="1" dirty="0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sắt</a:t>
              </a:r>
              <a:endParaRPr lang="en-US" sz="30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3000" b="1" dirty="0" err="1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Như</a:t>
              </a:r>
              <a:r>
                <a:rPr lang="en-US" sz="3000" b="1" dirty="0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đồng</a:t>
              </a:r>
              <a:endParaRPr lang="en-US" sz="30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3000" b="1" dirty="0" err="1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Chị</a:t>
              </a:r>
              <a:r>
                <a:rPr lang="en-US" sz="3000" b="1" dirty="0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lao</a:t>
              </a:r>
              <a:r>
                <a:rPr lang="en-US" sz="3000" b="1" dirty="0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công</a:t>
              </a:r>
              <a:endParaRPr lang="en-US" sz="30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3000" b="1" dirty="0" err="1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Đêm</a:t>
              </a:r>
              <a:r>
                <a:rPr lang="en-US" sz="3000" b="1" dirty="0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đông</a:t>
              </a:r>
              <a:endParaRPr lang="en-US" sz="30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3000" b="1" dirty="0" err="1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Quét</a:t>
              </a:r>
              <a:r>
                <a:rPr lang="en-US" sz="3000" b="1" dirty="0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rác</a:t>
              </a:r>
              <a:r>
                <a:rPr lang="en-US" sz="3000" b="1" dirty="0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...</a:t>
              </a:r>
            </a:p>
          </p:txBody>
        </p:sp>
        <p:sp>
          <p:nvSpPr>
            <p:cNvPr id="6" name="Text Box 11">
              <a:extLst>
                <a:ext uri="{FF2B5EF4-FFF2-40B4-BE49-F238E27FC236}">
                  <a16:creationId xmlns:a16="http://schemas.microsoft.com/office/drawing/2014/main" id="{F5DA3A71-B65F-4768-B14C-C0B6EDA87B41}"/>
                </a:ext>
              </a:extLst>
            </p:cNvPr>
            <p:cNvSpPr txBox="1"/>
            <p:nvPr/>
          </p:nvSpPr>
          <p:spPr>
            <a:xfrm>
              <a:off x="12369" y="2281"/>
              <a:ext cx="4962" cy="88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Nhớ</a:t>
              </a:r>
              <a:r>
                <a:rPr lang="en-US" sz="3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r>
                <a:rPr lang="en-US" sz="3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nghe</a:t>
              </a:r>
              <a:endPara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30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Tiếng</a:t>
              </a:r>
              <a:r>
                <a:rPr lang="en-US" sz="3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chổi</a:t>
              </a:r>
              <a:r>
                <a:rPr lang="en-US" sz="3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tre</a:t>
              </a:r>
              <a:endPara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30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Chị</a:t>
              </a:r>
              <a:r>
                <a:rPr lang="en-US" sz="3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quét</a:t>
              </a:r>
              <a:endPara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30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sz="3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đêm</a:t>
              </a:r>
              <a:r>
                <a:rPr lang="en-US" sz="3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hè</a:t>
              </a:r>
              <a:endPara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30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Đêm</a:t>
              </a:r>
              <a:r>
                <a:rPr lang="en-US" sz="3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đông</a:t>
              </a:r>
              <a:r>
                <a:rPr lang="en-US" sz="3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gió</a:t>
              </a:r>
              <a:r>
                <a:rPr lang="en-US" sz="3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rét</a:t>
              </a:r>
              <a:endPara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30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Tiếng</a:t>
              </a:r>
              <a:r>
                <a:rPr lang="en-US" sz="3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chổi</a:t>
              </a:r>
              <a:r>
                <a:rPr lang="en-US" sz="3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tre</a:t>
              </a:r>
              <a:endPara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30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Sớm</a:t>
              </a:r>
              <a:r>
                <a:rPr lang="en-US" sz="3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tối</a:t>
              </a:r>
              <a:endPara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30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Đi</a:t>
              </a:r>
              <a:r>
                <a:rPr lang="en-US" sz="3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về</a:t>
              </a:r>
              <a:endPara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30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Giữ</a:t>
              </a:r>
              <a:r>
                <a:rPr lang="en-US" sz="3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sạch</a:t>
              </a:r>
              <a:r>
                <a:rPr lang="en-US" sz="3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lề</a:t>
              </a:r>
              <a:endPara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30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Đẹp</a:t>
              </a:r>
              <a:r>
                <a:rPr lang="en-US" sz="3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lối</a:t>
              </a:r>
              <a:endPara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30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r>
                <a:rPr lang="en-US" sz="3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nghe</a:t>
              </a:r>
              <a:r>
                <a:rPr lang="en-US" sz="3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!</a:t>
              </a:r>
            </a:p>
            <a:p>
              <a:r>
                <a:rPr lang="en-US" sz="2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(</a:t>
              </a:r>
              <a:r>
                <a:rPr lang="en-US" sz="2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Tố</a:t>
              </a:r>
              <a:r>
                <a:rPr lang="en-US" sz="2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Hữu</a:t>
              </a:r>
              <a:r>
                <a:rPr lang="en-US" sz="2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</a:p>
          </p:txBody>
        </p:sp>
      </p:grpSp>
      <p:sp>
        <p:nvSpPr>
          <p:cNvPr id="7" name="Google Shape;386;p32">
            <a:extLst>
              <a:ext uri="{FF2B5EF4-FFF2-40B4-BE49-F238E27FC236}">
                <a16:creationId xmlns:a16="http://schemas.microsoft.com/office/drawing/2014/main" id="{2C1173C0-B2D1-4234-9BDE-00C1BC4ED614}"/>
              </a:ext>
            </a:extLst>
          </p:cNvPr>
          <p:cNvSpPr txBox="1">
            <a:spLocks/>
          </p:cNvSpPr>
          <p:nvPr/>
        </p:nvSpPr>
        <p:spPr>
          <a:xfrm>
            <a:off x="5038152" y="828373"/>
            <a:ext cx="1068221" cy="61595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/>
            <a:endParaRPr lang="en-US" altLang="en-GB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/>
            <a:endParaRPr lang="en-US" altLang="en-GB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altLang="en-GB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 </a:t>
            </a:r>
            <a:r>
              <a:rPr lang="en-US" altLang="en-GB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Trích</a:t>
            </a:r>
            <a:r>
              <a:rPr lang="en-US" altLang="en-GB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6D48270-00E3-4E9B-864A-3D30FBFE07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304" y="1510583"/>
            <a:ext cx="406360" cy="384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8C22A7C-5BE9-4E4B-9488-10093CCC5E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3207" y="1510583"/>
            <a:ext cx="384000" cy="384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8F496CA-29C4-4039-BC9C-9A446B6ACDAB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4806" y="1538461"/>
            <a:ext cx="384000" cy="38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1585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push dir="r"/>
      </p:transition>
    </mc:Choice>
    <mc:Fallback xmlns="">
      <p:transition>
        <p:push dir="r"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86;p32">
            <a:extLst>
              <a:ext uri="{FF2B5EF4-FFF2-40B4-BE49-F238E27FC236}">
                <a16:creationId xmlns:a16="http://schemas.microsoft.com/office/drawing/2014/main" id="{48AA7971-44FF-43A6-84D0-B9199F35F619}"/>
              </a:ext>
            </a:extLst>
          </p:cNvPr>
          <p:cNvSpPr txBox="1">
            <a:spLocks/>
          </p:cNvSpPr>
          <p:nvPr/>
        </p:nvSpPr>
        <p:spPr>
          <a:xfrm>
            <a:off x="1311816" y="272203"/>
            <a:ext cx="4380080" cy="61595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/>
            <a:endParaRPr lang="en-US" altLang="en-GB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/>
            <a:endParaRPr lang="en-US" altLang="en-GB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altLang="en-GB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 CHỔI TRE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482A2A84-B529-4336-A693-BF21DA0B09EA}"/>
              </a:ext>
            </a:extLst>
          </p:cNvPr>
          <p:cNvGrpSpPr/>
          <p:nvPr/>
        </p:nvGrpSpPr>
        <p:grpSpPr>
          <a:xfrm>
            <a:off x="1585045" y="762770"/>
            <a:ext cx="4510955" cy="4708981"/>
            <a:chOff x="331304" y="1416261"/>
            <a:chExt cx="3685501" cy="4708981"/>
          </a:xfrm>
        </p:grpSpPr>
        <p:sp>
          <p:nvSpPr>
            <p:cNvPr id="4" name="Text Box 1">
              <a:extLst>
                <a:ext uri="{FF2B5EF4-FFF2-40B4-BE49-F238E27FC236}">
                  <a16:creationId xmlns:a16="http://schemas.microsoft.com/office/drawing/2014/main" id="{69482EDE-64FF-49B9-8C1A-2DC9B6AB7E76}"/>
                </a:ext>
              </a:extLst>
            </p:cNvPr>
            <p:cNvSpPr txBox="1"/>
            <p:nvPr/>
          </p:nvSpPr>
          <p:spPr>
            <a:xfrm>
              <a:off x="737665" y="1416261"/>
              <a:ext cx="3279140" cy="47089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sz="3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đêm</a:t>
              </a:r>
              <a:r>
                <a:rPr lang="en-US" sz="3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hè</a:t>
              </a:r>
              <a:endPara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3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Khi</a:t>
              </a:r>
              <a:r>
                <a:rPr lang="en-US" sz="3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ve</a:t>
              </a:r>
              <a:r>
                <a:rPr lang="en-US" sz="3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ve</a:t>
              </a:r>
              <a:endPara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3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Đã</a:t>
              </a:r>
              <a:r>
                <a:rPr lang="en-US" sz="3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ngủ</a:t>
              </a:r>
              <a:endPara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3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Tôi</a:t>
              </a:r>
              <a:r>
                <a:rPr lang="en-US" sz="3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lắng</a:t>
              </a:r>
              <a:r>
                <a:rPr lang="en-US" sz="3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nghe</a:t>
              </a:r>
              <a:endPara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3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Trên</a:t>
              </a:r>
              <a:r>
                <a:rPr lang="en-US" sz="3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đường</a:t>
              </a:r>
              <a:r>
                <a:rPr lang="en-US" sz="3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Trần</a:t>
              </a:r>
              <a:r>
                <a:rPr lang="en-US" sz="3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Phú</a:t>
              </a:r>
              <a:endPara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3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Tiếng</a:t>
              </a:r>
              <a:r>
                <a:rPr lang="en-US" sz="3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chổi</a:t>
              </a:r>
              <a:r>
                <a:rPr lang="en-US" sz="3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tre</a:t>
              </a:r>
              <a:endPara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3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Xao</a:t>
              </a:r>
              <a:r>
                <a:rPr lang="en-US" sz="3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xác</a:t>
              </a:r>
              <a:r>
                <a:rPr lang="en-US" sz="3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hàng</a:t>
              </a:r>
              <a:r>
                <a:rPr lang="en-US" sz="3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me</a:t>
              </a:r>
            </a:p>
            <a:p>
              <a:r>
                <a:rPr lang="en-US" sz="3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Tiếng</a:t>
              </a:r>
              <a:r>
                <a:rPr lang="en-US" sz="3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chổi</a:t>
              </a:r>
              <a:r>
                <a:rPr lang="en-US" sz="3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tre</a:t>
              </a:r>
              <a:endPara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3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Đêm</a:t>
              </a:r>
              <a:r>
                <a:rPr lang="en-US" sz="3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hè</a:t>
              </a:r>
              <a:endPara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3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Quét</a:t>
              </a:r>
              <a:r>
                <a:rPr lang="en-US" sz="3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rác</a:t>
              </a:r>
              <a:r>
                <a:rPr lang="en-US" sz="3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...</a:t>
              </a: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26D48270-00E3-4E9B-864A-3D30FBFE078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1304" y="1510583"/>
              <a:ext cx="406360" cy="384000"/>
            </a:xfrm>
            <a:prstGeom prst="rect">
              <a:avLst/>
            </a:prstGeom>
          </p:spPr>
        </p:pic>
      </p:grp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59F7E200-D86E-4FDE-9867-2BFEC20EDF89}"/>
              </a:ext>
            </a:extLst>
          </p:cNvPr>
          <p:cNvCxnSpPr/>
          <p:nvPr/>
        </p:nvCxnSpPr>
        <p:spPr>
          <a:xfrm>
            <a:off x="4311781" y="3021017"/>
            <a:ext cx="13277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Google Shape;386;p32">
            <a:extLst>
              <a:ext uri="{FF2B5EF4-FFF2-40B4-BE49-F238E27FC236}">
                <a16:creationId xmlns:a16="http://schemas.microsoft.com/office/drawing/2014/main" id="{97EE9550-87CF-4882-A366-207F79F91238}"/>
              </a:ext>
            </a:extLst>
          </p:cNvPr>
          <p:cNvSpPr txBox="1">
            <a:spLocks/>
          </p:cNvSpPr>
          <p:nvPr/>
        </p:nvSpPr>
        <p:spPr>
          <a:xfrm>
            <a:off x="322580" y="5422988"/>
            <a:ext cx="7978402" cy="1344483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</a:pPr>
            <a:endParaRPr lang="en-US" altLang="en-GB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</a:t>
            </a:r>
            <a:r>
              <a:rPr lang="en-US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là một nhà cách mạng của Việt Nam. Ông là Tổng Bí thư đầu tiên của Đảng Cộng sản Đông Dương khi mới 26 tuổi.</a:t>
            </a:r>
            <a:endParaRPr lang="en-US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2268BE1-F1EF-406C-808C-530A50096D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6402" y="3429000"/>
            <a:ext cx="3935598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836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push dir="r"/>
      </p:transition>
    </mc:Choice>
    <mc:Fallback xmlns="">
      <p:transition>
        <p:push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86;p32">
            <a:extLst>
              <a:ext uri="{FF2B5EF4-FFF2-40B4-BE49-F238E27FC236}">
                <a16:creationId xmlns:a16="http://schemas.microsoft.com/office/drawing/2014/main" id="{48AA7971-44FF-43A6-84D0-B9199F35F619}"/>
              </a:ext>
            </a:extLst>
          </p:cNvPr>
          <p:cNvSpPr txBox="1">
            <a:spLocks/>
          </p:cNvSpPr>
          <p:nvPr/>
        </p:nvSpPr>
        <p:spPr>
          <a:xfrm>
            <a:off x="3185587" y="616600"/>
            <a:ext cx="4380080" cy="61595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/>
            <a:endParaRPr lang="en-US" altLang="en-GB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/>
            <a:endParaRPr lang="en-US" altLang="en-GB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altLang="en-GB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 CHỔI TRE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Google Shape;386;p32">
            <a:extLst>
              <a:ext uri="{FF2B5EF4-FFF2-40B4-BE49-F238E27FC236}">
                <a16:creationId xmlns:a16="http://schemas.microsoft.com/office/drawing/2014/main" id="{2C1173C0-B2D1-4234-9BDE-00C1BC4ED614}"/>
              </a:ext>
            </a:extLst>
          </p:cNvPr>
          <p:cNvSpPr txBox="1">
            <a:spLocks/>
          </p:cNvSpPr>
          <p:nvPr/>
        </p:nvSpPr>
        <p:spPr>
          <a:xfrm>
            <a:off x="5038152" y="828373"/>
            <a:ext cx="1068221" cy="61595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/>
            <a:endParaRPr lang="en-US" altLang="en-GB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/>
            <a:endParaRPr lang="en-US" altLang="en-GB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altLang="en-GB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 </a:t>
            </a:r>
            <a:r>
              <a:rPr lang="en-US" altLang="en-GB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Trích</a:t>
            </a:r>
            <a:r>
              <a:rPr lang="en-US" altLang="en-GB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482A2A84-B529-4336-A693-BF21DA0B09EA}"/>
              </a:ext>
            </a:extLst>
          </p:cNvPr>
          <p:cNvGrpSpPr/>
          <p:nvPr/>
        </p:nvGrpSpPr>
        <p:grpSpPr>
          <a:xfrm>
            <a:off x="3763616" y="1444323"/>
            <a:ext cx="4784035" cy="4708981"/>
            <a:chOff x="331304" y="1416260"/>
            <a:chExt cx="3908610" cy="4708981"/>
          </a:xfrm>
        </p:grpSpPr>
        <p:sp>
          <p:nvSpPr>
            <p:cNvPr id="4" name="Text Box 1">
              <a:extLst>
                <a:ext uri="{FF2B5EF4-FFF2-40B4-BE49-F238E27FC236}">
                  <a16:creationId xmlns:a16="http://schemas.microsoft.com/office/drawing/2014/main" id="{69482EDE-64FF-49B9-8C1A-2DC9B6AB7E76}"/>
                </a:ext>
              </a:extLst>
            </p:cNvPr>
            <p:cNvSpPr txBox="1"/>
            <p:nvPr/>
          </p:nvSpPr>
          <p:spPr>
            <a:xfrm>
              <a:off x="737664" y="1416260"/>
              <a:ext cx="3502250" cy="47089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sz="3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đêm</a:t>
              </a:r>
              <a:r>
                <a:rPr lang="en-US" sz="3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hè</a:t>
              </a:r>
              <a:endPara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3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Khi</a:t>
              </a:r>
              <a:r>
                <a:rPr lang="en-US" sz="3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ve</a:t>
              </a:r>
              <a:r>
                <a:rPr lang="en-US" sz="3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ve</a:t>
              </a:r>
              <a:endPara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3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Đã</a:t>
              </a:r>
              <a:r>
                <a:rPr lang="en-US" sz="3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ngủ</a:t>
              </a:r>
              <a:endPara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3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Tôi</a:t>
              </a:r>
              <a:r>
                <a:rPr lang="en-US" sz="3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lắng</a:t>
              </a:r>
              <a:r>
                <a:rPr lang="en-US" sz="3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nghe</a:t>
              </a:r>
              <a:endPara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3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Trên</a:t>
              </a:r>
              <a:r>
                <a:rPr lang="en-US" sz="3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đườngTrần</a:t>
              </a:r>
              <a:r>
                <a:rPr lang="en-US" sz="3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Phú</a:t>
              </a:r>
              <a:endPara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3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Tiếng</a:t>
              </a:r>
              <a:r>
                <a:rPr lang="en-US" sz="3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chổi</a:t>
              </a:r>
              <a:r>
                <a:rPr lang="en-US" sz="3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tre</a:t>
              </a:r>
              <a:endPara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3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Xao</a:t>
              </a:r>
              <a:r>
                <a:rPr lang="en-US" sz="3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xác</a:t>
              </a:r>
              <a:r>
                <a:rPr lang="en-US" sz="3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hàng</a:t>
              </a:r>
              <a:r>
                <a:rPr lang="en-US" sz="3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me</a:t>
              </a:r>
            </a:p>
            <a:p>
              <a:r>
                <a:rPr lang="en-US" sz="3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Tiếng</a:t>
              </a:r>
              <a:r>
                <a:rPr lang="en-US" sz="3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chổi</a:t>
              </a:r>
              <a:r>
                <a:rPr lang="en-US" sz="3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tre</a:t>
              </a:r>
              <a:endPara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3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Đêm</a:t>
              </a:r>
              <a:r>
                <a:rPr lang="en-US" sz="3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hè</a:t>
              </a:r>
              <a:endPara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3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Quét</a:t>
              </a:r>
              <a:r>
                <a:rPr lang="en-US" sz="3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rác</a:t>
              </a:r>
              <a:r>
                <a:rPr lang="en-US" sz="3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...</a:t>
              </a: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26D48270-00E3-4E9B-864A-3D30FBFE078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1304" y="1510583"/>
              <a:ext cx="406360" cy="384000"/>
            </a:xfrm>
            <a:prstGeom prst="rect">
              <a:avLst/>
            </a:prstGeom>
          </p:spPr>
        </p:pic>
      </p:grp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E8DA292-1FA3-45C0-848F-2E4D9EEE4F37}"/>
              </a:ext>
            </a:extLst>
          </p:cNvPr>
          <p:cNvCxnSpPr/>
          <p:nvPr/>
        </p:nvCxnSpPr>
        <p:spPr>
          <a:xfrm flipH="1">
            <a:off x="6626357" y="3837725"/>
            <a:ext cx="76200" cy="3840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64FD31A-9968-4C1C-B8A9-36175A52B9ED}"/>
              </a:ext>
            </a:extLst>
          </p:cNvPr>
          <p:cNvGrpSpPr/>
          <p:nvPr/>
        </p:nvGrpSpPr>
        <p:grpSpPr>
          <a:xfrm>
            <a:off x="6082755" y="5658879"/>
            <a:ext cx="73740" cy="384000"/>
            <a:chOff x="5943600" y="1928587"/>
            <a:chExt cx="165919" cy="384000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F26C0D1A-FEAE-4A07-B7FD-2CB79B582E30}"/>
                </a:ext>
              </a:extLst>
            </p:cNvPr>
            <p:cNvCxnSpPr/>
            <p:nvPr/>
          </p:nvCxnSpPr>
          <p:spPr>
            <a:xfrm flipH="1">
              <a:off x="5943600" y="1928587"/>
              <a:ext cx="76200" cy="38400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DD21E7AD-117A-4DEB-B451-61F042F7DA14}"/>
                </a:ext>
              </a:extLst>
            </p:cNvPr>
            <p:cNvCxnSpPr/>
            <p:nvPr/>
          </p:nvCxnSpPr>
          <p:spPr>
            <a:xfrm flipH="1">
              <a:off x="6033319" y="1928587"/>
              <a:ext cx="76200" cy="38400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D34D8D3-7D04-4D5C-9388-1817479FE610}"/>
              </a:ext>
            </a:extLst>
          </p:cNvPr>
          <p:cNvCxnSpPr/>
          <p:nvPr/>
        </p:nvCxnSpPr>
        <p:spPr>
          <a:xfrm flipH="1">
            <a:off x="5669795" y="4320529"/>
            <a:ext cx="76200" cy="3840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F399B3A4-43FC-4954-BA67-641C8F3D628E}"/>
              </a:ext>
            </a:extLst>
          </p:cNvPr>
          <p:cNvCxnSpPr/>
          <p:nvPr/>
        </p:nvCxnSpPr>
        <p:spPr>
          <a:xfrm flipH="1">
            <a:off x="7116700" y="4320529"/>
            <a:ext cx="76200" cy="3840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38A892A0-7FEE-4AC0-BC45-40F56F318664}"/>
              </a:ext>
            </a:extLst>
          </p:cNvPr>
          <p:cNvCxnSpPr/>
          <p:nvPr/>
        </p:nvCxnSpPr>
        <p:spPr>
          <a:xfrm flipH="1">
            <a:off x="6626357" y="4724571"/>
            <a:ext cx="76200" cy="3840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98EC62B-8737-4A0C-AA9F-49031814816D}"/>
              </a:ext>
            </a:extLst>
          </p:cNvPr>
          <p:cNvCxnSpPr/>
          <p:nvPr/>
        </p:nvCxnSpPr>
        <p:spPr>
          <a:xfrm flipH="1">
            <a:off x="5584128" y="5221677"/>
            <a:ext cx="76200" cy="3840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72613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push dir="r"/>
      </p:transition>
    </mc:Choice>
    <mc:Fallback xmlns="">
      <p:transition>
        <p:push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D55A73B5-ACA0-424C-91E0-1DBDEA82A02F}"/>
              </a:ext>
            </a:extLst>
          </p:cNvPr>
          <p:cNvGrpSpPr/>
          <p:nvPr/>
        </p:nvGrpSpPr>
        <p:grpSpPr>
          <a:xfrm>
            <a:off x="2970548" y="486870"/>
            <a:ext cx="4773759" cy="5170805"/>
            <a:chOff x="3839974" y="486870"/>
            <a:chExt cx="4773759" cy="5170805"/>
          </a:xfrm>
        </p:grpSpPr>
        <p:sp>
          <p:nvSpPr>
            <p:cNvPr id="5" name="Text Box 10">
              <a:extLst>
                <a:ext uri="{FF2B5EF4-FFF2-40B4-BE49-F238E27FC236}">
                  <a16:creationId xmlns:a16="http://schemas.microsoft.com/office/drawing/2014/main" id="{D6B5E36B-6AAE-4F07-AB35-78BEA756C8C6}"/>
                </a:ext>
              </a:extLst>
            </p:cNvPr>
            <p:cNvSpPr txBox="1"/>
            <p:nvPr/>
          </p:nvSpPr>
          <p:spPr>
            <a:xfrm>
              <a:off x="4274065" y="486870"/>
              <a:ext cx="4339668" cy="51708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b="1" dirty="0" err="1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sz="3000" b="1" dirty="0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đêm</a:t>
              </a:r>
              <a:r>
                <a:rPr lang="en-US" sz="3000" b="1" dirty="0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đông</a:t>
              </a:r>
              <a:endParaRPr lang="en-US" sz="30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3000" b="1" dirty="0" err="1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Khi</a:t>
              </a:r>
              <a:r>
                <a:rPr lang="en-US" sz="3000" b="1" dirty="0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cơn</a:t>
              </a:r>
              <a:r>
                <a:rPr lang="en-US" sz="3000" b="1" dirty="0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dông</a:t>
              </a:r>
              <a:endParaRPr lang="en-US" sz="30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3000" b="1" dirty="0" err="1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Vừa</a:t>
              </a:r>
              <a:r>
                <a:rPr lang="en-US" sz="3000" b="1" dirty="0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tắt</a:t>
              </a:r>
              <a:endParaRPr lang="en-US" sz="30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3000" b="1" dirty="0" err="1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Tôi</a:t>
              </a:r>
              <a:r>
                <a:rPr lang="en-US" sz="3000" b="1" dirty="0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đứng</a:t>
              </a:r>
              <a:r>
                <a:rPr lang="en-US" sz="3000" b="1" dirty="0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trông</a:t>
              </a:r>
              <a:endParaRPr lang="en-US" sz="30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3000" b="1" dirty="0" err="1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Trên</a:t>
              </a:r>
              <a:r>
                <a:rPr lang="en-US" sz="3000" b="1" dirty="0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đường</a:t>
              </a:r>
              <a:r>
                <a:rPr lang="en-US" sz="3000" b="1" dirty="0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lặng</a:t>
              </a:r>
              <a:r>
                <a:rPr lang="en-US" sz="3000" b="1" dirty="0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ngắt</a:t>
              </a:r>
              <a:endParaRPr lang="en-US" sz="30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3000" b="1" dirty="0" err="1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Chị</a:t>
              </a:r>
              <a:r>
                <a:rPr lang="en-US" sz="3000" b="1" dirty="0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lao</a:t>
              </a:r>
              <a:r>
                <a:rPr lang="en-US" sz="3000" b="1" dirty="0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công</a:t>
              </a:r>
              <a:endParaRPr lang="en-US" sz="30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3000" b="1" dirty="0" err="1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Như</a:t>
              </a:r>
              <a:r>
                <a:rPr lang="en-US" sz="3000" b="1" dirty="0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sắt</a:t>
              </a:r>
              <a:endParaRPr lang="en-US" sz="30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3000" b="1" dirty="0" err="1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Như</a:t>
              </a:r>
              <a:r>
                <a:rPr lang="en-US" sz="3000" b="1" dirty="0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đồng</a:t>
              </a:r>
              <a:endParaRPr lang="en-US" sz="30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3000" b="1" dirty="0" err="1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Chị</a:t>
              </a:r>
              <a:r>
                <a:rPr lang="en-US" sz="3000" b="1" dirty="0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lao</a:t>
              </a:r>
              <a:r>
                <a:rPr lang="en-US" sz="3000" b="1" dirty="0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công</a:t>
              </a:r>
              <a:endParaRPr lang="en-US" sz="30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3000" b="1" dirty="0" err="1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Đêm</a:t>
              </a:r>
              <a:r>
                <a:rPr lang="en-US" sz="3000" b="1" dirty="0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đông</a:t>
              </a:r>
              <a:endParaRPr lang="en-US" sz="30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3000" b="1" dirty="0" err="1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Quét</a:t>
              </a:r>
              <a:r>
                <a:rPr lang="en-US" sz="3000" b="1" dirty="0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rác</a:t>
              </a:r>
              <a:r>
                <a:rPr lang="en-US" sz="3000" b="1" dirty="0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...</a:t>
              </a: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B8F496CA-29C4-4039-BC9C-9A446B6ACDA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colorTemperature colorTemp="4700"/>
                      </a14:imgEffect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39974" y="609071"/>
              <a:ext cx="384000" cy="384000"/>
            </a:xfrm>
            <a:prstGeom prst="rect">
              <a:avLst/>
            </a:prstGeom>
          </p:spPr>
        </p:pic>
      </p:grp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28AD107-F8E2-46A7-96E7-21AF4C11BA61}"/>
              </a:ext>
            </a:extLst>
          </p:cNvPr>
          <p:cNvCxnSpPr/>
          <p:nvPr/>
        </p:nvCxnSpPr>
        <p:spPr>
          <a:xfrm>
            <a:off x="3617360" y="3192906"/>
            <a:ext cx="176716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Google Shape;386;p32">
            <a:extLst>
              <a:ext uri="{FF2B5EF4-FFF2-40B4-BE49-F238E27FC236}">
                <a16:creationId xmlns:a16="http://schemas.microsoft.com/office/drawing/2014/main" id="{C5B1596D-5CC1-4089-8FDD-D49D9CFC3951}"/>
              </a:ext>
            </a:extLst>
          </p:cNvPr>
          <p:cNvSpPr txBox="1">
            <a:spLocks/>
          </p:cNvSpPr>
          <p:nvPr/>
        </p:nvSpPr>
        <p:spPr>
          <a:xfrm>
            <a:off x="19547" y="5657675"/>
            <a:ext cx="9099114" cy="61595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/>
            <a:endParaRPr lang="en-US" altLang="en-GB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/>
            <a:endParaRPr lang="en-US" altLang="en-GB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Lao </a:t>
            </a:r>
            <a:r>
              <a:rPr lang="en-US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6" name="Picture 1028" descr="ANH DA CHINH">
            <a:extLst>
              <a:ext uri="{FF2B5EF4-FFF2-40B4-BE49-F238E27FC236}">
                <a16:creationId xmlns:a16="http://schemas.microsoft.com/office/drawing/2014/main" id="{4033A554-0A5A-4227-9059-7EF9739384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34728" y="3769157"/>
            <a:ext cx="4137725" cy="3088843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654873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push dir="r"/>
      </p:transition>
    </mc:Choice>
    <mc:Fallback xmlns="">
      <p:transition>
        <p:push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AE91A217-324A-475F-8CBB-53AAFF13B80B}"/>
              </a:ext>
            </a:extLst>
          </p:cNvPr>
          <p:cNvGrpSpPr/>
          <p:nvPr/>
        </p:nvGrpSpPr>
        <p:grpSpPr>
          <a:xfrm>
            <a:off x="3839974" y="486870"/>
            <a:ext cx="4773759" cy="5170805"/>
            <a:chOff x="3839974" y="486870"/>
            <a:chExt cx="4773759" cy="5170805"/>
          </a:xfrm>
        </p:grpSpPr>
        <p:sp>
          <p:nvSpPr>
            <p:cNvPr id="3" name="Text Box 10">
              <a:extLst>
                <a:ext uri="{FF2B5EF4-FFF2-40B4-BE49-F238E27FC236}">
                  <a16:creationId xmlns:a16="http://schemas.microsoft.com/office/drawing/2014/main" id="{4651F9D5-52AC-4AAE-B873-E36D5DE75D93}"/>
                </a:ext>
              </a:extLst>
            </p:cNvPr>
            <p:cNvSpPr txBox="1"/>
            <p:nvPr/>
          </p:nvSpPr>
          <p:spPr>
            <a:xfrm>
              <a:off x="4274065" y="486870"/>
              <a:ext cx="4339668" cy="51708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b="1" dirty="0" err="1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sz="3000" b="1" dirty="0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đêm</a:t>
              </a:r>
              <a:r>
                <a:rPr lang="en-US" sz="3000" b="1" dirty="0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đông</a:t>
              </a:r>
              <a:endParaRPr lang="en-US" sz="30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3000" b="1" dirty="0" err="1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Khi</a:t>
              </a:r>
              <a:r>
                <a:rPr lang="en-US" sz="3000" b="1" dirty="0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cơn</a:t>
              </a:r>
              <a:r>
                <a:rPr lang="en-US" sz="3000" b="1" dirty="0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dông</a:t>
              </a:r>
              <a:endParaRPr lang="en-US" sz="30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3000" b="1" dirty="0" err="1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Vừa</a:t>
              </a:r>
              <a:r>
                <a:rPr lang="en-US" sz="3000" b="1" dirty="0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tắt</a:t>
              </a:r>
              <a:endParaRPr lang="en-US" sz="30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3000" b="1" dirty="0" err="1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Tôi</a:t>
              </a:r>
              <a:r>
                <a:rPr lang="en-US" sz="3000" b="1" dirty="0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đứng</a:t>
              </a:r>
              <a:r>
                <a:rPr lang="en-US" sz="3000" b="1" dirty="0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trông</a:t>
              </a:r>
              <a:endParaRPr lang="en-US" sz="30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3000" b="1" dirty="0" err="1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Trên</a:t>
              </a:r>
              <a:r>
                <a:rPr lang="en-US" sz="3000" b="1" dirty="0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đường</a:t>
              </a:r>
              <a:r>
                <a:rPr lang="en-US" sz="3000" b="1" dirty="0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lặng</a:t>
              </a:r>
              <a:r>
                <a:rPr lang="en-US" sz="3000" b="1" dirty="0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ngắt</a:t>
              </a:r>
              <a:endParaRPr lang="en-US" sz="30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3000" b="1" dirty="0" err="1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Chị</a:t>
              </a:r>
              <a:r>
                <a:rPr lang="en-US" sz="3000" b="1" dirty="0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lao</a:t>
              </a:r>
              <a:r>
                <a:rPr lang="en-US" sz="3000" b="1" dirty="0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công</a:t>
              </a:r>
              <a:endParaRPr lang="en-US" sz="30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3000" b="1" dirty="0" err="1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Như</a:t>
              </a:r>
              <a:r>
                <a:rPr lang="en-US" sz="3000" b="1" dirty="0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sắt</a:t>
              </a:r>
              <a:endParaRPr lang="en-US" sz="30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3000" b="1" dirty="0" err="1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Như</a:t>
              </a:r>
              <a:r>
                <a:rPr lang="en-US" sz="3000" b="1" dirty="0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đồng</a:t>
              </a:r>
              <a:endParaRPr lang="en-US" sz="30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3000" b="1" dirty="0" err="1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Chị</a:t>
              </a:r>
              <a:r>
                <a:rPr lang="en-US" sz="3000" b="1" dirty="0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lao</a:t>
              </a:r>
              <a:r>
                <a:rPr lang="en-US" sz="3000" b="1" dirty="0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công</a:t>
              </a:r>
              <a:endParaRPr lang="en-US" sz="30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3000" b="1" dirty="0" err="1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Đêm</a:t>
              </a:r>
              <a:r>
                <a:rPr lang="en-US" sz="3000" b="1" dirty="0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đông</a:t>
              </a:r>
              <a:endParaRPr lang="en-US" sz="30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3000" b="1" dirty="0" err="1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Quét</a:t>
              </a:r>
              <a:r>
                <a:rPr lang="en-US" sz="3000" b="1" dirty="0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rác</a:t>
              </a:r>
              <a:r>
                <a:rPr lang="en-US" sz="3000" b="1" dirty="0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...</a:t>
              </a: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5E6FE8AE-E762-4024-BA41-64A7C1304E8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colorTemperature colorTemp="4700"/>
                      </a14:imgEffect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39974" y="609071"/>
              <a:ext cx="384000" cy="384000"/>
            </a:xfrm>
            <a:prstGeom prst="rect">
              <a:avLst/>
            </a:prstGeom>
          </p:spPr>
        </p:pic>
      </p:grp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F6D9EF5-92B2-470E-8C9B-1C892D29BFBF}"/>
              </a:ext>
            </a:extLst>
          </p:cNvPr>
          <p:cNvCxnSpPr/>
          <p:nvPr/>
        </p:nvCxnSpPr>
        <p:spPr>
          <a:xfrm flipH="1">
            <a:off x="6401504" y="2910003"/>
            <a:ext cx="76200" cy="3840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 6">
            <a:extLst>
              <a:ext uri="{FF2B5EF4-FFF2-40B4-BE49-F238E27FC236}">
                <a16:creationId xmlns:a16="http://schemas.microsoft.com/office/drawing/2014/main" id="{1F0B7AD9-61D4-467B-AB6F-50F3BDE02017}"/>
              </a:ext>
            </a:extLst>
          </p:cNvPr>
          <p:cNvGrpSpPr/>
          <p:nvPr/>
        </p:nvGrpSpPr>
        <p:grpSpPr>
          <a:xfrm>
            <a:off x="6096000" y="5243695"/>
            <a:ext cx="73740" cy="384000"/>
            <a:chOff x="5943600" y="1928587"/>
            <a:chExt cx="165919" cy="384000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116487ED-3630-49DD-99E4-F1931A4EF81B}"/>
                </a:ext>
              </a:extLst>
            </p:cNvPr>
            <p:cNvCxnSpPr/>
            <p:nvPr/>
          </p:nvCxnSpPr>
          <p:spPr>
            <a:xfrm flipH="1">
              <a:off x="5943600" y="1928587"/>
              <a:ext cx="76200" cy="38400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E833872F-1FC7-4A07-B859-47BB73DB0DD3}"/>
                </a:ext>
              </a:extLst>
            </p:cNvPr>
            <p:cNvCxnSpPr/>
            <p:nvPr/>
          </p:nvCxnSpPr>
          <p:spPr>
            <a:xfrm flipH="1">
              <a:off x="6033319" y="1928587"/>
              <a:ext cx="76200" cy="38400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ACFE8E4-0AF9-436F-BBFA-7B9597E62E8F}"/>
              </a:ext>
            </a:extLst>
          </p:cNvPr>
          <p:cNvCxnSpPr/>
          <p:nvPr/>
        </p:nvCxnSpPr>
        <p:spPr>
          <a:xfrm flipH="1">
            <a:off x="5654337" y="3377817"/>
            <a:ext cx="76200" cy="3840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17F159F-63C1-4816-8260-569BCDBEE883}"/>
              </a:ext>
            </a:extLst>
          </p:cNvPr>
          <p:cNvCxnSpPr/>
          <p:nvPr/>
        </p:nvCxnSpPr>
        <p:spPr>
          <a:xfrm flipH="1">
            <a:off x="5985858" y="3843501"/>
            <a:ext cx="76200" cy="3840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67DAA23-1A2A-43D7-B623-64253C9CFF93}"/>
              </a:ext>
            </a:extLst>
          </p:cNvPr>
          <p:cNvCxnSpPr/>
          <p:nvPr/>
        </p:nvCxnSpPr>
        <p:spPr>
          <a:xfrm flipH="1">
            <a:off x="6401504" y="4285304"/>
            <a:ext cx="76200" cy="3840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C941D23-69D6-4D5A-95CC-B1897E855960}"/>
              </a:ext>
            </a:extLst>
          </p:cNvPr>
          <p:cNvCxnSpPr/>
          <p:nvPr/>
        </p:nvCxnSpPr>
        <p:spPr>
          <a:xfrm flipH="1">
            <a:off x="6035706" y="4829715"/>
            <a:ext cx="76200" cy="3840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81227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push dir="r"/>
      </p:transition>
    </mc:Choice>
    <mc:Fallback xmlns="">
      <p:transition>
        <p:push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899FD2BC-0377-40FD-95A8-D90212AF821F}"/>
              </a:ext>
            </a:extLst>
          </p:cNvPr>
          <p:cNvGrpSpPr/>
          <p:nvPr/>
        </p:nvGrpSpPr>
        <p:grpSpPr>
          <a:xfrm>
            <a:off x="4013928" y="612775"/>
            <a:ext cx="3826517" cy="5170646"/>
            <a:chOff x="4013928" y="612775"/>
            <a:chExt cx="3826517" cy="5170646"/>
          </a:xfrm>
        </p:grpSpPr>
        <p:sp>
          <p:nvSpPr>
            <p:cNvPr id="6" name="Text Box 11">
              <a:extLst>
                <a:ext uri="{FF2B5EF4-FFF2-40B4-BE49-F238E27FC236}">
                  <a16:creationId xmlns:a16="http://schemas.microsoft.com/office/drawing/2014/main" id="{F5DA3A71-B65F-4768-B14C-C0B6EDA87B41}"/>
                </a:ext>
              </a:extLst>
            </p:cNvPr>
            <p:cNvSpPr txBox="1"/>
            <p:nvPr/>
          </p:nvSpPr>
          <p:spPr>
            <a:xfrm>
              <a:off x="4351554" y="612775"/>
              <a:ext cx="3488891" cy="51706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Nhớ</a:t>
              </a:r>
              <a:r>
                <a:rPr lang="en-US" sz="3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r>
                <a:rPr lang="en-US" sz="3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nghe</a:t>
              </a:r>
              <a:endPara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30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Tiếng</a:t>
              </a:r>
              <a:r>
                <a:rPr lang="en-US" sz="3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chổi</a:t>
              </a:r>
              <a:r>
                <a:rPr lang="en-US" sz="3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tre</a:t>
              </a:r>
              <a:endPara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30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Chị</a:t>
              </a:r>
              <a:r>
                <a:rPr lang="en-US" sz="3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quét</a:t>
              </a:r>
              <a:endPara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30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sz="3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đêm</a:t>
              </a:r>
              <a:r>
                <a:rPr lang="en-US" sz="3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hè</a:t>
              </a:r>
              <a:endPara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30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Đêm</a:t>
              </a:r>
              <a:r>
                <a:rPr lang="en-US" sz="3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đông</a:t>
              </a:r>
              <a:r>
                <a:rPr lang="en-US" sz="3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gió</a:t>
              </a:r>
              <a:r>
                <a:rPr lang="en-US" sz="3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rét</a:t>
              </a:r>
              <a:endPara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30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Tiếng</a:t>
              </a:r>
              <a:r>
                <a:rPr lang="en-US" sz="3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chổi</a:t>
              </a:r>
              <a:r>
                <a:rPr lang="en-US" sz="3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tre</a:t>
              </a:r>
              <a:endPara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30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Sớm</a:t>
              </a:r>
              <a:r>
                <a:rPr lang="en-US" sz="3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tối</a:t>
              </a:r>
              <a:endPara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30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Đi</a:t>
              </a:r>
              <a:r>
                <a:rPr lang="en-US" sz="3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về</a:t>
              </a:r>
              <a:endPara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30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Giữ</a:t>
              </a:r>
              <a:r>
                <a:rPr lang="en-US" sz="3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sạch</a:t>
              </a:r>
              <a:r>
                <a:rPr lang="en-US" sz="3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lề</a:t>
              </a:r>
              <a:endPara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30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Đẹp</a:t>
              </a:r>
              <a:r>
                <a:rPr lang="en-US" sz="3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lối</a:t>
              </a:r>
              <a:endPara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30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r>
                <a:rPr lang="en-US" sz="3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nghe</a:t>
              </a:r>
              <a:r>
                <a:rPr lang="en-US" sz="3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!</a:t>
              </a:r>
              <a:r>
                <a:rPr lang="en-US" sz="2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</a:t>
              </a: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F8C22A7C-5BE9-4E4B-9488-10093CCC5E5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13928" y="745198"/>
              <a:ext cx="384000" cy="384000"/>
            </a:xfrm>
            <a:prstGeom prst="rect">
              <a:avLst/>
            </a:prstGeom>
          </p:spPr>
        </p:pic>
      </p:grp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3CE4025-4A57-4B59-99B8-7420DC5CBBC6}"/>
              </a:ext>
            </a:extLst>
          </p:cNvPr>
          <p:cNvCxnSpPr/>
          <p:nvPr/>
        </p:nvCxnSpPr>
        <p:spPr>
          <a:xfrm flipH="1">
            <a:off x="6611367" y="745198"/>
            <a:ext cx="76200" cy="3840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DF7152B-495B-4CDD-AF1B-2CDF9A4818DD}"/>
              </a:ext>
            </a:extLst>
          </p:cNvPr>
          <p:cNvCxnSpPr/>
          <p:nvPr/>
        </p:nvCxnSpPr>
        <p:spPr>
          <a:xfrm flipH="1">
            <a:off x="6687567" y="1240848"/>
            <a:ext cx="76200" cy="3840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44C6F347-0DEA-4AE7-A3FC-D9452B91C418}"/>
              </a:ext>
            </a:extLst>
          </p:cNvPr>
          <p:cNvCxnSpPr/>
          <p:nvPr/>
        </p:nvCxnSpPr>
        <p:spPr>
          <a:xfrm flipH="1">
            <a:off x="6845696" y="2062862"/>
            <a:ext cx="76200" cy="3840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F0F1352-3E17-49F2-B2AF-593FC14E52C5}"/>
              </a:ext>
            </a:extLst>
          </p:cNvPr>
          <p:cNvCxnSpPr/>
          <p:nvPr/>
        </p:nvCxnSpPr>
        <p:spPr>
          <a:xfrm flipH="1">
            <a:off x="6098789" y="2583748"/>
            <a:ext cx="76200" cy="3840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" name="Group 19">
            <a:extLst>
              <a:ext uri="{FF2B5EF4-FFF2-40B4-BE49-F238E27FC236}">
                <a16:creationId xmlns:a16="http://schemas.microsoft.com/office/drawing/2014/main" id="{06FDCD12-2DC0-4657-BB7F-FEF2C6925C96}"/>
              </a:ext>
            </a:extLst>
          </p:cNvPr>
          <p:cNvGrpSpPr/>
          <p:nvPr/>
        </p:nvGrpSpPr>
        <p:grpSpPr>
          <a:xfrm>
            <a:off x="7250243" y="2583748"/>
            <a:ext cx="73740" cy="384000"/>
            <a:chOff x="5943600" y="1928587"/>
            <a:chExt cx="165919" cy="384000"/>
          </a:xfrm>
        </p:grpSpPr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4F989AB3-0681-4EEE-9C4C-A6BF1C493986}"/>
                </a:ext>
              </a:extLst>
            </p:cNvPr>
            <p:cNvCxnSpPr/>
            <p:nvPr/>
          </p:nvCxnSpPr>
          <p:spPr>
            <a:xfrm flipH="1">
              <a:off x="5943600" y="1928587"/>
              <a:ext cx="76200" cy="38400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89A55A3B-5EA4-4A22-96B7-F7C681A8582A}"/>
                </a:ext>
              </a:extLst>
            </p:cNvPr>
            <p:cNvCxnSpPr/>
            <p:nvPr/>
          </p:nvCxnSpPr>
          <p:spPr>
            <a:xfrm flipH="1">
              <a:off x="6033319" y="1928587"/>
              <a:ext cx="76200" cy="38400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E3997003-11F0-45C7-894E-1D22333E2285}"/>
              </a:ext>
            </a:extLst>
          </p:cNvPr>
          <p:cNvGrpSpPr/>
          <p:nvPr/>
        </p:nvGrpSpPr>
        <p:grpSpPr>
          <a:xfrm>
            <a:off x="5883387" y="1663872"/>
            <a:ext cx="73740" cy="384000"/>
            <a:chOff x="5943600" y="1928587"/>
            <a:chExt cx="165919" cy="384000"/>
          </a:xfrm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0A35C8B5-0D2A-440D-AE57-29E5EB1796CE}"/>
                </a:ext>
              </a:extLst>
            </p:cNvPr>
            <p:cNvCxnSpPr/>
            <p:nvPr/>
          </p:nvCxnSpPr>
          <p:spPr>
            <a:xfrm flipH="1">
              <a:off x="5943600" y="1928587"/>
              <a:ext cx="76200" cy="38400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72467514-9E3E-4D53-AAB1-9C8A2C823BF5}"/>
                </a:ext>
              </a:extLst>
            </p:cNvPr>
            <p:cNvCxnSpPr/>
            <p:nvPr/>
          </p:nvCxnSpPr>
          <p:spPr>
            <a:xfrm flipH="1">
              <a:off x="6033319" y="1928587"/>
              <a:ext cx="76200" cy="38400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615729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push dir="r"/>
      </p:transition>
    </mc:Choice>
    <mc:Fallback xmlns="">
      <p:transition>
        <p:push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86;p32">
            <a:extLst>
              <a:ext uri="{FF2B5EF4-FFF2-40B4-BE49-F238E27FC236}">
                <a16:creationId xmlns:a16="http://schemas.microsoft.com/office/drawing/2014/main" id="{48AA7971-44FF-43A6-84D0-B9199F35F619}"/>
              </a:ext>
            </a:extLst>
          </p:cNvPr>
          <p:cNvSpPr txBox="1">
            <a:spLocks/>
          </p:cNvSpPr>
          <p:nvPr/>
        </p:nvSpPr>
        <p:spPr>
          <a:xfrm>
            <a:off x="3185587" y="616600"/>
            <a:ext cx="4380080" cy="61595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/>
            <a:endParaRPr lang="en-US" altLang="en-GB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/>
            <a:endParaRPr lang="en-US" altLang="en-GB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altLang="en-GB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 CHỔI TRE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516C0AB-D69D-45DB-8664-316B6E160226}"/>
              </a:ext>
            </a:extLst>
          </p:cNvPr>
          <p:cNvGrpSpPr/>
          <p:nvPr/>
        </p:nvGrpSpPr>
        <p:grpSpPr>
          <a:xfrm>
            <a:off x="503510" y="1372677"/>
            <a:ext cx="11024915" cy="5632450"/>
            <a:chOff x="854" y="2281"/>
            <a:chExt cx="16477" cy="8870"/>
          </a:xfrm>
        </p:grpSpPr>
        <p:sp>
          <p:nvSpPr>
            <p:cNvPr id="4" name="Text Box 1">
              <a:extLst>
                <a:ext uri="{FF2B5EF4-FFF2-40B4-BE49-F238E27FC236}">
                  <a16:creationId xmlns:a16="http://schemas.microsoft.com/office/drawing/2014/main" id="{69482EDE-64FF-49B9-8C1A-2DC9B6AB7E76}"/>
                </a:ext>
              </a:extLst>
            </p:cNvPr>
            <p:cNvSpPr txBox="1"/>
            <p:nvPr/>
          </p:nvSpPr>
          <p:spPr>
            <a:xfrm>
              <a:off x="854" y="2341"/>
              <a:ext cx="5455" cy="74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sz="3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đêm</a:t>
              </a:r>
              <a:r>
                <a:rPr lang="en-US" sz="3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hè</a:t>
              </a:r>
              <a:endPara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3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Khi</a:t>
              </a:r>
              <a:r>
                <a:rPr lang="en-US" sz="3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ve</a:t>
              </a:r>
              <a:r>
                <a:rPr lang="en-US" sz="3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ve</a:t>
              </a:r>
              <a:endPara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3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Đã</a:t>
              </a:r>
              <a:r>
                <a:rPr lang="en-US" sz="3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ngủ</a:t>
              </a:r>
              <a:endPara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3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Tôi</a:t>
              </a:r>
              <a:r>
                <a:rPr lang="en-US" sz="3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lắng</a:t>
              </a:r>
              <a:r>
                <a:rPr lang="en-US" sz="3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nghe</a:t>
              </a:r>
              <a:endPara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3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Trên</a:t>
              </a:r>
              <a:r>
                <a:rPr lang="en-US" sz="3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đườngTrầnPhú</a:t>
              </a:r>
              <a:endPara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3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Tiếng</a:t>
              </a:r>
              <a:r>
                <a:rPr lang="en-US" sz="3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chổi</a:t>
              </a:r>
              <a:r>
                <a:rPr lang="en-US" sz="3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tre</a:t>
              </a:r>
              <a:endPara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3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Xao</a:t>
              </a:r>
              <a:r>
                <a:rPr lang="en-US" sz="3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xác</a:t>
              </a:r>
              <a:r>
                <a:rPr lang="en-US" sz="3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hàng</a:t>
              </a:r>
              <a:r>
                <a:rPr lang="en-US" sz="3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me</a:t>
              </a:r>
            </a:p>
            <a:p>
              <a:r>
                <a:rPr lang="en-US" sz="3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Tiếng</a:t>
              </a:r>
              <a:r>
                <a:rPr lang="en-US" sz="3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chổi</a:t>
              </a:r>
              <a:r>
                <a:rPr lang="en-US" sz="3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tre</a:t>
              </a:r>
              <a:endPara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3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Đêm</a:t>
              </a:r>
              <a:r>
                <a:rPr lang="en-US" sz="3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hè</a:t>
              </a:r>
              <a:endPara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3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Quét</a:t>
              </a:r>
              <a:r>
                <a:rPr lang="en-US" sz="3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rác</a:t>
              </a:r>
              <a:r>
                <a:rPr lang="en-US" sz="3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...</a:t>
              </a:r>
            </a:p>
          </p:txBody>
        </p:sp>
        <p:sp>
          <p:nvSpPr>
            <p:cNvPr id="5" name="Text Box 10">
              <a:extLst>
                <a:ext uri="{FF2B5EF4-FFF2-40B4-BE49-F238E27FC236}">
                  <a16:creationId xmlns:a16="http://schemas.microsoft.com/office/drawing/2014/main" id="{D6B5E36B-6AAE-4F07-AB35-78BEA756C8C6}"/>
                </a:ext>
              </a:extLst>
            </p:cNvPr>
            <p:cNvSpPr txBox="1"/>
            <p:nvPr/>
          </p:nvSpPr>
          <p:spPr>
            <a:xfrm>
              <a:off x="6720" y="2341"/>
              <a:ext cx="6172" cy="81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b="1" dirty="0" err="1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sz="3000" b="1" dirty="0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đêm</a:t>
              </a:r>
              <a:r>
                <a:rPr lang="en-US" sz="3000" b="1" dirty="0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đông</a:t>
              </a:r>
              <a:endParaRPr lang="en-US" sz="30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3000" b="1" dirty="0" err="1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Khi</a:t>
              </a:r>
              <a:r>
                <a:rPr lang="en-US" sz="3000" b="1" dirty="0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cơn</a:t>
              </a:r>
              <a:r>
                <a:rPr lang="en-US" sz="3000" b="1" dirty="0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dông</a:t>
              </a:r>
              <a:endParaRPr lang="en-US" sz="30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3000" b="1" dirty="0" err="1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Vừa</a:t>
              </a:r>
              <a:r>
                <a:rPr lang="en-US" sz="3000" b="1" dirty="0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tắt</a:t>
              </a:r>
              <a:endParaRPr lang="en-US" sz="30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3000" b="1" dirty="0" err="1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Tôi</a:t>
              </a:r>
              <a:r>
                <a:rPr lang="en-US" sz="3000" b="1" dirty="0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đứng</a:t>
              </a:r>
              <a:r>
                <a:rPr lang="en-US" sz="3000" b="1" dirty="0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trông</a:t>
              </a:r>
              <a:endParaRPr lang="en-US" sz="30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3000" b="1" dirty="0" err="1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Trên</a:t>
              </a:r>
              <a:r>
                <a:rPr lang="en-US" sz="3000" b="1" dirty="0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đường</a:t>
              </a:r>
              <a:r>
                <a:rPr lang="en-US" sz="3000" b="1" dirty="0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lặng</a:t>
              </a:r>
              <a:r>
                <a:rPr lang="en-US" sz="3000" b="1" dirty="0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ngắt</a:t>
              </a:r>
              <a:endParaRPr lang="en-US" sz="30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3000" b="1" dirty="0" err="1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Chị</a:t>
              </a:r>
              <a:r>
                <a:rPr lang="en-US" sz="3000" b="1" dirty="0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lao</a:t>
              </a:r>
              <a:r>
                <a:rPr lang="en-US" sz="3000" b="1" dirty="0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công</a:t>
              </a:r>
              <a:endParaRPr lang="en-US" sz="30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3000" b="1" dirty="0" err="1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Như</a:t>
              </a:r>
              <a:r>
                <a:rPr lang="en-US" sz="3000" b="1" dirty="0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sắt</a:t>
              </a:r>
              <a:endParaRPr lang="en-US" sz="30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3000" b="1" dirty="0" err="1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Như</a:t>
              </a:r>
              <a:r>
                <a:rPr lang="en-US" sz="3000" b="1" dirty="0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đồng</a:t>
              </a:r>
              <a:endParaRPr lang="en-US" sz="30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3000" b="1" dirty="0" err="1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Chị</a:t>
              </a:r>
              <a:r>
                <a:rPr lang="en-US" sz="3000" b="1" dirty="0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lao</a:t>
              </a:r>
              <a:r>
                <a:rPr lang="en-US" sz="3000" b="1" dirty="0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công</a:t>
              </a:r>
              <a:endParaRPr lang="en-US" sz="30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3000" b="1" dirty="0" err="1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Đêm</a:t>
              </a:r>
              <a:r>
                <a:rPr lang="en-US" sz="3000" b="1" dirty="0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đông</a:t>
              </a:r>
              <a:endParaRPr lang="en-US" sz="30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3000" b="1" dirty="0" err="1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Quét</a:t>
              </a:r>
              <a:r>
                <a:rPr lang="en-US" sz="3000" b="1" dirty="0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rác</a:t>
              </a:r>
              <a:r>
                <a:rPr lang="en-US" sz="3000" b="1" dirty="0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...</a:t>
              </a:r>
            </a:p>
          </p:txBody>
        </p:sp>
        <p:sp>
          <p:nvSpPr>
            <p:cNvPr id="6" name="Text Box 11">
              <a:extLst>
                <a:ext uri="{FF2B5EF4-FFF2-40B4-BE49-F238E27FC236}">
                  <a16:creationId xmlns:a16="http://schemas.microsoft.com/office/drawing/2014/main" id="{F5DA3A71-B65F-4768-B14C-C0B6EDA87B41}"/>
                </a:ext>
              </a:extLst>
            </p:cNvPr>
            <p:cNvSpPr txBox="1"/>
            <p:nvPr/>
          </p:nvSpPr>
          <p:spPr>
            <a:xfrm>
              <a:off x="12369" y="2281"/>
              <a:ext cx="4962" cy="88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Nhớ</a:t>
              </a:r>
              <a:r>
                <a:rPr lang="en-US" sz="3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r>
                <a:rPr lang="en-US" sz="3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nghe</a:t>
              </a:r>
              <a:endPara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30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Tiếng</a:t>
              </a:r>
              <a:r>
                <a:rPr lang="en-US" sz="3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chổi</a:t>
              </a:r>
              <a:r>
                <a:rPr lang="en-US" sz="3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tre</a:t>
              </a:r>
              <a:endPara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30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Chị</a:t>
              </a:r>
              <a:r>
                <a:rPr lang="en-US" sz="3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quét</a:t>
              </a:r>
              <a:endPara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30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sz="3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đêm</a:t>
              </a:r>
              <a:r>
                <a:rPr lang="en-US" sz="3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hè</a:t>
              </a:r>
              <a:endPara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30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Đêm</a:t>
              </a:r>
              <a:r>
                <a:rPr lang="en-US" sz="3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đông</a:t>
              </a:r>
              <a:r>
                <a:rPr lang="en-US" sz="3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gió</a:t>
              </a:r>
              <a:r>
                <a:rPr lang="en-US" sz="3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rét</a:t>
              </a:r>
              <a:endPara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30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Tiếng</a:t>
              </a:r>
              <a:r>
                <a:rPr lang="en-US" sz="3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chổi</a:t>
              </a:r>
              <a:r>
                <a:rPr lang="en-US" sz="3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tre</a:t>
              </a:r>
              <a:endPara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30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Sớm</a:t>
              </a:r>
              <a:r>
                <a:rPr lang="en-US" sz="3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tối</a:t>
              </a:r>
              <a:endPara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30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Đi</a:t>
              </a:r>
              <a:r>
                <a:rPr lang="en-US" sz="3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về</a:t>
              </a:r>
              <a:endPara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30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Giữ</a:t>
              </a:r>
              <a:r>
                <a:rPr lang="en-US" sz="3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sạch</a:t>
              </a:r>
              <a:r>
                <a:rPr lang="en-US" sz="3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lề</a:t>
              </a:r>
              <a:endPara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30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Đẹp</a:t>
              </a:r>
              <a:r>
                <a:rPr lang="en-US" sz="3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lối</a:t>
              </a:r>
              <a:endPara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30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r>
                <a:rPr lang="en-US" sz="3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nghe</a:t>
              </a:r>
              <a:r>
                <a:rPr lang="en-US" sz="3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!</a:t>
              </a:r>
            </a:p>
            <a:p>
              <a:r>
                <a:rPr lang="en-US" sz="2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(</a:t>
              </a:r>
              <a:r>
                <a:rPr lang="en-US" sz="2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Tố</a:t>
              </a:r>
              <a:r>
                <a:rPr lang="en-US" sz="2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Hữu</a:t>
              </a:r>
              <a:r>
                <a:rPr lang="en-US" sz="2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</a:p>
          </p:txBody>
        </p:sp>
      </p:grpSp>
      <p:sp>
        <p:nvSpPr>
          <p:cNvPr id="7" name="Google Shape;386;p32">
            <a:extLst>
              <a:ext uri="{FF2B5EF4-FFF2-40B4-BE49-F238E27FC236}">
                <a16:creationId xmlns:a16="http://schemas.microsoft.com/office/drawing/2014/main" id="{2C1173C0-B2D1-4234-9BDE-00C1BC4ED614}"/>
              </a:ext>
            </a:extLst>
          </p:cNvPr>
          <p:cNvSpPr txBox="1">
            <a:spLocks/>
          </p:cNvSpPr>
          <p:nvPr/>
        </p:nvSpPr>
        <p:spPr>
          <a:xfrm>
            <a:off x="5038152" y="828373"/>
            <a:ext cx="1068221" cy="61595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/>
            <a:endParaRPr lang="en-US" altLang="en-GB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/>
            <a:endParaRPr lang="en-US" altLang="en-GB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altLang="en-GB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 </a:t>
            </a:r>
            <a:r>
              <a:rPr lang="en-US" altLang="en-GB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Trích</a:t>
            </a:r>
            <a:r>
              <a:rPr lang="en-US" altLang="en-GB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C58E216-97B1-425E-9079-E6986F7062DF}"/>
              </a:ext>
            </a:extLst>
          </p:cNvPr>
          <p:cNvCxnSpPr/>
          <p:nvPr/>
        </p:nvCxnSpPr>
        <p:spPr>
          <a:xfrm flipH="1">
            <a:off x="2846404" y="3807744"/>
            <a:ext cx="76200" cy="3840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8">
            <a:extLst>
              <a:ext uri="{FF2B5EF4-FFF2-40B4-BE49-F238E27FC236}">
                <a16:creationId xmlns:a16="http://schemas.microsoft.com/office/drawing/2014/main" id="{1DE038D5-0640-419F-8399-D50CDEB11FA9}"/>
              </a:ext>
            </a:extLst>
          </p:cNvPr>
          <p:cNvGrpSpPr/>
          <p:nvPr/>
        </p:nvGrpSpPr>
        <p:grpSpPr>
          <a:xfrm>
            <a:off x="2302802" y="5628898"/>
            <a:ext cx="73740" cy="384000"/>
            <a:chOff x="5943600" y="1928587"/>
            <a:chExt cx="165919" cy="384000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F9A1202D-17F0-4F3D-8BFB-622DDA8F8DE5}"/>
                </a:ext>
              </a:extLst>
            </p:cNvPr>
            <p:cNvCxnSpPr/>
            <p:nvPr/>
          </p:nvCxnSpPr>
          <p:spPr>
            <a:xfrm flipH="1">
              <a:off x="5943600" y="1928587"/>
              <a:ext cx="76200" cy="38400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64419960-5C3A-4E07-A035-92F505448A13}"/>
                </a:ext>
              </a:extLst>
            </p:cNvPr>
            <p:cNvCxnSpPr/>
            <p:nvPr/>
          </p:nvCxnSpPr>
          <p:spPr>
            <a:xfrm flipH="1">
              <a:off x="6033319" y="1928587"/>
              <a:ext cx="76200" cy="38400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A5B65EE-5809-4583-8B44-EBE072F7C18D}"/>
              </a:ext>
            </a:extLst>
          </p:cNvPr>
          <p:cNvCxnSpPr/>
          <p:nvPr/>
        </p:nvCxnSpPr>
        <p:spPr>
          <a:xfrm flipH="1">
            <a:off x="1889842" y="4290548"/>
            <a:ext cx="76200" cy="3840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B5F3FDB-1975-4824-A4A4-8D75402CA8B8}"/>
              </a:ext>
            </a:extLst>
          </p:cNvPr>
          <p:cNvCxnSpPr/>
          <p:nvPr/>
        </p:nvCxnSpPr>
        <p:spPr>
          <a:xfrm flipH="1">
            <a:off x="3366727" y="4290548"/>
            <a:ext cx="76200" cy="3840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8464052-DF4E-4ECE-AB62-70BF87FC701C}"/>
              </a:ext>
            </a:extLst>
          </p:cNvPr>
          <p:cNvCxnSpPr/>
          <p:nvPr/>
        </p:nvCxnSpPr>
        <p:spPr>
          <a:xfrm flipH="1">
            <a:off x="2846404" y="4694590"/>
            <a:ext cx="76200" cy="3840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2136190-0B0F-42AD-8634-6A6F7E2A4FFB}"/>
              </a:ext>
            </a:extLst>
          </p:cNvPr>
          <p:cNvCxnSpPr/>
          <p:nvPr/>
        </p:nvCxnSpPr>
        <p:spPr>
          <a:xfrm flipH="1">
            <a:off x="1804175" y="5191696"/>
            <a:ext cx="76200" cy="3840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B4CD3A7-A5C0-41A0-87C7-F04B7378397E}"/>
              </a:ext>
            </a:extLst>
          </p:cNvPr>
          <p:cNvCxnSpPr/>
          <p:nvPr/>
        </p:nvCxnSpPr>
        <p:spPr>
          <a:xfrm flipH="1">
            <a:off x="6539057" y="3863890"/>
            <a:ext cx="76200" cy="3840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Group 16">
            <a:extLst>
              <a:ext uri="{FF2B5EF4-FFF2-40B4-BE49-F238E27FC236}">
                <a16:creationId xmlns:a16="http://schemas.microsoft.com/office/drawing/2014/main" id="{A400C403-8D1E-4913-9BE5-9F4D33CE1178}"/>
              </a:ext>
            </a:extLst>
          </p:cNvPr>
          <p:cNvGrpSpPr/>
          <p:nvPr/>
        </p:nvGrpSpPr>
        <p:grpSpPr>
          <a:xfrm>
            <a:off x="6233553" y="6122632"/>
            <a:ext cx="73740" cy="384000"/>
            <a:chOff x="5943600" y="1928587"/>
            <a:chExt cx="165919" cy="384000"/>
          </a:xfrm>
        </p:grpSpPr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3CBB2624-8C46-4DA2-88E1-BECCCA07906B}"/>
                </a:ext>
              </a:extLst>
            </p:cNvPr>
            <p:cNvCxnSpPr/>
            <p:nvPr/>
          </p:nvCxnSpPr>
          <p:spPr>
            <a:xfrm flipH="1">
              <a:off x="5943600" y="1928587"/>
              <a:ext cx="76200" cy="38400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2CF917EA-EC55-440D-B6E9-D9313689EF4D}"/>
                </a:ext>
              </a:extLst>
            </p:cNvPr>
            <p:cNvCxnSpPr/>
            <p:nvPr/>
          </p:nvCxnSpPr>
          <p:spPr>
            <a:xfrm flipH="1">
              <a:off x="6033319" y="1928587"/>
              <a:ext cx="76200" cy="38400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2F9CC790-B666-4133-8D99-B8AC8AFB920F}"/>
              </a:ext>
            </a:extLst>
          </p:cNvPr>
          <p:cNvCxnSpPr/>
          <p:nvPr/>
        </p:nvCxnSpPr>
        <p:spPr>
          <a:xfrm flipH="1">
            <a:off x="5791890" y="4331704"/>
            <a:ext cx="76200" cy="3840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3DF3009-0E8E-4066-9753-9514756B25A9}"/>
              </a:ext>
            </a:extLst>
          </p:cNvPr>
          <p:cNvCxnSpPr/>
          <p:nvPr/>
        </p:nvCxnSpPr>
        <p:spPr>
          <a:xfrm flipH="1">
            <a:off x="6123411" y="4797388"/>
            <a:ext cx="76200" cy="3840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3589759-5512-4997-A9EE-F0230B0F7262}"/>
              </a:ext>
            </a:extLst>
          </p:cNvPr>
          <p:cNvCxnSpPr/>
          <p:nvPr/>
        </p:nvCxnSpPr>
        <p:spPr>
          <a:xfrm flipH="1">
            <a:off x="6539057" y="5224201"/>
            <a:ext cx="76200" cy="3840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96464452-EFEE-4EEB-9B09-D051136C7A9A}"/>
              </a:ext>
            </a:extLst>
          </p:cNvPr>
          <p:cNvCxnSpPr/>
          <p:nvPr/>
        </p:nvCxnSpPr>
        <p:spPr>
          <a:xfrm flipH="1">
            <a:off x="6173259" y="5678672"/>
            <a:ext cx="76200" cy="3840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4CE8AA10-073A-462B-B08C-AE13E4CFEB3E}"/>
              </a:ext>
            </a:extLst>
          </p:cNvPr>
          <p:cNvCxnSpPr/>
          <p:nvPr/>
        </p:nvCxnSpPr>
        <p:spPr>
          <a:xfrm flipH="1">
            <a:off x="10463839" y="1519516"/>
            <a:ext cx="76200" cy="3840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8476809D-1516-4641-B4F1-C4249AD666FD}"/>
              </a:ext>
            </a:extLst>
          </p:cNvPr>
          <p:cNvCxnSpPr/>
          <p:nvPr/>
        </p:nvCxnSpPr>
        <p:spPr>
          <a:xfrm flipH="1">
            <a:off x="10540039" y="2015166"/>
            <a:ext cx="76200" cy="3840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74689020-6445-4FAC-BC54-9F44E57C6FF5}"/>
              </a:ext>
            </a:extLst>
          </p:cNvPr>
          <p:cNvCxnSpPr/>
          <p:nvPr/>
        </p:nvCxnSpPr>
        <p:spPr>
          <a:xfrm flipH="1">
            <a:off x="10698168" y="2837180"/>
            <a:ext cx="76200" cy="3840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32FE34E1-7C4C-4DB9-A78A-F8670534BADF}"/>
              </a:ext>
            </a:extLst>
          </p:cNvPr>
          <p:cNvCxnSpPr/>
          <p:nvPr/>
        </p:nvCxnSpPr>
        <p:spPr>
          <a:xfrm flipH="1">
            <a:off x="9951261" y="3358066"/>
            <a:ext cx="76200" cy="3840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8" name="Group 27">
            <a:extLst>
              <a:ext uri="{FF2B5EF4-FFF2-40B4-BE49-F238E27FC236}">
                <a16:creationId xmlns:a16="http://schemas.microsoft.com/office/drawing/2014/main" id="{C6275244-EE2B-4D5B-B4DE-0094245D156D}"/>
              </a:ext>
            </a:extLst>
          </p:cNvPr>
          <p:cNvGrpSpPr/>
          <p:nvPr/>
        </p:nvGrpSpPr>
        <p:grpSpPr>
          <a:xfrm>
            <a:off x="11102715" y="3358066"/>
            <a:ext cx="73740" cy="384000"/>
            <a:chOff x="5943600" y="1928587"/>
            <a:chExt cx="165919" cy="384000"/>
          </a:xfrm>
        </p:grpSpPr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D40BCFA4-9C6E-4BC7-8C9B-33E1637A255C}"/>
                </a:ext>
              </a:extLst>
            </p:cNvPr>
            <p:cNvCxnSpPr/>
            <p:nvPr/>
          </p:nvCxnSpPr>
          <p:spPr>
            <a:xfrm flipH="1">
              <a:off x="5943600" y="1928587"/>
              <a:ext cx="76200" cy="38400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6A433BB6-0566-416E-AAC8-A010612BC7E7}"/>
                </a:ext>
              </a:extLst>
            </p:cNvPr>
            <p:cNvCxnSpPr/>
            <p:nvPr/>
          </p:nvCxnSpPr>
          <p:spPr>
            <a:xfrm flipH="1">
              <a:off x="6033319" y="1928587"/>
              <a:ext cx="76200" cy="38400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EF7E96B8-8223-413F-A9FC-0A0409095F24}"/>
              </a:ext>
            </a:extLst>
          </p:cNvPr>
          <p:cNvGrpSpPr/>
          <p:nvPr/>
        </p:nvGrpSpPr>
        <p:grpSpPr>
          <a:xfrm>
            <a:off x="9735859" y="2438190"/>
            <a:ext cx="73740" cy="384000"/>
            <a:chOff x="5943600" y="1928587"/>
            <a:chExt cx="165919" cy="384000"/>
          </a:xfrm>
        </p:grpSpPr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22A3C263-36C4-4923-8B82-94D4B02581A7}"/>
                </a:ext>
              </a:extLst>
            </p:cNvPr>
            <p:cNvCxnSpPr/>
            <p:nvPr/>
          </p:nvCxnSpPr>
          <p:spPr>
            <a:xfrm flipH="1">
              <a:off x="5943600" y="1928587"/>
              <a:ext cx="76200" cy="38400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AC3C3287-A11F-499C-A59E-D37DD7261914}"/>
                </a:ext>
              </a:extLst>
            </p:cNvPr>
            <p:cNvCxnSpPr/>
            <p:nvPr/>
          </p:nvCxnSpPr>
          <p:spPr>
            <a:xfrm flipH="1">
              <a:off x="6033319" y="1928587"/>
              <a:ext cx="76200" cy="38400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614095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push dir="r"/>
      </p:transition>
    </mc:Choice>
    <mc:Fallback xmlns="">
      <p:transition>
        <p:push dir="r"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583bf2c0947695c562ac5d998569417a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01" y="304166"/>
            <a:ext cx="7095931" cy="6248223"/>
          </a:xfrm>
          <a:prstGeom prst="rect">
            <a:avLst/>
          </a:prstGeom>
        </p:spPr>
      </p:pic>
      <p:pic>
        <p:nvPicPr>
          <p:cNvPr id="18" name="图片 17" descr="69a8f3e94da59fb9c00491d0266be90c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91641" y="304165"/>
            <a:ext cx="2302669" cy="222504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111082" y="3428277"/>
            <a:ext cx="5750567" cy="1257269"/>
          </a:xfrm>
          <a:prstGeom prst="rect">
            <a:avLst/>
          </a:prstGeom>
          <a:noFill/>
          <a:ln>
            <a:noFill/>
          </a:ln>
          <a:effectLst/>
        </p:spPr>
        <p:txBody>
          <a:bodyPr lIns="91416" tIns="45710" rIns="91416" bIns="45710" rtlCol="0" anchor="ctr"/>
          <a:lstStyle/>
          <a:p>
            <a:pPr algn="ctr" defTabSz="914153">
              <a:defRPr/>
            </a:pPr>
            <a:r>
              <a:rPr lang="en-US" sz="4400" b="1" kern="0" dirty="0">
                <a:solidFill>
                  <a:srgbClr val="FF0000"/>
                </a:solidFill>
                <a:latin typeface="Times New Roman" panose="02020603050405020304" pitchFamily="18" charset="0"/>
              </a:rPr>
              <a:t>TÌM HIỂU BÀI</a:t>
            </a:r>
          </a:p>
        </p:txBody>
      </p:sp>
    </p:spTree>
    <p:extLst>
      <p:ext uri="{BB962C8B-B14F-4D97-AF65-F5344CB8AC3E}">
        <p14:creationId xmlns:p14="http://schemas.microsoft.com/office/powerpoint/2010/main" val="452703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push dir="r"/>
      </p:transition>
    </mc:Choice>
    <mc:Fallback xmlns="">
      <p:transition>
        <p:push dir="r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946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5687" l="287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61" r="4937"/>
          <a:stretch>
            <a:fillRect/>
          </a:stretch>
        </p:blipFill>
        <p:spPr bwMode="auto">
          <a:xfrm>
            <a:off x="4401082" y="-13856"/>
            <a:ext cx="6285437" cy="70860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4759566"/>
            <a:ext cx="1752601" cy="2028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2" name="Group 31"/>
          <p:cNvGrpSpPr/>
          <p:nvPr/>
        </p:nvGrpSpPr>
        <p:grpSpPr>
          <a:xfrm>
            <a:off x="2328599" y="5612269"/>
            <a:ext cx="551097" cy="540344"/>
            <a:chOff x="2725503" y="6212581"/>
            <a:chExt cx="551097" cy="528220"/>
          </a:xfrm>
        </p:grpSpPr>
        <p:pic>
          <p:nvPicPr>
            <p:cNvPr id="33" name="Picture 8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92103" l="50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928"/>
            <a:stretch>
              <a:fillRect/>
            </a:stretch>
          </p:blipFill>
          <p:spPr bwMode="auto">
            <a:xfrm>
              <a:off x="2725503" y="6212581"/>
              <a:ext cx="551097" cy="5195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4" name="TextBox 33"/>
            <p:cNvSpPr txBox="1"/>
            <p:nvPr/>
          </p:nvSpPr>
          <p:spPr>
            <a:xfrm>
              <a:off x="2734351" y="6340691"/>
              <a:ext cx="2667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2870528" y="5612269"/>
            <a:ext cx="551097" cy="540344"/>
            <a:chOff x="2725503" y="6212581"/>
            <a:chExt cx="551097" cy="528220"/>
          </a:xfrm>
        </p:grpSpPr>
        <p:pic>
          <p:nvPicPr>
            <p:cNvPr id="36" name="Picture 8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92103" l="50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928"/>
            <a:stretch>
              <a:fillRect/>
            </a:stretch>
          </p:blipFill>
          <p:spPr bwMode="auto">
            <a:xfrm>
              <a:off x="2725503" y="6212581"/>
              <a:ext cx="551097" cy="5195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7" name="TextBox 36"/>
            <p:cNvSpPr txBox="1"/>
            <p:nvPr/>
          </p:nvSpPr>
          <p:spPr>
            <a:xfrm>
              <a:off x="2734351" y="6340691"/>
              <a:ext cx="2667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1981537" y="5603435"/>
            <a:ext cx="551097" cy="540344"/>
            <a:chOff x="2725503" y="6212581"/>
            <a:chExt cx="551097" cy="528220"/>
          </a:xfrm>
        </p:grpSpPr>
        <p:pic>
          <p:nvPicPr>
            <p:cNvPr id="39" name="Picture 8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92103" l="50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928"/>
            <a:stretch>
              <a:fillRect/>
            </a:stretch>
          </p:blipFill>
          <p:spPr bwMode="auto">
            <a:xfrm>
              <a:off x="2725503" y="6212581"/>
              <a:ext cx="551097" cy="5195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0" name="TextBox 39"/>
            <p:cNvSpPr txBox="1"/>
            <p:nvPr/>
          </p:nvSpPr>
          <p:spPr>
            <a:xfrm>
              <a:off x="2734351" y="6340691"/>
              <a:ext cx="2667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2523466" y="5603435"/>
            <a:ext cx="551097" cy="540344"/>
            <a:chOff x="2725503" y="6212581"/>
            <a:chExt cx="551097" cy="528220"/>
          </a:xfrm>
        </p:grpSpPr>
        <p:pic>
          <p:nvPicPr>
            <p:cNvPr id="42" name="Picture 8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92103" l="50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928"/>
            <a:stretch>
              <a:fillRect/>
            </a:stretch>
          </p:blipFill>
          <p:spPr bwMode="auto">
            <a:xfrm>
              <a:off x="2725503" y="6212581"/>
              <a:ext cx="551097" cy="5195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3" name="TextBox 42"/>
            <p:cNvSpPr txBox="1"/>
            <p:nvPr/>
          </p:nvSpPr>
          <p:spPr>
            <a:xfrm>
              <a:off x="2734351" y="6340691"/>
              <a:ext cx="2667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688" b="88438" l="12812" r="83594">
                        <a14:backgroundMark x1="29688" y1="44688" x2="67031" y2="47344"/>
                        <a14:backgroundMark x1="65469" y1="33906" x2="73125" y2="46875"/>
                        <a14:backgroundMark x1="68906" y1="49219" x2="76250" y2="46875"/>
                        <a14:backgroundMark x1="28906" y1="40313" x2="27813" y2="473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03" t="9450" r="14520" b="11154"/>
          <a:stretch>
            <a:fillRect/>
          </a:stretch>
        </p:blipFill>
        <p:spPr bwMode="auto">
          <a:xfrm>
            <a:off x="1719397" y="5297405"/>
            <a:ext cx="1769503" cy="1490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4" name="Title 1"/>
          <p:cNvSpPr txBox="1"/>
          <p:nvPr/>
        </p:nvSpPr>
        <p:spPr>
          <a:xfrm>
            <a:off x="1" y="701941"/>
            <a:ext cx="12192000" cy="12954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Cùng nhau 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 cho bài học mới nhé, hãy giúp mẹ con sóc trả lời các câu hỏi để có thể nhặt hạt dẻ cho mùa </a:t>
            </a: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đông nhé!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870528" y="3529162"/>
            <a:ext cx="2875801" cy="3328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doors dir="ver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933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A20E14A-DC57-4ED2-82E0-AE8CF3251A02}"/>
              </a:ext>
            </a:extLst>
          </p:cNvPr>
          <p:cNvSpPr txBox="1"/>
          <p:nvPr/>
        </p:nvSpPr>
        <p:spPr>
          <a:xfrm>
            <a:off x="755375" y="322221"/>
            <a:ext cx="8812694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defTabSz="91313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1.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Chị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lao công làm việc vào những thời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gian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7D71E4E-9398-48A2-8428-BE4EF7143FF8}"/>
              </a:ext>
            </a:extLst>
          </p:cNvPr>
          <p:cNvGrpSpPr/>
          <p:nvPr/>
        </p:nvGrpSpPr>
        <p:grpSpPr>
          <a:xfrm>
            <a:off x="834887" y="1099767"/>
            <a:ext cx="4784035" cy="5170805"/>
            <a:chOff x="331304" y="1416260"/>
            <a:chExt cx="3908610" cy="5170805"/>
          </a:xfrm>
        </p:grpSpPr>
        <p:sp>
          <p:nvSpPr>
            <p:cNvPr id="4" name="Text Box 1">
              <a:extLst>
                <a:ext uri="{FF2B5EF4-FFF2-40B4-BE49-F238E27FC236}">
                  <a16:creationId xmlns:a16="http://schemas.microsoft.com/office/drawing/2014/main" id="{729962DC-C42B-4756-96DA-2A32D12F9E75}"/>
                </a:ext>
              </a:extLst>
            </p:cNvPr>
            <p:cNvSpPr txBox="1"/>
            <p:nvPr/>
          </p:nvSpPr>
          <p:spPr>
            <a:xfrm>
              <a:off x="737664" y="1416260"/>
              <a:ext cx="3502250" cy="51708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sz="3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đêm</a:t>
              </a:r>
              <a:r>
                <a:rPr lang="en-US" sz="3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hè</a:t>
              </a:r>
              <a:endPara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3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Khi</a:t>
              </a:r>
              <a:r>
                <a:rPr lang="en-US" sz="3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ve</a:t>
              </a:r>
              <a:r>
                <a:rPr lang="en-US" sz="3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ve</a:t>
              </a:r>
              <a:endPara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3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Đã</a:t>
              </a:r>
              <a:r>
                <a:rPr lang="en-US" sz="3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ngủ</a:t>
              </a:r>
              <a:endPara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3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Tôi</a:t>
              </a:r>
              <a:r>
                <a:rPr lang="en-US" sz="3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lắng</a:t>
              </a:r>
              <a:r>
                <a:rPr lang="en-US" sz="3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nghe</a:t>
              </a:r>
              <a:endPara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3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Trên</a:t>
              </a:r>
              <a:r>
                <a:rPr lang="en-US" sz="3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đườngTrầnPhú</a:t>
              </a:r>
              <a:endPara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3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Tiếng</a:t>
              </a:r>
              <a:r>
                <a:rPr lang="en-US" sz="3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chổi</a:t>
              </a:r>
              <a:r>
                <a:rPr lang="en-US" sz="3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tre</a:t>
              </a:r>
              <a:endPara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3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Xao</a:t>
              </a:r>
              <a:r>
                <a:rPr lang="en-US" sz="3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xác</a:t>
              </a:r>
              <a:r>
                <a:rPr lang="en-US" sz="3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hàng</a:t>
              </a:r>
              <a:r>
                <a:rPr lang="en-US" sz="3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me</a:t>
              </a:r>
            </a:p>
            <a:p>
              <a:r>
                <a:rPr lang="en-US" sz="3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Tiếng</a:t>
              </a:r>
              <a:r>
                <a:rPr lang="en-US" sz="3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chổi</a:t>
              </a:r>
              <a:r>
                <a:rPr lang="en-US" sz="3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tre</a:t>
              </a:r>
              <a:endPara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3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Đêm</a:t>
              </a:r>
              <a:r>
                <a:rPr lang="en-US" sz="3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hè</a:t>
              </a:r>
              <a:endPara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3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Quét</a:t>
              </a:r>
              <a:r>
                <a:rPr lang="en-US" sz="3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rác</a:t>
              </a:r>
              <a:r>
                <a:rPr lang="en-US" sz="3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...</a:t>
              </a: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33BB80B0-29D5-44F5-B0FB-606EFE5B841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1304" y="1510583"/>
              <a:ext cx="406360" cy="384000"/>
            </a:xfrm>
            <a:prstGeom prst="rect">
              <a:avLst/>
            </a:prstGeom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5B446A5C-1F53-4110-9AFF-278EECDB90B5}"/>
              </a:ext>
            </a:extLst>
          </p:cNvPr>
          <p:cNvGrpSpPr/>
          <p:nvPr/>
        </p:nvGrpSpPr>
        <p:grpSpPr>
          <a:xfrm>
            <a:off x="5161722" y="1113019"/>
            <a:ext cx="4773759" cy="5170805"/>
            <a:chOff x="3839974" y="486870"/>
            <a:chExt cx="4773759" cy="5170805"/>
          </a:xfrm>
        </p:grpSpPr>
        <p:sp>
          <p:nvSpPr>
            <p:cNvPr id="7" name="Text Box 10">
              <a:extLst>
                <a:ext uri="{FF2B5EF4-FFF2-40B4-BE49-F238E27FC236}">
                  <a16:creationId xmlns:a16="http://schemas.microsoft.com/office/drawing/2014/main" id="{BD897A6A-BA6F-4D56-A938-B89A194A3698}"/>
                </a:ext>
              </a:extLst>
            </p:cNvPr>
            <p:cNvSpPr txBox="1"/>
            <p:nvPr/>
          </p:nvSpPr>
          <p:spPr>
            <a:xfrm>
              <a:off x="4274065" y="486870"/>
              <a:ext cx="4339668" cy="51708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b="1" dirty="0" err="1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sz="3000" b="1" dirty="0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đêm</a:t>
              </a:r>
              <a:r>
                <a:rPr lang="en-US" sz="3000" b="1" dirty="0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đông</a:t>
              </a:r>
              <a:endParaRPr lang="en-US" sz="30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3000" b="1" dirty="0" err="1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Khi</a:t>
              </a:r>
              <a:r>
                <a:rPr lang="en-US" sz="3000" b="1" dirty="0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cơn</a:t>
              </a:r>
              <a:r>
                <a:rPr lang="en-US" sz="3000" b="1" dirty="0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dông</a:t>
              </a:r>
              <a:endParaRPr lang="en-US" sz="30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3000" b="1" dirty="0" err="1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Vừa</a:t>
              </a:r>
              <a:r>
                <a:rPr lang="en-US" sz="3000" b="1" dirty="0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tắt</a:t>
              </a:r>
              <a:endParaRPr lang="en-US" sz="30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3000" b="1" dirty="0" err="1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Tôi</a:t>
              </a:r>
              <a:r>
                <a:rPr lang="en-US" sz="3000" b="1" dirty="0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đứng</a:t>
              </a:r>
              <a:r>
                <a:rPr lang="en-US" sz="3000" b="1" dirty="0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trông</a:t>
              </a:r>
              <a:endParaRPr lang="en-US" sz="30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3000" b="1" dirty="0" err="1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Trên</a:t>
              </a:r>
              <a:r>
                <a:rPr lang="en-US" sz="3000" b="1" dirty="0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đường</a:t>
              </a:r>
              <a:r>
                <a:rPr lang="en-US" sz="3000" b="1" dirty="0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lặng</a:t>
              </a:r>
              <a:r>
                <a:rPr lang="en-US" sz="3000" b="1" dirty="0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ngắt</a:t>
              </a:r>
              <a:endParaRPr lang="en-US" sz="30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3000" b="1" dirty="0" err="1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Chị</a:t>
              </a:r>
              <a:r>
                <a:rPr lang="en-US" sz="3000" b="1" dirty="0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lao</a:t>
              </a:r>
              <a:r>
                <a:rPr lang="en-US" sz="3000" b="1" dirty="0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công</a:t>
              </a:r>
              <a:endParaRPr lang="en-US" sz="30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3000" b="1" dirty="0" err="1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Như</a:t>
              </a:r>
              <a:r>
                <a:rPr lang="en-US" sz="3000" b="1" dirty="0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sắt</a:t>
              </a:r>
              <a:endParaRPr lang="en-US" sz="30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3000" b="1" dirty="0" err="1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Như</a:t>
              </a:r>
              <a:r>
                <a:rPr lang="en-US" sz="3000" b="1" dirty="0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đồng</a:t>
              </a:r>
              <a:endParaRPr lang="en-US" sz="30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3000" b="1" dirty="0" err="1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Chị</a:t>
              </a:r>
              <a:r>
                <a:rPr lang="en-US" sz="3000" b="1" dirty="0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lao</a:t>
              </a:r>
              <a:r>
                <a:rPr lang="en-US" sz="3000" b="1" dirty="0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công</a:t>
              </a:r>
              <a:endParaRPr lang="en-US" sz="30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3000" b="1" dirty="0" err="1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Đêm</a:t>
              </a:r>
              <a:r>
                <a:rPr lang="en-US" sz="3000" b="1" dirty="0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đông</a:t>
              </a:r>
              <a:endParaRPr lang="en-US" sz="30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3000" b="1" dirty="0" err="1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Quét</a:t>
              </a:r>
              <a:r>
                <a:rPr lang="en-US" sz="3000" b="1" dirty="0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rác</a:t>
              </a:r>
              <a:r>
                <a:rPr lang="en-US" sz="3000" b="1" dirty="0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...</a:t>
              </a: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F179A23-045F-4F98-8EBA-C202520EC77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4700"/>
                      </a14:imgEffect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39974" y="609071"/>
              <a:ext cx="384000" cy="384000"/>
            </a:xfrm>
            <a:prstGeom prst="rect">
              <a:avLst/>
            </a:prstGeom>
          </p:spPr>
        </p:pic>
      </p:grp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75BE688-DCB6-426C-AEAA-B84A2F5BCD29}"/>
              </a:ext>
            </a:extLst>
          </p:cNvPr>
          <p:cNvCxnSpPr/>
          <p:nvPr/>
        </p:nvCxnSpPr>
        <p:spPr>
          <a:xfrm>
            <a:off x="2653597" y="1524212"/>
            <a:ext cx="109727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766F259-7588-4DD3-8890-A1F8816793CF}"/>
              </a:ext>
            </a:extLst>
          </p:cNvPr>
          <p:cNvCxnSpPr/>
          <p:nvPr/>
        </p:nvCxnSpPr>
        <p:spPr>
          <a:xfrm>
            <a:off x="6990990" y="1538334"/>
            <a:ext cx="146047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38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push dir="r"/>
      </p:transition>
    </mc:Choice>
    <mc:Fallback xmlns="">
      <p:transition>
        <p:push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9DFCA2DD-004D-4594-B407-B33092B37933}"/>
              </a:ext>
            </a:extLst>
          </p:cNvPr>
          <p:cNvSpPr txBox="1"/>
          <p:nvPr/>
        </p:nvSpPr>
        <p:spPr>
          <a:xfrm>
            <a:off x="605038" y="409284"/>
            <a:ext cx="10981923" cy="107721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defTabSz="91313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2.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GB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altLang="en-GB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GB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altLang="en-GB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GB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altLang="en-GB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GB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GB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GB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GB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GB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altLang="en-GB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GB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altLang="en-GB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GB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altLang="en-GB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GB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GB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GB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altLang="en-GB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lao </a:t>
            </a:r>
            <a:r>
              <a:rPr lang="en-US" altLang="en-GB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altLang="en-GB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GB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vất</a:t>
            </a:r>
            <a:r>
              <a:rPr lang="en-US" altLang="en-GB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GB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vả</a:t>
            </a:r>
            <a:r>
              <a:rPr lang="en-US" altLang="en-GB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GB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en-GB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GB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GB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GB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GB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b="1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8836254-4163-4C41-ACC3-9005A5A530D8}"/>
              </a:ext>
            </a:extLst>
          </p:cNvPr>
          <p:cNvSpPr/>
          <p:nvPr/>
        </p:nvSpPr>
        <p:spPr>
          <a:xfrm>
            <a:off x="474905" y="2200843"/>
            <a:ext cx="1049267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Chị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lao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đông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c</a:t>
            </a:r>
            <a:r>
              <a:rPr lang="vi-VN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ơ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dông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vừa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dứt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lạnh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giá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con đ</a:t>
            </a:r>
            <a:r>
              <a:rPr lang="vi-VN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ư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ờng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vắng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lặng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6072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push dir="r"/>
      </p:transition>
    </mc:Choice>
    <mc:Fallback xmlns="">
      <p:transition>
        <p:push dir="r"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792;p36">
            <a:extLst>
              <a:ext uri="{FF2B5EF4-FFF2-40B4-BE49-F238E27FC236}">
                <a16:creationId xmlns:a16="http://schemas.microsoft.com/office/drawing/2014/main" id="{5E1BCE18-03B2-447B-9067-A32AF2002A3B}"/>
              </a:ext>
            </a:extLst>
          </p:cNvPr>
          <p:cNvSpPr txBox="1"/>
          <p:nvPr/>
        </p:nvSpPr>
        <p:spPr>
          <a:xfrm>
            <a:off x="2019001" y="491811"/>
            <a:ext cx="6810206" cy="76134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865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865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865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865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865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865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865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865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865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indent="0"/>
            <a:r>
              <a:rPr lang="en-US" sz="32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</a:t>
            </a:r>
            <a:r>
              <a:rPr lang="en-US" sz="32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câu thơ sau nói lên điều gì?</a:t>
            </a:r>
          </a:p>
        </p:txBody>
      </p:sp>
      <p:sp>
        <p:nvSpPr>
          <p:cNvPr id="16" name="Text Box 1">
            <a:extLst>
              <a:ext uri="{FF2B5EF4-FFF2-40B4-BE49-F238E27FC236}">
                <a16:creationId xmlns:a16="http://schemas.microsoft.com/office/drawing/2014/main" id="{CE038828-4C9E-4C1A-8C58-3EAAC381C9AE}"/>
              </a:ext>
            </a:extLst>
          </p:cNvPr>
          <p:cNvSpPr txBox="1"/>
          <p:nvPr/>
        </p:nvSpPr>
        <p:spPr>
          <a:xfrm>
            <a:off x="1559322" y="1259175"/>
            <a:ext cx="8259235" cy="55261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        “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Những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đêm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hè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    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Đêm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đông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gió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rét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    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Tiếng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chổi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tre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    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Sớm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tối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    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về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”</a:t>
            </a:r>
          </a:p>
          <a:p>
            <a:pPr>
              <a:lnSpc>
                <a:spcPct val="120000"/>
              </a:lnSpc>
            </a:pP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lao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niềm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hào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c.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sự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thay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đổi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thời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tiết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đêm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hè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đêm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đông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endParaRPr lang="en-US" sz="2000" dirty="0">
              <a:solidFill>
                <a:srgbClr val="0066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2BA54EE1-0D21-4185-B233-EDCE4E449BC4}"/>
              </a:ext>
            </a:extLst>
          </p:cNvPr>
          <p:cNvSpPr/>
          <p:nvPr/>
        </p:nvSpPr>
        <p:spPr>
          <a:xfrm>
            <a:off x="1456266" y="4684035"/>
            <a:ext cx="517765" cy="53297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303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push dir="r"/>
      </p:transition>
    </mc:Choice>
    <mc:Fallback xmlns="">
      <p:transition>
        <p:push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940C628A-178F-411E-ACEF-F8085EAD0D94}"/>
              </a:ext>
            </a:extLst>
          </p:cNvPr>
          <p:cNvSpPr/>
          <p:nvPr/>
        </p:nvSpPr>
        <p:spPr>
          <a:xfrm>
            <a:off x="1298306" y="725986"/>
            <a:ext cx="907549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4.</a:t>
            </a:r>
            <a:r>
              <a:rPr lang="en-US" altLang="zh-CN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Tác</a:t>
            </a:r>
            <a:r>
              <a:rPr lang="en-US" altLang="zh-CN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giả</a:t>
            </a:r>
            <a:r>
              <a:rPr lang="en-US" altLang="zh-CN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nhắn</a:t>
            </a:r>
            <a:r>
              <a:rPr lang="en-US" altLang="zh-CN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nhủ</a:t>
            </a:r>
            <a:r>
              <a:rPr lang="en-US" altLang="zh-CN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em</a:t>
            </a:r>
            <a:r>
              <a:rPr lang="en-US" altLang="zh-CN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điều</a:t>
            </a:r>
            <a:r>
              <a:rPr lang="en-US" altLang="zh-CN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gì</a:t>
            </a:r>
            <a:r>
              <a:rPr lang="en-US" altLang="zh-CN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qua 3 </a:t>
            </a:r>
            <a:r>
              <a:rPr lang="en-US" altLang="zh-CN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câu</a:t>
            </a:r>
            <a:r>
              <a:rPr lang="en-US" altLang="zh-CN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thơ</a:t>
            </a:r>
            <a:r>
              <a:rPr lang="en-US" altLang="zh-CN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cuối</a:t>
            </a:r>
            <a:r>
              <a:rPr lang="en-US" altLang="zh-CN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?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A29F36C-945D-4C72-AEB5-F135C3D192B2}"/>
              </a:ext>
            </a:extLst>
          </p:cNvPr>
          <p:cNvSpPr/>
          <p:nvPr/>
        </p:nvSpPr>
        <p:spPr>
          <a:xfrm>
            <a:off x="3684926" y="1310761"/>
            <a:ext cx="3045658" cy="22198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Giữ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sạch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lề</a:t>
            </a:r>
            <a:endParaRPr lang="en-US" sz="3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lối</a:t>
            </a:r>
            <a:endParaRPr lang="en-US" sz="3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!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CFE249D-EC0A-4665-A944-B561A2746D12}"/>
              </a:ext>
            </a:extLst>
          </p:cNvPr>
          <p:cNvSpPr/>
          <p:nvPr/>
        </p:nvSpPr>
        <p:spPr>
          <a:xfrm>
            <a:off x="759502" y="3545366"/>
            <a:ext cx="10463133" cy="741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b="1" dirty="0">
                <a:solidFill>
                  <a:srgbClr val="0F06BA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 </a:t>
            </a:r>
            <a:r>
              <a:rPr lang="en-US" sz="3200" b="1" dirty="0" err="1">
                <a:solidFill>
                  <a:srgbClr val="0F06BA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Tác</a:t>
            </a:r>
            <a:r>
              <a:rPr lang="en-US" sz="3200" b="1" dirty="0">
                <a:solidFill>
                  <a:srgbClr val="0F06BA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3200" b="1" dirty="0" err="1">
                <a:solidFill>
                  <a:srgbClr val="0F06BA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giả</a:t>
            </a:r>
            <a:r>
              <a:rPr lang="en-US" sz="3200" b="1" dirty="0">
                <a:solidFill>
                  <a:srgbClr val="0F06BA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3200" b="1" dirty="0" err="1">
                <a:solidFill>
                  <a:srgbClr val="0F06BA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muốn</a:t>
            </a:r>
            <a:r>
              <a:rPr lang="en-US" sz="3200" b="1" dirty="0">
                <a:solidFill>
                  <a:srgbClr val="0F06BA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3200" b="1" dirty="0" err="1">
                <a:solidFill>
                  <a:srgbClr val="0F06BA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nhắn</a:t>
            </a:r>
            <a:r>
              <a:rPr lang="en-US" sz="3200" b="1" dirty="0">
                <a:solidFill>
                  <a:srgbClr val="0F06BA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3200" b="1" dirty="0" err="1">
                <a:solidFill>
                  <a:srgbClr val="0F06BA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nhủ</a:t>
            </a:r>
            <a:r>
              <a:rPr lang="en-US" sz="3200" b="1" dirty="0">
                <a:solidFill>
                  <a:srgbClr val="0F06BA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3200" b="1" dirty="0" err="1">
                <a:solidFill>
                  <a:srgbClr val="0F06BA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em</a:t>
            </a:r>
            <a:r>
              <a:rPr lang="en-US" sz="3200" b="1" dirty="0">
                <a:solidFill>
                  <a:srgbClr val="0F06BA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3200" b="1" dirty="0" err="1">
                <a:solidFill>
                  <a:srgbClr val="0F06BA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giữ</a:t>
            </a:r>
            <a:r>
              <a:rPr lang="en-US" sz="3200" b="1" dirty="0">
                <a:solidFill>
                  <a:srgbClr val="0F06BA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3200" b="1" dirty="0" err="1">
                <a:solidFill>
                  <a:srgbClr val="0F06BA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gìn</a:t>
            </a:r>
            <a:r>
              <a:rPr lang="en-US" sz="3200" b="1" dirty="0">
                <a:solidFill>
                  <a:srgbClr val="0F06BA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3200" b="1" dirty="0" err="1">
                <a:solidFill>
                  <a:srgbClr val="0F06BA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đường</a:t>
            </a:r>
            <a:r>
              <a:rPr lang="en-US" sz="3200" b="1" dirty="0">
                <a:solidFill>
                  <a:srgbClr val="0F06BA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3200" b="1" dirty="0" err="1">
                <a:solidFill>
                  <a:srgbClr val="0F06BA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phố</a:t>
            </a:r>
            <a:r>
              <a:rPr lang="en-US" sz="3200" b="1" dirty="0">
                <a:solidFill>
                  <a:srgbClr val="0F06BA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3200" b="1" dirty="0" err="1">
                <a:solidFill>
                  <a:srgbClr val="0F06BA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sạch</a:t>
            </a:r>
            <a:r>
              <a:rPr lang="en-US" sz="3200" b="1" dirty="0">
                <a:solidFill>
                  <a:srgbClr val="0F06BA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3200" b="1" dirty="0" err="1">
                <a:solidFill>
                  <a:srgbClr val="0F06BA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sẽ</a:t>
            </a:r>
            <a:r>
              <a:rPr lang="en-US" sz="3200" b="1" dirty="0">
                <a:solidFill>
                  <a:srgbClr val="0F06BA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.</a:t>
            </a:r>
            <a:endParaRPr lang="en-US" sz="3200" b="1" dirty="0">
              <a:solidFill>
                <a:srgbClr val="0F06BA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B457F93-8D17-4F09-8513-A8AEFE0D897D}"/>
              </a:ext>
            </a:extLst>
          </p:cNvPr>
          <p:cNvSpPr/>
          <p:nvPr/>
        </p:nvSpPr>
        <p:spPr>
          <a:xfrm>
            <a:off x="864433" y="4512872"/>
            <a:ext cx="10463133" cy="741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b="1" dirty="0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*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Hằng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ngày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,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các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bác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lao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công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quét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dọn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rác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để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làm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gì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?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5427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push dir="r"/>
      </p:transition>
    </mc:Choice>
    <mc:Fallback xmlns="">
      <p:transition>
        <p:push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03294A48-5128-4508-BFB7-94AD3F5984A4}"/>
              </a:ext>
            </a:extLst>
          </p:cNvPr>
          <p:cNvSpPr txBox="1"/>
          <p:nvPr/>
        </p:nvSpPr>
        <p:spPr>
          <a:xfrm>
            <a:off x="1189056" y="570256"/>
            <a:ext cx="80772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itchFamily="2" charset="2"/>
              <a:buChar char="v"/>
            </a:pPr>
            <a:r>
              <a:rPr lang="vi-VN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Qua bài thơ con biết được điều gì?</a:t>
            </a:r>
            <a:endParaRPr lang="en-US" sz="3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C276F55-83B7-4445-99D9-142DBE549B7E}"/>
              </a:ext>
            </a:extLst>
          </p:cNvPr>
          <p:cNvSpPr txBox="1"/>
          <p:nvPr/>
        </p:nvSpPr>
        <p:spPr>
          <a:xfrm>
            <a:off x="557352" y="1375312"/>
            <a:ext cx="10747512" cy="1808553"/>
          </a:xfrm>
          <a:prstGeom prst="rect">
            <a:avLst/>
          </a:prstGeom>
          <a:solidFill>
            <a:srgbClr val="FFCCCC"/>
          </a:solidFill>
        </p:spPr>
        <p:txBody>
          <a:bodyPr wrap="square" lIns="145143" tIns="72571" rIns="145143" bIns="72571" rtlCol="0">
            <a:spAutoFit/>
          </a:bodyPr>
          <a:lstStyle/>
          <a:p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thầm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lặng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vất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vả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nhưng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đầy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chị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lao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thái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trân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trọng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giữ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gìn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xung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quanh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mình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887136" y="3429000"/>
            <a:ext cx="2770920" cy="60943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57352" y="4038435"/>
            <a:ext cx="12192000" cy="24857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endParaRPr lang="en-US" sz="36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to,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rang,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bộc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lộ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ngạc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6E3563C-5E26-448F-A7FC-5D6DDDEC298A}"/>
              </a:ext>
            </a:extLst>
          </p:cNvPr>
          <p:cNvSpPr txBox="1"/>
          <p:nvPr/>
        </p:nvSpPr>
        <p:spPr>
          <a:xfrm>
            <a:off x="3801419" y="568711"/>
            <a:ext cx="32388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</a:t>
            </a:r>
          </a:p>
        </p:txBody>
      </p:sp>
    </p:spTree>
    <p:extLst>
      <p:ext uri="{BB962C8B-B14F-4D97-AF65-F5344CB8AC3E}">
        <p14:creationId xmlns:p14="http://schemas.microsoft.com/office/powerpoint/2010/main" val="278825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push dir="r"/>
      </p:transition>
    </mc:Choice>
    <mc:Fallback xmlns="">
      <p:transition>
        <p:push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 animBg="1"/>
      <p:bldP spid="15" grpId="0"/>
      <p:bldP spid="16" grpId="0"/>
      <p:bldP spid="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86;p32">
            <a:extLst>
              <a:ext uri="{FF2B5EF4-FFF2-40B4-BE49-F238E27FC236}">
                <a16:creationId xmlns:a16="http://schemas.microsoft.com/office/drawing/2014/main" id="{48AA7971-44FF-43A6-84D0-B9199F35F619}"/>
              </a:ext>
            </a:extLst>
          </p:cNvPr>
          <p:cNvSpPr txBox="1">
            <a:spLocks/>
          </p:cNvSpPr>
          <p:nvPr/>
        </p:nvSpPr>
        <p:spPr>
          <a:xfrm>
            <a:off x="3185587" y="616600"/>
            <a:ext cx="4380080" cy="61595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/>
            <a:endParaRPr lang="en-US" altLang="en-GB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/>
            <a:endParaRPr lang="en-US" altLang="en-GB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altLang="en-GB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 CHỔI TRE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516C0AB-D69D-45DB-8664-316B6E160226}"/>
              </a:ext>
            </a:extLst>
          </p:cNvPr>
          <p:cNvGrpSpPr/>
          <p:nvPr/>
        </p:nvGrpSpPr>
        <p:grpSpPr>
          <a:xfrm>
            <a:off x="331260" y="1378160"/>
            <a:ext cx="11658464" cy="5632450"/>
            <a:chOff x="750" y="2281"/>
            <a:chExt cx="16581" cy="8870"/>
          </a:xfrm>
        </p:grpSpPr>
        <p:sp>
          <p:nvSpPr>
            <p:cNvPr id="4" name="Text Box 1">
              <a:extLst>
                <a:ext uri="{FF2B5EF4-FFF2-40B4-BE49-F238E27FC236}">
                  <a16:creationId xmlns:a16="http://schemas.microsoft.com/office/drawing/2014/main" id="{69482EDE-64FF-49B9-8C1A-2DC9B6AB7E76}"/>
                </a:ext>
              </a:extLst>
            </p:cNvPr>
            <p:cNvSpPr txBox="1"/>
            <p:nvPr/>
          </p:nvSpPr>
          <p:spPr>
            <a:xfrm>
              <a:off x="750" y="2341"/>
              <a:ext cx="5559" cy="74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sz="3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đêm</a:t>
              </a:r>
              <a:r>
                <a:rPr lang="en-US" sz="3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hè</a:t>
              </a:r>
              <a:endPara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3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Khi</a:t>
              </a:r>
              <a:r>
                <a:rPr lang="en-US" sz="3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ve</a:t>
              </a:r>
              <a:r>
                <a:rPr lang="en-US" sz="3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ve</a:t>
              </a:r>
              <a:endPara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3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Đã</a:t>
              </a:r>
              <a:r>
                <a:rPr lang="en-US" sz="3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ngủ</a:t>
              </a:r>
              <a:endPara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3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Tôi</a:t>
              </a:r>
              <a:r>
                <a:rPr lang="en-US" sz="3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lắng</a:t>
              </a:r>
              <a:r>
                <a:rPr lang="en-US" sz="3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nghe</a:t>
              </a:r>
              <a:endPara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3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Trên</a:t>
              </a:r>
              <a:r>
                <a:rPr lang="en-US" sz="3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đườngTrầnPhú</a:t>
              </a:r>
              <a:endPara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3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Tiếng</a:t>
              </a:r>
              <a:r>
                <a:rPr lang="en-US" sz="3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chổi</a:t>
              </a:r>
              <a:r>
                <a:rPr lang="en-US" sz="3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tre</a:t>
              </a:r>
              <a:endPara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3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Xao</a:t>
              </a:r>
              <a:r>
                <a:rPr lang="en-US" sz="3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xác</a:t>
              </a:r>
              <a:r>
                <a:rPr lang="en-US" sz="3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hàng</a:t>
              </a:r>
              <a:r>
                <a:rPr lang="en-US" sz="3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me</a:t>
              </a:r>
            </a:p>
            <a:p>
              <a:r>
                <a:rPr lang="en-US" sz="3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Tiếng</a:t>
              </a:r>
              <a:r>
                <a:rPr lang="en-US" sz="3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chổi</a:t>
              </a:r>
              <a:r>
                <a:rPr lang="en-US" sz="3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tre</a:t>
              </a:r>
              <a:endPara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3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Đêm</a:t>
              </a:r>
              <a:r>
                <a:rPr lang="en-US" sz="3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hè</a:t>
              </a:r>
              <a:endPara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3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Quét</a:t>
              </a:r>
              <a:r>
                <a:rPr lang="en-US" sz="3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rác</a:t>
              </a:r>
              <a:r>
                <a:rPr lang="en-US" sz="3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...</a:t>
              </a:r>
            </a:p>
          </p:txBody>
        </p:sp>
        <p:sp>
          <p:nvSpPr>
            <p:cNvPr id="5" name="Text Box 10">
              <a:extLst>
                <a:ext uri="{FF2B5EF4-FFF2-40B4-BE49-F238E27FC236}">
                  <a16:creationId xmlns:a16="http://schemas.microsoft.com/office/drawing/2014/main" id="{D6B5E36B-6AAE-4F07-AB35-78BEA756C8C6}"/>
                </a:ext>
              </a:extLst>
            </p:cNvPr>
            <p:cNvSpPr txBox="1"/>
            <p:nvPr/>
          </p:nvSpPr>
          <p:spPr>
            <a:xfrm>
              <a:off x="6720" y="2341"/>
              <a:ext cx="6172" cy="81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b="1" dirty="0" err="1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sz="3000" b="1" dirty="0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đêm</a:t>
              </a:r>
              <a:r>
                <a:rPr lang="en-US" sz="3000" b="1" dirty="0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đông</a:t>
              </a:r>
              <a:endParaRPr lang="en-US" sz="30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3000" b="1" dirty="0" err="1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Khi</a:t>
              </a:r>
              <a:r>
                <a:rPr lang="en-US" sz="3000" b="1" dirty="0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cơn</a:t>
              </a:r>
              <a:r>
                <a:rPr lang="en-US" sz="3000" b="1" dirty="0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dông</a:t>
              </a:r>
              <a:endParaRPr lang="en-US" sz="30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3000" b="1" dirty="0" err="1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Vừa</a:t>
              </a:r>
              <a:r>
                <a:rPr lang="en-US" sz="3000" b="1" dirty="0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tắt</a:t>
              </a:r>
              <a:endParaRPr lang="en-US" sz="30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3000" b="1" dirty="0" err="1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Tôi</a:t>
              </a:r>
              <a:r>
                <a:rPr lang="en-US" sz="3000" b="1" dirty="0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đứng</a:t>
              </a:r>
              <a:r>
                <a:rPr lang="en-US" sz="3000" b="1" dirty="0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trông</a:t>
              </a:r>
              <a:endParaRPr lang="en-US" sz="30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3000" b="1" dirty="0" err="1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Trên</a:t>
              </a:r>
              <a:r>
                <a:rPr lang="en-US" sz="3000" b="1" dirty="0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đường</a:t>
              </a:r>
              <a:r>
                <a:rPr lang="en-US" sz="3000" b="1" dirty="0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lặng</a:t>
              </a:r>
              <a:r>
                <a:rPr lang="en-US" sz="3000" b="1" dirty="0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ngắt</a:t>
              </a:r>
              <a:endParaRPr lang="en-US" sz="30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3000" b="1" dirty="0" err="1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Chị</a:t>
              </a:r>
              <a:r>
                <a:rPr lang="en-US" sz="3000" b="1" dirty="0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lao</a:t>
              </a:r>
              <a:r>
                <a:rPr lang="en-US" sz="3000" b="1" dirty="0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công</a:t>
              </a:r>
              <a:endParaRPr lang="en-US" sz="30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3000" b="1" dirty="0" err="1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Như</a:t>
              </a:r>
              <a:r>
                <a:rPr lang="en-US" sz="3000" b="1" dirty="0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sắt</a:t>
              </a:r>
              <a:endParaRPr lang="en-US" sz="30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3000" b="1" dirty="0" err="1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Như</a:t>
              </a:r>
              <a:r>
                <a:rPr lang="en-US" sz="3000" b="1" dirty="0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đồng</a:t>
              </a:r>
              <a:endParaRPr lang="en-US" sz="30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3000" b="1" dirty="0" err="1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Chị</a:t>
              </a:r>
              <a:r>
                <a:rPr lang="en-US" sz="3000" b="1" dirty="0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lao</a:t>
              </a:r>
              <a:r>
                <a:rPr lang="en-US" sz="3000" b="1" dirty="0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công</a:t>
              </a:r>
              <a:endParaRPr lang="en-US" sz="30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3000" b="1" dirty="0" err="1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Đêm</a:t>
              </a:r>
              <a:r>
                <a:rPr lang="en-US" sz="3000" b="1" dirty="0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đông</a:t>
              </a:r>
              <a:endParaRPr lang="en-US" sz="30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3000" b="1" dirty="0" err="1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Quét</a:t>
              </a:r>
              <a:r>
                <a:rPr lang="en-US" sz="3000" b="1" dirty="0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rác</a:t>
              </a:r>
              <a:r>
                <a:rPr lang="en-US" sz="3000" b="1" dirty="0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...</a:t>
              </a:r>
            </a:p>
          </p:txBody>
        </p:sp>
        <p:sp>
          <p:nvSpPr>
            <p:cNvPr id="6" name="Text Box 11">
              <a:extLst>
                <a:ext uri="{FF2B5EF4-FFF2-40B4-BE49-F238E27FC236}">
                  <a16:creationId xmlns:a16="http://schemas.microsoft.com/office/drawing/2014/main" id="{F5DA3A71-B65F-4768-B14C-C0B6EDA87B41}"/>
                </a:ext>
              </a:extLst>
            </p:cNvPr>
            <p:cNvSpPr txBox="1"/>
            <p:nvPr/>
          </p:nvSpPr>
          <p:spPr>
            <a:xfrm>
              <a:off x="12369" y="2281"/>
              <a:ext cx="4962" cy="88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Nhớ</a:t>
              </a:r>
              <a:r>
                <a:rPr lang="en-US" sz="3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r>
                <a:rPr lang="en-US" sz="3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nghe</a:t>
              </a:r>
              <a:endPara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30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Tiếng</a:t>
              </a:r>
              <a:r>
                <a:rPr lang="en-US" sz="3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chổi</a:t>
              </a:r>
              <a:r>
                <a:rPr lang="en-US" sz="3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tre</a:t>
              </a:r>
              <a:endPara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30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Chị</a:t>
              </a:r>
              <a:r>
                <a:rPr lang="en-US" sz="3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quét</a:t>
              </a:r>
              <a:endPara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30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sz="3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đêm</a:t>
              </a:r>
              <a:r>
                <a:rPr lang="en-US" sz="3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hè</a:t>
              </a:r>
              <a:endPara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30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Đêm</a:t>
              </a:r>
              <a:r>
                <a:rPr lang="en-US" sz="3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đông</a:t>
              </a:r>
              <a:r>
                <a:rPr lang="en-US" sz="3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gió</a:t>
              </a:r>
              <a:r>
                <a:rPr lang="en-US" sz="3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rét</a:t>
              </a:r>
              <a:endPara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30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Tiếng</a:t>
              </a:r>
              <a:r>
                <a:rPr lang="en-US" sz="3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chổi</a:t>
              </a:r>
              <a:r>
                <a:rPr lang="en-US" sz="3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tre</a:t>
              </a:r>
              <a:endPara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30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Sớm</a:t>
              </a:r>
              <a:r>
                <a:rPr lang="en-US" sz="3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tối</a:t>
              </a:r>
              <a:endPara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30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Đi</a:t>
              </a:r>
              <a:r>
                <a:rPr lang="en-US" sz="3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về</a:t>
              </a:r>
              <a:endPara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30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Giữ</a:t>
              </a:r>
              <a:r>
                <a:rPr lang="en-US" sz="3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sạch</a:t>
              </a:r>
              <a:r>
                <a:rPr lang="en-US" sz="3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lề</a:t>
              </a:r>
              <a:endPara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30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Đẹp</a:t>
              </a:r>
              <a:r>
                <a:rPr lang="en-US" sz="3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lối</a:t>
              </a:r>
              <a:endPara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30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r>
                <a:rPr lang="en-US" sz="3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nghe</a:t>
              </a:r>
              <a:r>
                <a:rPr lang="en-US" sz="3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!</a:t>
              </a:r>
            </a:p>
            <a:p>
              <a:r>
                <a:rPr lang="en-US" sz="2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(</a:t>
              </a:r>
              <a:r>
                <a:rPr lang="en-US" sz="2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Tố</a:t>
              </a:r>
              <a:r>
                <a:rPr lang="en-US" sz="2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Hữu</a:t>
              </a:r>
              <a:r>
                <a:rPr lang="en-US" sz="2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</a:p>
          </p:txBody>
        </p:sp>
      </p:grpSp>
      <p:sp>
        <p:nvSpPr>
          <p:cNvPr id="7" name="Google Shape;386;p32">
            <a:extLst>
              <a:ext uri="{FF2B5EF4-FFF2-40B4-BE49-F238E27FC236}">
                <a16:creationId xmlns:a16="http://schemas.microsoft.com/office/drawing/2014/main" id="{2C1173C0-B2D1-4234-9BDE-00C1BC4ED614}"/>
              </a:ext>
            </a:extLst>
          </p:cNvPr>
          <p:cNvSpPr txBox="1">
            <a:spLocks/>
          </p:cNvSpPr>
          <p:nvPr/>
        </p:nvSpPr>
        <p:spPr>
          <a:xfrm>
            <a:off x="5038152" y="828373"/>
            <a:ext cx="1068221" cy="61595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/>
            <a:endParaRPr lang="en-US" altLang="en-GB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/>
            <a:endParaRPr lang="en-US" altLang="en-GB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altLang="en-GB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 </a:t>
            </a:r>
            <a:r>
              <a:rPr lang="en-US" altLang="en-GB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Trích</a:t>
            </a:r>
            <a:r>
              <a:rPr lang="en-US" altLang="en-GB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6D48270-00E3-4E9B-864A-3D30FBFE07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304" y="1510583"/>
            <a:ext cx="406360" cy="384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8C22A7C-5BE9-4E4B-9488-10093CCC5E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3207" y="1510583"/>
            <a:ext cx="384000" cy="384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8F496CA-29C4-4039-BC9C-9A446B6ACDAB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4806" y="1538461"/>
            <a:ext cx="384000" cy="38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8951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push dir="r"/>
      </p:transition>
    </mc:Choice>
    <mc:Fallback xmlns="">
      <p:transition>
        <p:push dir="r"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583bf2c0947695c562ac5d998569417a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01" y="304166"/>
            <a:ext cx="7095931" cy="6248223"/>
          </a:xfrm>
          <a:prstGeom prst="rect">
            <a:avLst/>
          </a:prstGeom>
        </p:spPr>
      </p:pic>
      <p:pic>
        <p:nvPicPr>
          <p:cNvPr id="18" name="图片 17" descr="69a8f3e94da59fb9c00491d0266be90c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91641" y="304165"/>
            <a:ext cx="2302669" cy="222504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111082" y="3428277"/>
            <a:ext cx="5750567" cy="1257269"/>
          </a:xfrm>
          <a:prstGeom prst="rect">
            <a:avLst/>
          </a:prstGeom>
          <a:noFill/>
          <a:ln>
            <a:noFill/>
          </a:ln>
          <a:effectLst/>
        </p:spPr>
        <p:txBody>
          <a:bodyPr lIns="91416" tIns="45710" rIns="91416" bIns="45710" rtlCol="0" anchor="ctr"/>
          <a:lstStyle/>
          <a:p>
            <a:pPr algn="ctr" defTabSz="914153">
              <a:defRPr/>
            </a:pPr>
            <a:r>
              <a:rPr lang="en-US" sz="4000" b="1" kern="0" dirty="0">
                <a:solidFill>
                  <a:srgbClr val="FF0000"/>
                </a:solidFill>
                <a:latin typeface="Times New Roman" panose="02020603050405020304" pitchFamily="18" charset="0"/>
              </a:rPr>
              <a:t>LUYỆN TẬP THEO VĂN BẢN ĐỌC</a:t>
            </a:r>
          </a:p>
        </p:txBody>
      </p:sp>
    </p:spTree>
    <p:extLst>
      <p:ext uri="{BB962C8B-B14F-4D97-AF65-F5344CB8AC3E}">
        <p14:creationId xmlns:p14="http://schemas.microsoft.com/office/powerpoint/2010/main" val="1515765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push dir="r"/>
      </p:transition>
    </mc:Choice>
    <mc:Fallback xmlns="">
      <p:transition>
        <p:push dir="r"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7EA4A6C0-48DE-424D-9D55-1C5D0662659D}"/>
              </a:ext>
            </a:extLst>
          </p:cNvPr>
          <p:cNvSpPr/>
          <p:nvPr/>
        </p:nvSpPr>
        <p:spPr>
          <a:xfrm>
            <a:off x="625134" y="289654"/>
            <a:ext cx="10190921" cy="1222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nl-NL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miêu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tả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thanh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chổi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tre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?</a:t>
            </a:r>
            <a:endParaRPr lang="vi-VN" sz="3200" b="1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4EB73F9-0594-468F-89A1-D39069A4243E}"/>
              </a:ext>
            </a:extLst>
          </p:cNvPr>
          <p:cNvGrpSpPr/>
          <p:nvPr/>
        </p:nvGrpSpPr>
        <p:grpSpPr>
          <a:xfrm>
            <a:off x="4447515" y="1180325"/>
            <a:ext cx="4510955" cy="4708981"/>
            <a:chOff x="331304" y="1416261"/>
            <a:chExt cx="3685501" cy="4708981"/>
          </a:xfrm>
        </p:grpSpPr>
        <p:sp>
          <p:nvSpPr>
            <p:cNvPr id="17" name="Text Box 1">
              <a:extLst>
                <a:ext uri="{FF2B5EF4-FFF2-40B4-BE49-F238E27FC236}">
                  <a16:creationId xmlns:a16="http://schemas.microsoft.com/office/drawing/2014/main" id="{1B99C3D5-0898-45D3-A8D5-142B3ED126EE}"/>
                </a:ext>
              </a:extLst>
            </p:cNvPr>
            <p:cNvSpPr txBox="1"/>
            <p:nvPr/>
          </p:nvSpPr>
          <p:spPr>
            <a:xfrm>
              <a:off x="737665" y="1416261"/>
              <a:ext cx="3279140" cy="47089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sz="3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đêm</a:t>
              </a:r>
              <a:r>
                <a:rPr lang="en-US" sz="3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hè</a:t>
              </a:r>
              <a:endPara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3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Khi</a:t>
              </a:r>
              <a:r>
                <a:rPr lang="en-US" sz="3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ve</a:t>
              </a:r>
              <a:r>
                <a:rPr lang="en-US" sz="3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ve</a:t>
              </a:r>
              <a:endPara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3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Đã</a:t>
              </a:r>
              <a:r>
                <a:rPr lang="en-US" sz="3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ngủ</a:t>
              </a:r>
              <a:endPara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3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Tôi</a:t>
              </a:r>
              <a:r>
                <a:rPr lang="en-US" sz="3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lắng</a:t>
              </a:r>
              <a:r>
                <a:rPr lang="en-US" sz="3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nghe</a:t>
              </a:r>
              <a:endPara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3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Trên</a:t>
              </a:r>
              <a:r>
                <a:rPr lang="en-US" sz="3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đườngTrầnPhú</a:t>
              </a:r>
              <a:endPara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3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Tiếng</a:t>
              </a:r>
              <a:r>
                <a:rPr lang="en-US" sz="3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chổi</a:t>
              </a:r>
              <a:r>
                <a:rPr lang="en-US" sz="3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tre</a:t>
              </a:r>
              <a:endPara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3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Xao</a:t>
              </a:r>
              <a:r>
                <a:rPr lang="en-US" sz="3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xác</a:t>
              </a:r>
              <a:r>
                <a:rPr lang="en-US" sz="3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hàng</a:t>
              </a:r>
              <a:r>
                <a:rPr lang="en-US" sz="3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me</a:t>
              </a:r>
            </a:p>
            <a:p>
              <a:r>
                <a:rPr lang="en-US" sz="3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Tiếng</a:t>
              </a:r>
              <a:r>
                <a:rPr lang="en-US" sz="3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chổi</a:t>
              </a:r>
              <a:r>
                <a:rPr lang="en-US" sz="3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tre</a:t>
              </a:r>
              <a:endPara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3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Đêm</a:t>
              </a:r>
              <a:r>
                <a:rPr lang="en-US" sz="3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hè</a:t>
              </a:r>
              <a:endPara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3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Quét</a:t>
              </a:r>
              <a:r>
                <a:rPr lang="en-US" sz="3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rác</a:t>
              </a:r>
              <a:r>
                <a:rPr lang="en-US" sz="3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...</a:t>
              </a:r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22942019-C657-4560-81D9-0FCF1E5E142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1304" y="1510583"/>
              <a:ext cx="406360" cy="384000"/>
            </a:xfrm>
            <a:prstGeom prst="rect">
              <a:avLst/>
            </a:prstGeom>
          </p:spPr>
        </p:pic>
      </p:grp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612DCE31-21EC-45BA-9030-9A23D9C77906}"/>
              </a:ext>
            </a:extLst>
          </p:cNvPr>
          <p:cNvCxnSpPr/>
          <p:nvPr/>
        </p:nvCxnSpPr>
        <p:spPr>
          <a:xfrm>
            <a:off x="5171959" y="4352971"/>
            <a:ext cx="109727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0">
            <a:extLst>
              <a:ext uri="{FF2B5EF4-FFF2-40B4-BE49-F238E27FC236}">
                <a16:creationId xmlns:a16="http://schemas.microsoft.com/office/drawing/2014/main" id="{4B582186-8EF8-4770-B43F-34EFD17F6ED5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EFFFE"/>
              </a:clrFrom>
              <a:clrTo>
                <a:srgbClr val="FEFF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33000"/>
                    </a14:imgEffect>
                    <a14:imgEffect>
                      <a14:brightnessContrast contrast="1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508" y="318628"/>
            <a:ext cx="631704" cy="58269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719277A-926A-4E0F-B2F8-692FE32D6B30}"/>
              </a:ext>
            </a:extLst>
          </p:cNvPr>
          <p:cNvSpPr/>
          <p:nvPr/>
        </p:nvSpPr>
        <p:spPr>
          <a:xfrm>
            <a:off x="625134" y="5889306"/>
            <a:ext cx="10190921" cy="6317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Xao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>
                <a:solidFill>
                  <a:srgbClr val="0F06B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200" b="1" dirty="0">
                <a:solidFill>
                  <a:srgbClr val="0F06B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F06B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dirty="0">
                <a:solidFill>
                  <a:srgbClr val="0F06B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F06B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sz="3200" b="1" dirty="0">
                <a:solidFill>
                  <a:srgbClr val="0F06B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F06B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200" b="1" dirty="0">
                <a:solidFill>
                  <a:srgbClr val="0F06B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F06B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200" b="1" dirty="0">
                <a:solidFill>
                  <a:srgbClr val="0F06B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F06B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rgbClr val="0F06B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F06B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3200" b="1" dirty="0">
                <a:solidFill>
                  <a:srgbClr val="0F06B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F06B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yên</a:t>
            </a:r>
            <a:r>
              <a:rPr lang="en-US" sz="3200" b="1" dirty="0">
                <a:solidFill>
                  <a:srgbClr val="0F06B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F06B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tĩnh</a:t>
            </a:r>
            <a:r>
              <a:rPr lang="en-US" sz="3200" b="1" dirty="0">
                <a:solidFill>
                  <a:srgbClr val="0F06B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200" b="1" dirty="0">
              <a:solidFill>
                <a:srgbClr val="0F06BA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8657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push dir="r"/>
      </p:transition>
    </mc:Choice>
    <mc:Fallback xmlns="">
      <p:transition>
        <p:push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716F232E-CF31-4711-BE4E-803CBC8C5F9F}"/>
              </a:ext>
            </a:extLst>
          </p:cNvPr>
          <p:cNvSpPr/>
          <p:nvPr/>
        </p:nvSpPr>
        <p:spPr>
          <a:xfrm>
            <a:off x="795131" y="495157"/>
            <a:ext cx="9117495" cy="6317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Thay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giả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ơn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chị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lao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.</a:t>
            </a:r>
            <a:endParaRPr lang="vi-VN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BAAC821-8CCD-417A-B201-1022D52D6131}"/>
              </a:ext>
            </a:extLst>
          </p:cNvPr>
          <p:cNvSpPr/>
          <p:nvPr/>
        </p:nvSpPr>
        <p:spPr>
          <a:xfrm>
            <a:off x="795131" y="1782001"/>
            <a:ext cx="10190921" cy="1222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3200" b="1" dirty="0" err="1">
                <a:solidFill>
                  <a:srgbClr val="0F06B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3200" b="1" dirty="0">
                <a:solidFill>
                  <a:srgbClr val="0F06B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F06B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200" b="1" dirty="0">
                <a:solidFill>
                  <a:srgbClr val="0F06B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F06B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3200" b="1" dirty="0">
                <a:solidFill>
                  <a:srgbClr val="0F06B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F06B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0F06B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F06B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3200" b="1" dirty="0">
                <a:solidFill>
                  <a:srgbClr val="0F06B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lao </a:t>
            </a:r>
            <a:r>
              <a:rPr lang="en-US" sz="3200" b="1" dirty="0" err="1">
                <a:solidFill>
                  <a:srgbClr val="0F06B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200" b="1" dirty="0">
                <a:solidFill>
                  <a:srgbClr val="0F06B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F06B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200" b="1" dirty="0">
                <a:solidFill>
                  <a:srgbClr val="0F06B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F06B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0F06B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F06B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3200" b="1" dirty="0">
                <a:solidFill>
                  <a:srgbClr val="0F06B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F06B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200" b="1" dirty="0">
                <a:solidFill>
                  <a:srgbClr val="0F06B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F06B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b="1" dirty="0">
                <a:solidFill>
                  <a:srgbClr val="0F06B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F06B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3200" b="1" dirty="0">
                <a:solidFill>
                  <a:srgbClr val="0F06B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F06B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sz="3200" b="1" dirty="0">
                <a:solidFill>
                  <a:srgbClr val="0F06B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F06B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3200" b="1" dirty="0">
                <a:solidFill>
                  <a:srgbClr val="0F06B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200" b="1" dirty="0">
              <a:solidFill>
                <a:srgbClr val="0F06BA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7A8DA25-185F-4DC0-B9F8-8CB72A116396}"/>
              </a:ext>
            </a:extLst>
          </p:cNvPr>
          <p:cNvSpPr/>
          <p:nvPr/>
        </p:nvSpPr>
        <p:spPr>
          <a:xfrm>
            <a:off x="795130" y="3420620"/>
            <a:ext cx="10190921" cy="6317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3200" b="1" dirty="0" err="1">
                <a:solidFill>
                  <a:srgbClr val="0F06B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3200" b="1" dirty="0">
                <a:solidFill>
                  <a:srgbClr val="0F06B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F06B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3200" b="1" dirty="0">
                <a:solidFill>
                  <a:srgbClr val="0F06B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F06B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b="1" dirty="0">
                <a:solidFill>
                  <a:srgbClr val="0F06B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F06B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3200" b="1" dirty="0">
                <a:solidFill>
                  <a:srgbClr val="0F06B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F06B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3200" b="1" dirty="0">
                <a:solidFill>
                  <a:srgbClr val="0F06B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F06B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200" b="1" dirty="0">
                <a:solidFill>
                  <a:srgbClr val="0F06B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F06B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3200" b="1" dirty="0">
                <a:solidFill>
                  <a:srgbClr val="0F06B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F06B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b="1" dirty="0">
                <a:solidFill>
                  <a:srgbClr val="0F06B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F06B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200" b="1" dirty="0">
                <a:solidFill>
                  <a:srgbClr val="0F06B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F06B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b="1" dirty="0">
                <a:solidFill>
                  <a:srgbClr val="0F06B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F06B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3200" b="1" dirty="0">
                <a:solidFill>
                  <a:srgbClr val="0F06B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F06B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sz="3200" b="1" dirty="0">
                <a:solidFill>
                  <a:srgbClr val="0F06B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F06B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3200" b="1" dirty="0">
                <a:solidFill>
                  <a:srgbClr val="0F06B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200" b="1" dirty="0">
              <a:solidFill>
                <a:srgbClr val="0F06BA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6227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push dir="r"/>
      </p:transition>
    </mc:Choice>
    <mc:Fallback xmlns="">
      <p:transition>
        <p:push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3" name="íşḷîḓe">
            <a:extLst>
              <a:ext uri="{FF2B5EF4-FFF2-40B4-BE49-F238E27FC236}">
                <a16:creationId xmlns:a16="http://schemas.microsoft.com/office/drawing/2014/main" id="{4968EA2C-5436-43EF-B600-0C877688AF97}"/>
              </a:ext>
            </a:extLst>
          </p:cNvPr>
          <p:cNvSpPr/>
          <p:nvPr/>
        </p:nvSpPr>
        <p:spPr>
          <a:xfrm>
            <a:off x="2259176" y="343115"/>
            <a:ext cx="4442813" cy="883661"/>
          </a:xfrm>
          <a:prstGeom prst="rect">
            <a:avLst/>
          </a:prstGeom>
        </p:spPr>
        <p:txBody>
          <a:bodyPr wrap="square" lIns="91440" tIns="45720" rIns="91440" bIns="45720" anchor="ctr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>
              <a:defRPr/>
            </a:pPr>
            <a:r>
              <a:rPr lang="en-US" altLang="zh-CN" sz="2400" b="1" kern="0" dirty="0">
                <a:ln w="6350"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UTM Avo" pitchFamily="18" charset="0"/>
                <a:cs typeface="Times New Roman" panose="02020603050405020304" pitchFamily="18" charset="0"/>
              </a:rPr>
              <a:t>YÊU CẦU CẦN ĐẠT</a:t>
            </a:r>
            <a:endParaRPr lang="zh-CN" altLang="en-US" sz="2400" b="1" kern="0" dirty="0">
              <a:ln w="6350"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latin typeface="UTM Avo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" name="直接连接符 59">
            <a:extLst>
              <a:ext uri="{FF2B5EF4-FFF2-40B4-BE49-F238E27FC236}">
                <a16:creationId xmlns:a16="http://schemas.microsoft.com/office/drawing/2014/main" id="{44F71D0C-7F93-4F4C-9E3D-768F31B9922C}"/>
              </a:ext>
            </a:extLst>
          </p:cNvPr>
          <p:cNvCxnSpPr/>
          <p:nvPr/>
        </p:nvCxnSpPr>
        <p:spPr>
          <a:xfrm>
            <a:off x="4830686" y="2664067"/>
            <a:ext cx="5490657" cy="0"/>
          </a:xfrm>
          <a:prstGeom prst="line">
            <a:avLst/>
          </a:prstGeom>
          <a:ln w="3175" cap="rnd">
            <a:solidFill>
              <a:schemeClr val="bg1">
                <a:lumMod val="7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isḻîḓè">
            <a:extLst>
              <a:ext uri="{FF2B5EF4-FFF2-40B4-BE49-F238E27FC236}">
                <a16:creationId xmlns:a16="http://schemas.microsoft.com/office/drawing/2014/main" id="{B65D6A18-A848-4365-8261-A87CDAF5B169}"/>
              </a:ext>
            </a:extLst>
          </p:cNvPr>
          <p:cNvSpPr/>
          <p:nvPr/>
        </p:nvSpPr>
        <p:spPr bwMode="auto">
          <a:xfrm>
            <a:off x="3657601" y="1569887"/>
            <a:ext cx="874873" cy="573560"/>
          </a:xfrm>
          <a:prstGeom prst="roundRect">
            <a:avLst>
              <a:gd name="adj" fmla="val 46371"/>
            </a:avLst>
          </a:prstGeom>
          <a:solidFill>
            <a:srgbClr val="FFD268"/>
          </a:solidFill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r>
              <a:rPr lang="en-US" altLang="zh-CN" sz="2400" b="1" dirty="0">
                <a:solidFill>
                  <a:schemeClr val="tx1">
                    <a:lumMod val="50000"/>
                  </a:schemeClr>
                </a:solidFill>
                <a:latin typeface="UTM Avo" pitchFamily="18" charset="0"/>
                <a:ea typeface="仓耳玄三M W05" panose="02020400000000000000" pitchFamily="18" charset="-122"/>
                <a:cs typeface="Times New Roman" panose="02020603050405020304" pitchFamily="18" charset="0"/>
              </a:rPr>
              <a:t>01 </a:t>
            </a:r>
            <a:endParaRPr lang="zh-CN" altLang="en-US" sz="2400" b="1" dirty="0">
              <a:solidFill>
                <a:schemeClr val="tx1">
                  <a:lumMod val="50000"/>
                </a:schemeClr>
              </a:solidFill>
              <a:latin typeface="UTM Avo" pitchFamily="18" charset="0"/>
              <a:ea typeface="仓耳玄三M W05" panose="02020400000000000000" pitchFamily="18" charset="-122"/>
              <a:cs typeface="Times New Roman" panose="02020603050405020304" pitchFamily="18" charset="0"/>
            </a:endParaRPr>
          </a:p>
        </p:txBody>
      </p:sp>
      <p:sp>
        <p:nvSpPr>
          <p:cNvPr id="6" name="isḻîḓè">
            <a:extLst>
              <a:ext uri="{FF2B5EF4-FFF2-40B4-BE49-F238E27FC236}">
                <a16:creationId xmlns:a16="http://schemas.microsoft.com/office/drawing/2014/main" id="{2D5C3EA8-0EA8-4A1D-AB27-36CB41F4EB17}"/>
              </a:ext>
            </a:extLst>
          </p:cNvPr>
          <p:cNvSpPr/>
          <p:nvPr/>
        </p:nvSpPr>
        <p:spPr bwMode="auto">
          <a:xfrm>
            <a:off x="4617044" y="1240120"/>
            <a:ext cx="4169891" cy="1172435"/>
          </a:xfrm>
          <a:prstGeom prst="roundRect">
            <a:avLst>
              <a:gd name="adj" fmla="val 46371"/>
            </a:avLst>
          </a:prstGeom>
          <a:solidFill>
            <a:srgbClr val="FFD268"/>
          </a:solidFill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lvl="0" eaLnBrk="0" hangingPunct="0"/>
            <a:r>
              <a:rPr lang="en-US" altLang="zh-CN" sz="2000" b="1" dirty="0" err="1">
                <a:solidFill>
                  <a:schemeClr val="tx1">
                    <a:lumMod val="50000"/>
                  </a:schemeClr>
                </a:solidFill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altLang="zh-CN" sz="2000" b="1" dirty="0">
                <a:solidFill>
                  <a:schemeClr val="tx1">
                    <a:lumMod val="50000"/>
                  </a:schemeClr>
                </a:solidFill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000" b="1" dirty="0" err="1">
                <a:solidFill>
                  <a:schemeClr val="tx1">
                    <a:lumMod val="50000"/>
                  </a:schemeClr>
                </a:solidFill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đúng</a:t>
            </a:r>
            <a:r>
              <a:rPr lang="en-US" altLang="zh-CN" sz="2000" b="1" dirty="0">
                <a:solidFill>
                  <a:schemeClr val="tx1">
                    <a:lumMod val="50000"/>
                  </a:schemeClr>
                </a:solidFill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altLang="zh-CN" sz="2000" b="1" dirty="0" err="1">
                <a:solidFill>
                  <a:schemeClr val="tx1">
                    <a:lumMod val="50000"/>
                  </a:schemeClr>
                </a:solidFill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rõ</a:t>
            </a:r>
            <a:r>
              <a:rPr lang="en-US" altLang="zh-CN" sz="2000" b="1" dirty="0">
                <a:solidFill>
                  <a:schemeClr val="tx1">
                    <a:lumMod val="50000"/>
                  </a:schemeClr>
                </a:solidFill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000" b="1" dirty="0" err="1">
                <a:solidFill>
                  <a:schemeClr val="tx1">
                    <a:lumMod val="50000"/>
                  </a:schemeClr>
                </a:solidFill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ràng</a:t>
            </a:r>
            <a:r>
              <a:rPr lang="en-US" altLang="zh-CN" sz="2000" b="1" dirty="0">
                <a:solidFill>
                  <a:schemeClr val="tx1">
                    <a:lumMod val="50000"/>
                  </a:schemeClr>
                </a:solidFill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altLang="zh-CN" sz="2000" b="1" dirty="0" err="1">
                <a:solidFill>
                  <a:schemeClr val="tx1">
                    <a:lumMod val="50000"/>
                  </a:schemeClr>
                </a:solidFill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biết</a:t>
            </a:r>
            <a:r>
              <a:rPr lang="en-US" altLang="zh-CN" sz="2000" b="1" dirty="0">
                <a:solidFill>
                  <a:schemeClr val="tx1">
                    <a:lumMod val="50000"/>
                  </a:schemeClr>
                </a:solidFill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000" b="1" dirty="0" err="1">
                <a:solidFill>
                  <a:schemeClr val="tx1">
                    <a:lumMod val="50000"/>
                  </a:schemeClr>
                </a:solidFill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ngắt</a:t>
            </a:r>
            <a:r>
              <a:rPr lang="en-US" altLang="zh-CN" sz="2000" b="1" dirty="0">
                <a:solidFill>
                  <a:schemeClr val="tx1">
                    <a:lumMod val="50000"/>
                  </a:schemeClr>
                </a:solidFill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altLang="zh-CN" sz="2000" b="1" dirty="0" err="1">
                <a:solidFill>
                  <a:schemeClr val="tx1">
                    <a:lumMod val="50000"/>
                  </a:schemeClr>
                </a:solidFill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nghỉ</a:t>
            </a:r>
            <a:r>
              <a:rPr lang="en-US" altLang="zh-CN" sz="2000" b="1" dirty="0">
                <a:solidFill>
                  <a:schemeClr val="tx1">
                    <a:lumMod val="50000"/>
                  </a:schemeClr>
                </a:solidFill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000" b="1" dirty="0" err="1">
                <a:solidFill>
                  <a:schemeClr val="tx1">
                    <a:lumMod val="50000"/>
                  </a:schemeClr>
                </a:solidFill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hơi</a:t>
            </a:r>
            <a:r>
              <a:rPr lang="en-US" altLang="zh-CN" sz="2000" b="1" dirty="0">
                <a:solidFill>
                  <a:schemeClr val="tx1">
                    <a:lumMod val="50000"/>
                  </a:schemeClr>
                </a:solidFill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000" b="1" dirty="0" err="1">
                <a:solidFill>
                  <a:schemeClr val="tx1">
                    <a:lumMod val="50000"/>
                  </a:schemeClr>
                </a:solidFill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phù</a:t>
            </a:r>
            <a:r>
              <a:rPr lang="en-US" altLang="zh-CN" sz="2000" b="1" dirty="0">
                <a:solidFill>
                  <a:schemeClr val="tx1">
                    <a:lumMod val="50000"/>
                  </a:schemeClr>
                </a:solidFill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000" b="1" dirty="0" err="1">
                <a:solidFill>
                  <a:schemeClr val="tx1">
                    <a:lumMod val="50000"/>
                  </a:schemeClr>
                </a:solidFill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hợp</a:t>
            </a:r>
            <a:r>
              <a:rPr lang="en-US" altLang="zh-CN" sz="2000" b="1" dirty="0">
                <a:solidFill>
                  <a:schemeClr val="tx1">
                    <a:lumMod val="50000"/>
                  </a:schemeClr>
                </a:solidFill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000" b="1" dirty="0" err="1">
                <a:solidFill>
                  <a:schemeClr val="tx1">
                    <a:lumMod val="50000"/>
                  </a:schemeClr>
                </a:solidFill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nhịp</a:t>
            </a:r>
            <a:r>
              <a:rPr lang="en-US" altLang="zh-CN" sz="2000" b="1" dirty="0">
                <a:solidFill>
                  <a:schemeClr val="tx1">
                    <a:lumMod val="50000"/>
                  </a:schemeClr>
                </a:solidFill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000" b="1" dirty="0" err="1">
                <a:solidFill>
                  <a:schemeClr val="tx1">
                    <a:lumMod val="50000"/>
                  </a:schemeClr>
                </a:solidFill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thơ</a:t>
            </a:r>
            <a:r>
              <a:rPr lang="en-US" altLang="zh-CN" sz="2000" b="1" dirty="0">
                <a:solidFill>
                  <a:schemeClr val="tx1">
                    <a:lumMod val="50000"/>
                  </a:schemeClr>
                </a:solidFill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zh-CN" altLang="en-US" sz="2000" b="1" dirty="0">
              <a:solidFill>
                <a:schemeClr val="tx1">
                  <a:lumMod val="50000"/>
                </a:schemeClr>
              </a:solidFill>
              <a:latin typeface="UTM Avo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isḻîḓè">
            <a:extLst>
              <a:ext uri="{FF2B5EF4-FFF2-40B4-BE49-F238E27FC236}">
                <a16:creationId xmlns:a16="http://schemas.microsoft.com/office/drawing/2014/main" id="{1380D21F-97BD-43C0-80EB-5174AA5D5A43}"/>
              </a:ext>
            </a:extLst>
          </p:cNvPr>
          <p:cNvSpPr/>
          <p:nvPr/>
        </p:nvSpPr>
        <p:spPr bwMode="auto">
          <a:xfrm>
            <a:off x="4830686" y="3394570"/>
            <a:ext cx="847739" cy="655229"/>
          </a:xfrm>
          <a:prstGeom prst="roundRect">
            <a:avLst>
              <a:gd name="adj" fmla="val 46371"/>
            </a:avLst>
          </a:prstGeom>
          <a:solidFill>
            <a:srgbClr val="FFE4DB"/>
          </a:solidFill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r>
              <a:rPr lang="en-US" altLang="zh-CN" sz="2400" b="1" dirty="0">
                <a:solidFill>
                  <a:schemeClr val="tx1">
                    <a:lumMod val="50000"/>
                  </a:schemeClr>
                </a:solidFill>
                <a:latin typeface="UTM Avo" pitchFamily="18" charset="0"/>
                <a:ea typeface="仓耳玄三M W05" panose="02020400000000000000" pitchFamily="18" charset="-122"/>
                <a:cs typeface="Times New Roman" panose="02020603050405020304" pitchFamily="18" charset="0"/>
              </a:rPr>
              <a:t>02</a:t>
            </a:r>
            <a:endParaRPr lang="zh-CN" altLang="en-US" sz="2400" b="1" dirty="0">
              <a:solidFill>
                <a:schemeClr val="tx1">
                  <a:lumMod val="50000"/>
                </a:schemeClr>
              </a:solidFill>
              <a:latin typeface="UTM Avo" pitchFamily="18" charset="0"/>
              <a:ea typeface="仓耳玄三M W05" panose="02020400000000000000" pitchFamily="18" charset="-122"/>
              <a:cs typeface="Times New Roman" panose="02020603050405020304" pitchFamily="18" charset="0"/>
            </a:endParaRPr>
          </a:p>
        </p:txBody>
      </p:sp>
      <p:sp>
        <p:nvSpPr>
          <p:cNvPr id="8" name="isḻîḓè">
            <a:extLst>
              <a:ext uri="{FF2B5EF4-FFF2-40B4-BE49-F238E27FC236}">
                <a16:creationId xmlns:a16="http://schemas.microsoft.com/office/drawing/2014/main" id="{CC18E718-57BD-48E6-81A4-E988EC090412}"/>
              </a:ext>
            </a:extLst>
          </p:cNvPr>
          <p:cNvSpPr/>
          <p:nvPr/>
        </p:nvSpPr>
        <p:spPr bwMode="auto">
          <a:xfrm>
            <a:off x="5736070" y="2962984"/>
            <a:ext cx="4104159" cy="1619693"/>
          </a:xfrm>
          <a:prstGeom prst="roundRect">
            <a:avLst>
              <a:gd name="adj" fmla="val 46371"/>
            </a:avLst>
          </a:prstGeom>
          <a:solidFill>
            <a:srgbClr val="FFE4DB"/>
          </a:solidFill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lvl="0" eaLnBrk="0" hangingPunct="0"/>
            <a:r>
              <a:rPr lang="en-US" altLang="zh-CN" sz="2000" b="1" dirty="0" err="1">
                <a:solidFill>
                  <a:schemeClr val="tx1">
                    <a:lumMod val="50000"/>
                  </a:schemeClr>
                </a:solidFill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Trả</a:t>
            </a:r>
            <a:r>
              <a:rPr lang="en-US" altLang="zh-CN" sz="2000" b="1" dirty="0">
                <a:solidFill>
                  <a:schemeClr val="tx1">
                    <a:lumMod val="50000"/>
                  </a:schemeClr>
                </a:solidFill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000" b="1" dirty="0" err="1">
                <a:solidFill>
                  <a:schemeClr val="tx1">
                    <a:lumMod val="50000"/>
                  </a:schemeClr>
                </a:solidFill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lời</a:t>
            </a:r>
            <a:r>
              <a:rPr lang="en-US" altLang="zh-CN" sz="2000" b="1" dirty="0">
                <a:solidFill>
                  <a:schemeClr val="tx1">
                    <a:lumMod val="50000"/>
                  </a:schemeClr>
                </a:solidFill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000" b="1" dirty="0" err="1">
                <a:solidFill>
                  <a:schemeClr val="tx1">
                    <a:lumMod val="50000"/>
                  </a:schemeClr>
                </a:solidFill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altLang="zh-CN" sz="2000" b="1" dirty="0">
                <a:solidFill>
                  <a:schemeClr val="tx1">
                    <a:lumMod val="50000"/>
                  </a:schemeClr>
                </a:solidFill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000" b="1" dirty="0" err="1">
                <a:solidFill>
                  <a:schemeClr val="tx1">
                    <a:lumMod val="50000"/>
                  </a:schemeClr>
                </a:solidFill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altLang="zh-CN" sz="2000" b="1" dirty="0">
                <a:solidFill>
                  <a:schemeClr val="tx1">
                    <a:lumMod val="50000"/>
                  </a:schemeClr>
                </a:solidFill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000" b="1" dirty="0" err="1">
                <a:solidFill>
                  <a:schemeClr val="tx1">
                    <a:lumMod val="50000"/>
                  </a:schemeClr>
                </a:solidFill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altLang="zh-CN" sz="2000" b="1" dirty="0">
                <a:solidFill>
                  <a:schemeClr val="tx1">
                    <a:lumMod val="50000"/>
                  </a:schemeClr>
                </a:solidFill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000" b="1" dirty="0" err="1">
                <a:solidFill>
                  <a:schemeClr val="tx1">
                    <a:lumMod val="50000"/>
                  </a:schemeClr>
                </a:solidFill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hỏi</a:t>
            </a:r>
            <a:r>
              <a:rPr lang="en-US" altLang="zh-CN" sz="2000" b="1" dirty="0">
                <a:solidFill>
                  <a:schemeClr val="tx1">
                    <a:lumMod val="50000"/>
                  </a:schemeClr>
                </a:solidFill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000" b="1" dirty="0" err="1">
                <a:solidFill>
                  <a:schemeClr val="tx1">
                    <a:lumMod val="50000"/>
                  </a:schemeClr>
                </a:solidFill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liên</a:t>
            </a:r>
            <a:r>
              <a:rPr lang="en-US" altLang="zh-CN" sz="2000" b="1" dirty="0">
                <a:solidFill>
                  <a:schemeClr val="tx1">
                    <a:lumMod val="50000"/>
                  </a:schemeClr>
                </a:solidFill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000" b="1" dirty="0" err="1">
                <a:solidFill>
                  <a:schemeClr val="tx1">
                    <a:lumMod val="50000"/>
                  </a:schemeClr>
                </a:solidFill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quan</a:t>
            </a:r>
            <a:r>
              <a:rPr lang="en-US" altLang="zh-CN" sz="2000" b="1" dirty="0">
                <a:solidFill>
                  <a:schemeClr val="tx1">
                    <a:lumMod val="50000"/>
                  </a:schemeClr>
                </a:solidFill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000" b="1" dirty="0" err="1">
                <a:solidFill>
                  <a:schemeClr val="tx1">
                    <a:lumMod val="50000"/>
                  </a:schemeClr>
                </a:solidFill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altLang="zh-CN" sz="2000" b="1" dirty="0">
                <a:solidFill>
                  <a:schemeClr val="tx1">
                    <a:lumMod val="50000"/>
                  </a:schemeClr>
                </a:solidFill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000" b="1" dirty="0" err="1">
                <a:solidFill>
                  <a:schemeClr val="tx1">
                    <a:lumMod val="50000"/>
                  </a:schemeClr>
                </a:solidFill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altLang="zh-CN" sz="2000" b="1" dirty="0">
                <a:solidFill>
                  <a:schemeClr val="tx1">
                    <a:lumMod val="50000"/>
                  </a:schemeClr>
                </a:solidFill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altLang="zh-CN" sz="2000" b="1" dirty="0" err="1">
                <a:solidFill>
                  <a:schemeClr val="tx1">
                    <a:lumMod val="50000"/>
                  </a:schemeClr>
                </a:solidFill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Nêu</a:t>
            </a:r>
            <a:r>
              <a:rPr lang="en-US" altLang="zh-CN" sz="2000" b="1" dirty="0">
                <a:solidFill>
                  <a:schemeClr val="tx1">
                    <a:lumMod val="50000"/>
                  </a:schemeClr>
                </a:solidFill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000" b="1" dirty="0" err="1">
                <a:solidFill>
                  <a:schemeClr val="tx1">
                    <a:lumMod val="50000"/>
                  </a:schemeClr>
                </a:solidFill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altLang="zh-CN" sz="2000" b="1" dirty="0">
                <a:solidFill>
                  <a:schemeClr val="tx1">
                    <a:lumMod val="50000"/>
                  </a:schemeClr>
                </a:solidFill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000" b="1" dirty="0" err="1">
                <a:solidFill>
                  <a:schemeClr val="tx1">
                    <a:lumMod val="50000"/>
                  </a:schemeClr>
                </a:solidFill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nội</a:t>
            </a:r>
            <a:r>
              <a:rPr lang="en-US" altLang="zh-CN" sz="2000" b="1" dirty="0">
                <a:solidFill>
                  <a:schemeClr val="tx1">
                    <a:lumMod val="50000"/>
                  </a:schemeClr>
                </a:solidFill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dung </a:t>
            </a:r>
            <a:r>
              <a:rPr lang="en-US" altLang="zh-CN" sz="2000" b="1" dirty="0" err="1">
                <a:solidFill>
                  <a:schemeClr val="tx1">
                    <a:lumMod val="50000"/>
                  </a:schemeClr>
                </a:solidFill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altLang="zh-CN" sz="2000" b="1" dirty="0">
                <a:solidFill>
                  <a:schemeClr val="tx1">
                    <a:lumMod val="50000"/>
                  </a:schemeClr>
                </a:solidFill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000" b="1" dirty="0" err="1">
                <a:solidFill>
                  <a:schemeClr val="tx1">
                    <a:lumMod val="50000"/>
                  </a:schemeClr>
                </a:solidFill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lang="en-US" altLang="zh-CN" sz="2000" b="1" dirty="0">
                <a:solidFill>
                  <a:schemeClr val="tx1">
                    <a:lumMod val="50000"/>
                  </a:schemeClr>
                </a:solidFill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zh-CN" altLang="en-US" sz="2000" b="1" dirty="0">
              <a:solidFill>
                <a:schemeClr val="tx1">
                  <a:lumMod val="50000"/>
                </a:schemeClr>
              </a:solidFill>
              <a:latin typeface="UTM Avo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isḻîḓè">
            <a:extLst>
              <a:ext uri="{FF2B5EF4-FFF2-40B4-BE49-F238E27FC236}">
                <a16:creationId xmlns:a16="http://schemas.microsoft.com/office/drawing/2014/main" id="{1380D21F-97BD-43C0-80EB-5174AA5D5A43}"/>
              </a:ext>
            </a:extLst>
          </p:cNvPr>
          <p:cNvSpPr/>
          <p:nvPr/>
        </p:nvSpPr>
        <p:spPr bwMode="auto">
          <a:xfrm>
            <a:off x="5943601" y="5412838"/>
            <a:ext cx="875419" cy="655229"/>
          </a:xfrm>
          <a:prstGeom prst="roundRect">
            <a:avLst>
              <a:gd name="adj" fmla="val 46371"/>
            </a:avLst>
          </a:prstGeom>
          <a:solidFill>
            <a:srgbClr val="92D050"/>
          </a:solidFill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r>
              <a:rPr lang="en-US" altLang="zh-CN" sz="2400" b="1" dirty="0">
                <a:solidFill>
                  <a:schemeClr val="tx1">
                    <a:lumMod val="50000"/>
                  </a:schemeClr>
                </a:solidFill>
                <a:latin typeface="UTM Avo" pitchFamily="18" charset="0"/>
                <a:ea typeface="仓耳玄三M W05" panose="02020400000000000000" pitchFamily="18" charset="-122"/>
                <a:cs typeface="Times New Roman" panose="02020603050405020304" pitchFamily="18" charset="0"/>
              </a:rPr>
              <a:t>03</a:t>
            </a:r>
            <a:endParaRPr lang="zh-CN" altLang="en-US" sz="2400" b="1" dirty="0">
              <a:solidFill>
                <a:schemeClr val="tx1">
                  <a:lumMod val="50000"/>
                </a:schemeClr>
              </a:solidFill>
              <a:latin typeface="UTM Avo" pitchFamily="18" charset="0"/>
              <a:ea typeface="仓耳玄三M W05" panose="02020400000000000000" pitchFamily="18" charset="-122"/>
              <a:cs typeface="Times New Roman" panose="02020603050405020304" pitchFamily="18" charset="0"/>
            </a:endParaRPr>
          </a:p>
        </p:txBody>
      </p:sp>
      <p:sp>
        <p:nvSpPr>
          <p:cNvPr id="10" name="isḻîḓè">
            <a:extLst>
              <a:ext uri="{FF2B5EF4-FFF2-40B4-BE49-F238E27FC236}">
                <a16:creationId xmlns:a16="http://schemas.microsoft.com/office/drawing/2014/main" id="{CC18E718-57BD-48E6-81A4-E988EC090412}"/>
              </a:ext>
            </a:extLst>
          </p:cNvPr>
          <p:cNvSpPr/>
          <p:nvPr/>
        </p:nvSpPr>
        <p:spPr bwMode="auto">
          <a:xfrm>
            <a:off x="6864194" y="5153756"/>
            <a:ext cx="3560771" cy="1241927"/>
          </a:xfrm>
          <a:prstGeom prst="roundRect">
            <a:avLst>
              <a:gd name="adj" fmla="val 46371"/>
            </a:avLst>
          </a:prstGeom>
          <a:solidFill>
            <a:srgbClr val="92D050"/>
          </a:solidFill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lvl="0" eaLnBrk="0" hangingPunct="0"/>
            <a:r>
              <a:rPr lang="en-US" altLang="zh-CN" sz="2000" b="1" dirty="0" err="1">
                <a:solidFill>
                  <a:schemeClr val="tx1">
                    <a:lumMod val="50000"/>
                  </a:schemeClr>
                </a:solidFill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Tìm</a:t>
            </a:r>
            <a:r>
              <a:rPr lang="en-US" altLang="zh-CN" sz="2000" b="1" dirty="0">
                <a:solidFill>
                  <a:schemeClr val="tx1">
                    <a:lumMod val="50000"/>
                  </a:schemeClr>
                </a:solidFill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000" b="1" dirty="0" err="1">
                <a:solidFill>
                  <a:schemeClr val="tx1">
                    <a:lumMod val="50000"/>
                  </a:schemeClr>
                </a:solidFill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altLang="zh-CN" sz="2000" b="1" dirty="0">
                <a:solidFill>
                  <a:schemeClr val="tx1">
                    <a:lumMod val="50000"/>
                  </a:schemeClr>
                </a:solidFill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000" b="1" dirty="0" err="1">
                <a:solidFill>
                  <a:schemeClr val="tx1">
                    <a:lumMod val="50000"/>
                  </a:schemeClr>
                </a:solidFill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lang="en-US" altLang="zh-CN" sz="2000" b="1" dirty="0">
                <a:solidFill>
                  <a:schemeClr val="tx1">
                    <a:lumMod val="50000"/>
                  </a:schemeClr>
                </a:solidFill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000" b="1" dirty="0" err="1">
                <a:solidFill>
                  <a:schemeClr val="tx1">
                    <a:lumMod val="50000"/>
                  </a:schemeClr>
                </a:solidFill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ngữ</a:t>
            </a:r>
            <a:r>
              <a:rPr lang="en-US" altLang="zh-CN" sz="2000" b="1" dirty="0">
                <a:solidFill>
                  <a:schemeClr val="tx1">
                    <a:lumMod val="50000"/>
                  </a:schemeClr>
                </a:solidFill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000" b="1" dirty="0" err="1">
                <a:solidFill>
                  <a:schemeClr val="tx1">
                    <a:lumMod val="50000"/>
                  </a:schemeClr>
                </a:solidFill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miêu</a:t>
            </a:r>
            <a:r>
              <a:rPr lang="en-US" altLang="zh-CN" sz="2000" b="1" dirty="0">
                <a:solidFill>
                  <a:schemeClr val="tx1">
                    <a:lumMod val="50000"/>
                  </a:schemeClr>
                </a:solidFill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000" b="1" dirty="0" err="1">
                <a:solidFill>
                  <a:schemeClr val="tx1">
                    <a:lumMod val="50000"/>
                  </a:schemeClr>
                </a:solidFill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tả</a:t>
            </a:r>
            <a:r>
              <a:rPr lang="en-US" altLang="zh-CN" sz="2000" b="1" dirty="0">
                <a:solidFill>
                  <a:schemeClr val="tx1">
                    <a:lumMod val="50000"/>
                  </a:schemeClr>
                </a:solidFill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000" b="1" dirty="0" err="1">
                <a:solidFill>
                  <a:schemeClr val="tx1">
                    <a:lumMod val="50000"/>
                  </a:schemeClr>
                </a:solidFill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âm</a:t>
            </a:r>
            <a:r>
              <a:rPr lang="en-US" altLang="zh-CN" sz="2000" b="1" dirty="0">
                <a:solidFill>
                  <a:schemeClr val="tx1">
                    <a:lumMod val="50000"/>
                  </a:schemeClr>
                </a:solidFill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000" b="1" dirty="0" err="1">
                <a:solidFill>
                  <a:schemeClr val="tx1">
                    <a:lumMod val="50000"/>
                  </a:schemeClr>
                </a:solidFill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thanh</a:t>
            </a:r>
            <a:r>
              <a:rPr lang="en-US" altLang="zh-CN" sz="2000" b="1" dirty="0">
                <a:solidFill>
                  <a:schemeClr val="tx1">
                    <a:lumMod val="50000"/>
                  </a:schemeClr>
                </a:solidFill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000" b="1" dirty="0" err="1">
                <a:solidFill>
                  <a:schemeClr val="tx1">
                    <a:lumMod val="50000"/>
                  </a:schemeClr>
                </a:solidFill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altLang="zh-CN" sz="2000" b="1" dirty="0">
                <a:solidFill>
                  <a:schemeClr val="tx1">
                    <a:lumMod val="50000"/>
                  </a:schemeClr>
                </a:solidFill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000" b="1" dirty="0" err="1">
                <a:solidFill>
                  <a:schemeClr val="tx1">
                    <a:lumMod val="50000"/>
                  </a:schemeClr>
                </a:solidFill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</a:t>
            </a:r>
            <a:r>
              <a:rPr lang="en-US" altLang="zh-CN" sz="2000" b="1" dirty="0">
                <a:solidFill>
                  <a:schemeClr val="tx1">
                    <a:lumMod val="50000"/>
                  </a:schemeClr>
                </a:solidFill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000" b="1" dirty="0" err="1">
                <a:solidFill>
                  <a:schemeClr val="tx1">
                    <a:lumMod val="50000"/>
                  </a:schemeClr>
                </a:solidFill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chổi</a:t>
            </a:r>
            <a:r>
              <a:rPr lang="en-US" altLang="zh-CN" sz="2000" b="1" dirty="0">
                <a:solidFill>
                  <a:schemeClr val="tx1">
                    <a:lumMod val="50000"/>
                  </a:schemeClr>
                </a:solidFill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000" b="1" dirty="0" err="1">
                <a:solidFill>
                  <a:schemeClr val="tx1">
                    <a:lumMod val="50000"/>
                  </a:schemeClr>
                </a:solidFill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tre</a:t>
            </a:r>
            <a:endParaRPr lang="zh-CN" altLang="en-US" sz="2000" b="1" dirty="0">
              <a:solidFill>
                <a:schemeClr val="tx1">
                  <a:lumMod val="50000"/>
                </a:schemeClr>
              </a:solidFill>
              <a:latin typeface="UTM Avo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11" name="直接连接符 59">
            <a:extLst>
              <a:ext uri="{FF2B5EF4-FFF2-40B4-BE49-F238E27FC236}">
                <a16:creationId xmlns:a16="http://schemas.microsoft.com/office/drawing/2014/main" id="{44F71D0C-7F93-4F4C-9E3D-768F31B9922C}"/>
              </a:ext>
            </a:extLst>
          </p:cNvPr>
          <p:cNvCxnSpPr/>
          <p:nvPr/>
        </p:nvCxnSpPr>
        <p:spPr>
          <a:xfrm>
            <a:off x="5088711" y="4691435"/>
            <a:ext cx="5490657" cy="0"/>
          </a:xfrm>
          <a:prstGeom prst="line">
            <a:avLst/>
          </a:prstGeom>
          <a:ln w="3175" cap="rnd">
            <a:solidFill>
              <a:schemeClr val="bg1">
                <a:lumMod val="7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25166323"/>
      </p:ext>
    </p:extLst>
  </p:cSld>
  <p:clrMapOvr>
    <a:masterClrMapping/>
  </p:clrMapOvr>
  <p:transition spd="slow">
    <p:push dir="r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946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404887" y="3051199"/>
            <a:ext cx="2750336" cy="3183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5687" l="287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61" r="4937"/>
          <a:stretch>
            <a:fillRect/>
          </a:stretch>
        </p:blipFill>
        <p:spPr bwMode="auto">
          <a:xfrm>
            <a:off x="4697977" y="1"/>
            <a:ext cx="6285437" cy="70860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688" b="88438" l="12812" r="83594">
                        <a14:backgroundMark x1="29688" y1="44688" x2="67031" y2="47344"/>
                        <a14:backgroundMark x1="65469" y1="33906" x2="73125" y2="46875"/>
                        <a14:backgroundMark x1="68906" y1="49219" x2="76250" y2="46875"/>
                        <a14:backgroundMark x1="28906" y1="40313" x2="27813" y2="473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03" t="9450" r="14520" b="11154"/>
          <a:stretch>
            <a:fillRect/>
          </a:stretch>
        </p:blipFill>
        <p:spPr bwMode="auto">
          <a:xfrm>
            <a:off x="1719397" y="5297405"/>
            <a:ext cx="1769503" cy="1490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1" y="4822263"/>
            <a:ext cx="1698437" cy="1965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Oval Callout 21"/>
          <p:cNvSpPr/>
          <p:nvPr/>
        </p:nvSpPr>
        <p:spPr>
          <a:xfrm>
            <a:off x="1463039" y="165473"/>
            <a:ext cx="5499463" cy="2209800"/>
          </a:xfrm>
          <a:prstGeom prst="wedgeEllipseCallout">
            <a:avLst>
              <a:gd name="adj1" fmla="val -2485"/>
              <a:gd name="adj2" fmla="val 75666"/>
            </a:avLst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Trời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bắt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đầu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trở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lạnh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nghĩ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chúng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ta</a:t>
            </a:r>
            <a:r>
              <a:rPr kumimoji="0" lang="en-US" sz="2400" b="1" i="0" u="none" strike="noStrike" kern="1200" cap="none" spc="0" normalizeH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nên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rừng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nhặt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ít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hạt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dẻ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để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trữ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mùa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đông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</a:t>
            </a:r>
          </a:p>
        </p:txBody>
      </p:sp>
      <p:sp>
        <p:nvSpPr>
          <p:cNvPr id="23" name="Oval Callout 22"/>
          <p:cNvSpPr/>
          <p:nvPr/>
        </p:nvSpPr>
        <p:spPr>
          <a:xfrm>
            <a:off x="4905632" y="5209655"/>
            <a:ext cx="3476368" cy="1578606"/>
          </a:xfrm>
          <a:prstGeom prst="wedgeEllipseCallout">
            <a:avLst>
              <a:gd name="adj1" fmla="val 58327"/>
              <a:gd name="adj2" fmla="val -34142"/>
            </a:avLst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Vâng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ạ!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Bây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giờ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ta </a:t>
            </a:r>
            <a:r>
              <a:rPr kumimoji="0" lang="en-US" sz="20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hãy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ngay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thôi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doors dir="ver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">
            <a:extLst>
              <a:ext uri="{FF2B5EF4-FFF2-40B4-BE49-F238E27FC236}">
                <a16:creationId xmlns:a16="http://schemas.microsoft.com/office/drawing/2014/main" id="{4034A2CE-5EB7-4285-837A-5C7A82A7CA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4941" y="1081990"/>
            <a:ext cx="5860740" cy="4892324"/>
          </a:xfrm>
          <a:prstGeom prst="rect">
            <a:avLst/>
          </a:prstGeom>
        </p:spPr>
      </p:pic>
      <p:pic>
        <p:nvPicPr>
          <p:cNvPr id="6" name="图片 58">
            <a:extLst>
              <a:ext uri="{FF2B5EF4-FFF2-40B4-BE49-F238E27FC236}">
                <a16:creationId xmlns:a16="http://schemas.microsoft.com/office/drawing/2014/main" id="{9276FAA3-6E2E-4F3B-837D-5BC1D958E1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9794" y="4294984"/>
            <a:ext cx="3956207" cy="2107595"/>
          </a:xfrm>
          <a:prstGeom prst="rect">
            <a:avLst/>
          </a:prstGeom>
        </p:spPr>
      </p:pic>
      <p:pic>
        <p:nvPicPr>
          <p:cNvPr id="24" name="图片 40">
            <a:extLst>
              <a:ext uri="{FF2B5EF4-FFF2-40B4-BE49-F238E27FC236}">
                <a16:creationId xmlns:a16="http://schemas.microsoft.com/office/drawing/2014/main" id="{EBB90E82-60F3-44C5-87D8-DB530D6AEBB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7358" y="2657319"/>
            <a:ext cx="4277885" cy="4892323"/>
          </a:xfrm>
          <a:prstGeom prst="rect">
            <a:avLst/>
          </a:prstGeom>
        </p:spPr>
      </p:pic>
      <p:pic>
        <p:nvPicPr>
          <p:cNvPr id="8" name="图片 35">
            <a:extLst>
              <a:ext uri="{FF2B5EF4-FFF2-40B4-BE49-F238E27FC236}">
                <a16:creationId xmlns:a16="http://schemas.microsoft.com/office/drawing/2014/main" id="{8683D7DB-C58F-4775-B021-55A5A99DFF2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0616" y="1577913"/>
            <a:ext cx="1403335" cy="1434021"/>
          </a:xfrm>
          <a:prstGeom prst="rect">
            <a:avLst/>
          </a:prstGeom>
        </p:spPr>
      </p:pic>
      <p:pic>
        <p:nvPicPr>
          <p:cNvPr id="9" name="图片 41">
            <a:extLst>
              <a:ext uri="{FF2B5EF4-FFF2-40B4-BE49-F238E27FC236}">
                <a16:creationId xmlns:a16="http://schemas.microsoft.com/office/drawing/2014/main" id="{4C4683F5-8CC4-4031-8C47-4F315AD0BD3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8860" y="124952"/>
            <a:ext cx="1285820" cy="1914076"/>
          </a:xfrm>
          <a:prstGeom prst="rect">
            <a:avLst/>
          </a:prstGeom>
        </p:spPr>
      </p:pic>
      <p:pic>
        <p:nvPicPr>
          <p:cNvPr id="10" name="图片 39">
            <a:extLst>
              <a:ext uri="{FF2B5EF4-FFF2-40B4-BE49-F238E27FC236}">
                <a16:creationId xmlns:a16="http://schemas.microsoft.com/office/drawing/2014/main" id="{9B408328-EDEA-4366-903E-DEF5612627A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843923"/>
            <a:ext cx="1172832" cy="1323195"/>
          </a:xfrm>
          <a:prstGeom prst="rect">
            <a:avLst/>
          </a:prstGeom>
        </p:spPr>
      </p:pic>
      <p:pic>
        <p:nvPicPr>
          <p:cNvPr id="11" name="图片 43">
            <a:extLst>
              <a:ext uri="{FF2B5EF4-FFF2-40B4-BE49-F238E27FC236}">
                <a16:creationId xmlns:a16="http://schemas.microsoft.com/office/drawing/2014/main" id="{04B55DF1-A114-407B-B5C7-C8A178D806A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6876" y="72258"/>
            <a:ext cx="639009" cy="1374838"/>
          </a:xfrm>
          <a:prstGeom prst="rect">
            <a:avLst/>
          </a:prstGeom>
        </p:spPr>
      </p:pic>
      <p:pic>
        <p:nvPicPr>
          <p:cNvPr id="12" name="图片 35">
            <a:extLst>
              <a:ext uri="{FF2B5EF4-FFF2-40B4-BE49-F238E27FC236}">
                <a16:creationId xmlns:a16="http://schemas.microsoft.com/office/drawing/2014/main" id="{B13637A8-BC86-47A0-BEFD-DD7DCEDE37F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2759" y="653800"/>
            <a:ext cx="1403335" cy="1434021"/>
          </a:xfrm>
          <a:prstGeom prst="rect">
            <a:avLst/>
          </a:prstGeom>
        </p:spPr>
      </p:pic>
      <p:pic>
        <p:nvPicPr>
          <p:cNvPr id="13" name="图片 35">
            <a:extLst>
              <a:ext uri="{FF2B5EF4-FFF2-40B4-BE49-F238E27FC236}">
                <a16:creationId xmlns:a16="http://schemas.microsoft.com/office/drawing/2014/main" id="{821EF46A-B29B-4531-84D2-4E548C5111FC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4427" y="843923"/>
            <a:ext cx="2121619" cy="2168011"/>
          </a:xfrm>
          <a:prstGeom prst="rect">
            <a:avLst/>
          </a:prstGeom>
        </p:spPr>
      </p:pic>
      <p:sp>
        <p:nvSpPr>
          <p:cNvPr id="15" name="文本框 22">
            <a:extLst>
              <a:ext uri="{FF2B5EF4-FFF2-40B4-BE49-F238E27FC236}">
                <a16:creationId xmlns:a16="http://schemas.microsoft.com/office/drawing/2014/main" id="{13192161-E47F-46A2-A54C-44ED57702632}"/>
              </a:ext>
            </a:extLst>
          </p:cNvPr>
          <p:cNvSpPr txBox="1"/>
          <p:nvPr/>
        </p:nvSpPr>
        <p:spPr>
          <a:xfrm>
            <a:off x="2375380" y="3844653"/>
            <a:ext cx="3835151" cy="2414315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4000" b="1" dirty="0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CHÀO TẠM BIỆT </a:t>
            </a:r>
          </a:p>
          <a:p>
            <a:pPr algn="ctr">
              <a:lnSpc>
                <a:spcPct val="150000"/>
              </a:lnSpc>
            </a:pPr>
            <a:r>
              <a:rPr lang="en-US" altLang="zh-CN" sz="4000" b="1" dirty="0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CÁC CON!</a:t>
            </a:r>
            <a:endParaRPr lang="zh-CN" altLang="en-US" sz="4000" b="1" dirty="0">
              <a:solidFill>
                <a:srgbClr val="FF0000"/>
              </a:solidFill>
              <a:latin typeface="Times New Roman" panose="02020603050405020304" pitchFamily="18" charset="0"/>
              <a:ea typeface="思源黑体 CN Bold" panose="020B0800000000000000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37474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p14:dur="250">
        <p15:prstTrans prst="peelOff"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93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739632" y="2857947"/>
            <a:ext cx="2750336" cy="3183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7342" y="4099756"/>
            <a:ext cx="1862846" cy="2156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" name="Flowchart: Connector 28">
            <a:hlinkClick r:id="rId6" action="ppaction://hlinksldjump"/>
          </p:cNvPr>
          <p:cNvSpPr/>
          <p:nvPr/>
        </p:nvSpPr>
        <p:spPr>
          <a:xfrm>
            <a:off x="2707153" y="6323840"/>
            <a:ext cx="328168" cy="418653"/>
          </a:xfrm>
          <a:prstGeom prst="flowChartConnector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0" name="Flowchart: Connector 29">
            <a:hlinkClick r:id="rId7" action="ppaction://hlinksldjump"/>
          </p:cNvPr>
          <p:cNvSpPr/>
          <p:nvPr/>
        </p:nvSpPr>
        <p:spPr>
          <a:xfrm>
            <a:off x="4528645" y="6203679"/>
            <a:ext cx="328168" cy="418653"/>
          </a:xfrm>
          <a:prstGeom prst="flowChartConnector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31" name="Flowchart: Connector 30">
            <a:hlinkClick r:id="rId8" action="ppaction://hlinksldjump"/>
          </p:cNvPr>
          <p:cNvSpPr/>
          <p:nvPr/>
        </p:nvSpPr>
        <p:spPr>
          <a:xfrm>
            <a:off x="7155841" y="6179555"/>
            <a:ext cx="328168" cy="418653"/>
          </a:xfrm>
          <a:prstGeom prst="flowChartConnector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2" name="Flowchart: Connector 31">
            <a:hlinkClick r:id="rId8" action="ppaction://hlinksldjump"/>
          </p:cNvPr>
          <p:cNvSpPr/>
          <p:nvPr/>
        </p:nvSpPr>
        <p:spPr>
          <a:xfrm>
            <a:off x="8443258" y="6467935"/>
            <a:ext cx="328168" cy="418653"/>
          </a:xfrm>
          <a:prstGeom prst="flowChartConnector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8" action="ppaction://hlinksldjump"/>
              </a:rPr>
              <a:t>4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5" name="Picture 8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2103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28"/>
          <a:stretch>
            <a:fillRect/>
          </a:stretch>
        </p:blipFill>
        <p:spPr bwMode="auto">
          <a:xfrm>
            <a:off x="3124201" y="6129089"/>
            <a:ext cx="551097" cy="519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3" name="Picture 8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2103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28"/>
          <a:stretch>
            <a:fillRect/>
          </a:stretch>
        </p:blipFill>
        <p:spPr bwMode="auto">
          <a:xfrm>
            <a:off x="4938872" y="6085796"/>
            <a:ext cx="551097" cy="519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" name="Picture 8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2103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28"/>
          <a:stretch>
            <a:fillRect/>
          </a:stretch>
        </p:blipFill>
        <p:spPr bwMode="auto">
          <a:xfrm>
            <a:off x="7620001" y="5948350"/>
            <a:ext cx="551097" cy="519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" name="Picture 8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2103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28"/>
          <a:stretch>
            <a:fillRect/>
          </a:stretch>
        </p:blipFill>
        <p:spPr bwMode="auto">
          <a:xfrm>
            <a:off x="8818375" y="6256064"/>
            <a:ext cx="551097" cy="519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688" b="88438" l="12812" r="83594">
                        <a14:backgroundMark x1="29688" y1="44688" x2="67031" y2="47344"/>
                        <a14:backgroundMark x1="65469" y1="33906" x2="73125" y2="46875"/>
                        <a14:backgroundMark x1="68906" y1="49219" x2="76250" y2="46875"/>
                        <a14:backgroundMark x1="28906" y1="40313" x2="27813" y2="47344"/>
                        <a14:backgroundMark x1="37801" y1="47450" x2="61684" y2="505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03" t="9450" r="14520" b="11154"/>
          <a:stretch>
            <a:fillRect/>
          </a:stretch>
        </p:blipFill>
        <p:spPr bwMode="auto">
          <a:xfrm>
            <a:off x="5714507" y="4099757"/>
            <a:ext cx="1769503" cy="1490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6" name="Picture 8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2103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28"/>
          <a:stretch>
            <a:fillRect/>
          </a:stretch>
        </p:blipFill>
        <p:spPr bwMode="auto">
          <a:xfrm flipH="1">
            <a:off x="2057400" y="6388882"/>
            <a:ext cx="250873" cy="2365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7" name="Picture 8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2103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28"/>
          <a:stretch>
            <a:fillRect/>
          </a:stretch>
        </p:blipFill>
        <p:spPr bwMode="auto">
          <a:xfrm flipH="1">
            <a:off x="7698878" y="5149960"/>
            <a:ext cx="196670" cy="185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8" name="Picture 8"/>
          <p:cNvPicPr>
            <a:picLocks noChangeAspect="1" noChangeArrowheads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92103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28"/>
          <a:stretch>
            <a:fillRect/>
          </a:stretch>
        </p:blipFill>
        <p:spPr bwMode="auto">
          <a:xfrm flipH="1">
            <a:off x="5960641" y="5788859"/>
            <a:ext cx="167026" cy="157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9" name="Picture 8"/>
          <p:cNvPicPr>
            <a:picLocks noChangeAspect="1" noChangeArrowheads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92103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28"/>
          <a:stretch>
            <a:fillRect/>
          </a:stretch>
        </p:blipFill>
        <p:spPr bwMode="auto">
          <a:xfrm flipH="1">
            <a:off x="8324068" y="5544590"/>
            <a:ext cx="283274" cy="2670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0" name="Picture 8"/>
          <p:cNvPicPr>
            <a:picLocks noChangeAspect="1" noChangeArrowheads="1"/>
          </p:cNvPicPr>
          <p:nvPr/>
        </p:nvPicPr>
        <p:blipFill rotWithShape="1"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92103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28"/>
          <a:stretch>
            <a:fillRect/>
          </a:stretch>
        </p:blipFill>
        <p:spPr bwMode="auto">
          <a:xfrm flipH="1">
            <a:off x="10136137" y="6413005"/>
            <a:ext cx="308465" cy="2908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" name="Picture 8"/>
          <p:cNvPicPr>
            <a:picLocks noChangeAspect="1" noChangeArrowheads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92103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28"/>
          <a:stretch>
            <a:fillRect/>
          </a:stretch>
        </p:blipFill>
        <p:spPr bwMode="auto">
          <a:xfrm flipH="1">
            <a:off x="6333254" y="6515857"/>
            <a:ext cx="283222" cy="2670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2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4618" y="238845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9624" y="533401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3602" y="238845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164" y="533401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8113" y="990601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5-Point Star 1"/>
          <p:cNvSpPr/>
          <p:nvPr/>
        </p:nvSpPr>
        <p:spPr>
          <a:xfrm>
            <a:off x="9946167" y="5688470"/>
            <a:ext cx="688402" cy="706171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3" name="Rectangle 2">
            <a:hlinkClick r:id="rId24" action="ppaction://hlinksldjump"/>
          </p:cNvPr>
          <p:cNvSpPr/>
          <p:nvPr/>
        </p:nvSpPr>
        <p:spPr>
          <a:xfrm>
            <a:off x="9784080" y="533401"/>
            <a:ext cx="2090057" cy="45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Bài mới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doors dir="ver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7 2.03515E-7 C -0.00208 -0.00902 -0.00156 -0.00254 0.00105 -0.01526 C 0.00382 -0.02914 0.00261 -0.03562 0.01077 -0.04394 C 0.01337 -0.04926 0.01511 -0.05527 0.01789 -0.06059 C 0.01962 -0.07007 0.0191 -0.07863 0.025 -0.08441 C 0.02796 -0.09598 0.0323 -0.11286 0.03959 -0.1198 C 0.04514 -0.13159 0.05035 -0.14362 0.05764 -0.15333 C 0.06198 -0.16559 0.06893 -0.17484 0.07327 -0.1871 C 0.07587 -0.20167 0.08612 -0.2278 0.09497 -0.23612 C 0.09584 -0.23844 0.09636 -0.24075 0.0974 -0.24283 C 0.09896 -0.2463 0.10226 -0.25301 0.10226 -0.25278 C 0.10122 -0.25694 0.09862 -0.26041 0.09862 -0.2648 C 0.09862 -0.26688 0.1 -0.26827 0.10087 -0.26989 C 0.1066 -0.28168 0.11407 -0.28631 0.12379 -0.28839 C 0.12622 -0.29001 0.13021 -0.29232 0.1323 -0.2951 C 0.13334 -0.29648 0.13351 -0.29903 0.13473 -0.30019 C 0.13698 -0.30204 0.13959 -0.30227 0.14185 -0.30342 C 0.14549 -0.30504 0.15278 -0.30851 0.15278 -0.30828 C 0.16077 -0.31614 0.16893 -0.31846 0.17796 -0.32216 C 0.19202 -0.32794 0.20417 -0.3321 0.21893 -0.33395 C 0.22744 -0.33673 0.23195 -0.33094 0.23941 -0.32701 C 0.24462 -0.32031 0.25278 -0.31267 0.2599 -0.31036 C 0.26355 -0.3092 0.26719 -0.3092 0.27084 -0.30851 C 0.27257 -0.30805 0.27396 -0.30735 0.2757 -0.30689 C 0.27778 -0.30481 0.28091 -0.30435 0.28282 -0.3018 C 0.28612 -0.29718 0.28629 -0.28122 0.28889 -0.27475 C 0.29011 -0.27128 0.29202 -0.26804 0.29358 -0.2648 C 0.29445 -0.26318 0.29619 -0.25971 0.29619 -0.25948 C 0.29896 -0.24746 0.29775 -0.25301 0.29966 -0.24283 C 0.30087 -0.21647 0.29497 -0.21762 0.3033 -0.21762 " pathEditMode="relative" rAng="0" ptsTypes="fffffffffffffffffffffffffffffA">
                                      <p:cBhvr>
                                        <p:cTn id="21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69" y="-168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21 -1.84971E-6 C -0.00208 -0.00902 -0.00191 -0.00254 -0.00069 -0.01526 C 0.00052 -0.02913 -2.22222E-6 -0.03561 0.00365 -0.04393 C 0.00486 -0.04925 0.00573 -0.05526 0.00695 -0.06058 C 0.00781 -0.07006 0.00764 -0.07861 0.01025 -0.08439 C 0.01163 -0.09595 0.01354 -0.11283 0.01702 -0.11977 C 0.01945 -0.13156 0.02188 -0.14358 0.02535 -0.15329 C 0.02726 -0.16555 0.03038 -0.1748 0.03247 -0.18705 C 0.03368 -0.20162 0.03837 -0.22774 0.04236 -0.23607 C 0.04288 -0.23838 0.04306 -0.24069 0.04358 -0.24277 C 0.04427 -0.24624 0.04584 -0.25295 0.04584 -0.25271 C 0.04531 -0.25688 0.0441 -0.26034 0.0441 -0.26474 C 0.0441 -0.26682 0.04479 -0.26821 0.04514 -0.26982 C 0.04775 -0.28162 0.05122 -0.28624 0.05573 -0.28832 C 0.05677 -0.28994 0.05868 -0.29225 0.05955 -0.29503 C 0.06007 -0.29641 0.06007 -0.29896 0.06059 -0.30011 C 0.06163 -0.30196 0.06285 -0.30219 0.06389 -0.30335 C 0.06563 -0.30497 0.06893 -0.30844 0.06893 -0.30821 C 0.07257 -0.31607 0.07639 -0.31838 0.08056 -0.32208 C 0.08698 -0.32786 0.09254 -0.33202 0.09931 -0.33387 C 0.1033 -0.33665 0.10538 -0.33087 0.10868 -0.32693 C 0.11111 -0.32023 0.11493 -0.3126 0.11823 -0.31029 C 0.11979 -0.30913 0.12153 -0.30913 0.12327 -0.30844 C 0.12396 -0.30798 0.12466 -0.30728 0.12535 -0.30682 C 0.12639 -0.30474 0.12778 -0.30428 0.12865 -0.30173 C 0.13021 -0.29711 0.13021 -0.28115 0.13143 -0.27468 C 0.13212 -0.27121 0.13299 -0.26798 0.13368 -0.26474 C 0.13403 -0.26312 0.1349 -0.25965 0.1349 -0.25942 C 0.13611 -0.2474 0.13559 -0.25295 0.13646 -0.24277 C 0.13698 -0.21641 0.1342 -0.21757 0.1382 -0.21757 " pathEditMode="relative" rAng="0" ptsTypes="fffffffffffffffffffffffffffffA">
                                      <p:cBhvr>
                                        <p:cTn id="26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27" y="-168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045E-16 3.75723E-6 C 0.00087 -0.00902 0.00052 -0.00255 -0.00052 -0.01526 C -0.00174 -0.02914 -0.00122 -0.03561 -0.00434 -0.04393 C -0.00538 -0.04925 -0.00608 -0.05526 -0.00712 -0.06058 C -0.00781 -0.07006 -0.00764 -0.07862 -0.0099 -0.0844 C -0.01111 -0.09596 -0.01267 -0.11284 -0.01562 -0.11977 C -0.01771 -0.13156 -0.01979 -0.14359 -0.02274 -0.1533 C -0.02431 -0.16555 -0.02708 -0.1748 -0.02882 -0.18706 C -0.02986 -0.20162 -0.03385 -0.22775 -0.03733 -0.23607 C -0.03767 -0.23839 -0.03785 -0.2407 -0.03837 -0.24278 C -0.03889 -0.24625 -0.0401 -0.25295 -0.0401 -0.25272 C -0.03976 -0.25688 -0.03889 -0.26035 -0.03889 -0.26474 C -0.03889 -0.26682 -0.03924 -0.26821 -0.03958 -0.26983 C -0.04184 -0.28162 -0.04479 -0.28625 -0.04861 -0.28833 C -0.04948 -0.28995 -0.05122 -0.29226 -0.05191 -0.29503 C -0.05226 -0.29642 -0.05243 -0.29896 -0.05295 -0.30012 C -0.05382 -0.30197 -0.05469 -0.3022 -0.05573 -0.30336 C -0.05712 -0.30497 -0.0599 -0.30844 -0.0599 -0.30821 C -0.06319 -0.31607 -0.06632 -0.31839 -0.06979 -0.32208 C -0.07535 -0.32787 -0.08003 -0.33203 -0.08594 -0.33388 C -0.08906 -0.33665 -0.09097 -0.33087 -0.09392 -0.32694 C -0.09601 -0.32023 -0.09913 -0.3126 -0.10191 -0.31029 C -0.10347 -0.30914 -0.10469 -0.30914 -0.10625 -0.30844 C -0.10677 -0.30798 -0.10747 -0.30729 -0.10816 -0.30682 C -0.10885 -0.30474 -0.11007 -0.30428 -0.11094 -0.30174 C -0.11215 -0.29711 -0.11215 -0.28116 -0.11337 -0.27469 C -0.11389 -0.27122 -0.11441 -0.26798 -0.1151 -0.26474 C -0.11545 -0.26313 -0.11615 -0.25966 -0.11615 -0.25943 C -0.11719 -0.2474 -0.11667 -0.25295 -0.11753 -0.24278 C -0.11806 -0.21642 -0.11562 -0.21758 -0.11875 -0.21758 " pathEditMode="relative" rAng="0" ptsTypes="fffffffffffffffffffffffffffffA">
                                      <p:cBhvr>
                                        <p:cTn id="31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03" y="-168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8 -1.7341E-6 C 0.00139 -0.00902 0.00087 -0.00254 -0.00104 -0.01526 C -0.00313 -0.02913 -0.00209 -0.03561 -0.00799 -0.04393 C -0.0099 -0.04925 -0.01129 -0.05526 -0.0132 -0.06058 C -0.01459 -0.07006 -0.01424 -0.07861 -0.0184 -0.08439 C -0.02049 -0.09595 -0.02379 -0.11283 -0.02882 -0.11977 C -0.03281 -0.13156 -0.03663 -0.14358 -0.04202 -0.15329 C -0.04514 -0.16555 -0.05 -0.1748 -0.0533 -0.18705 C -0.05521 -0.20162 -0.0625 -0.22774 -0.06893 -0.23607 C -0.06962 -0.23838 -0.06997 -0.24069 -0.07066 -0.24277 C -0.07188 -0.24624 -0.07413 -0.25295 -0.07413 -0.25272 C -0.07361 -0.25688 -0.0717 -0.26035 -0.0717 -0.26474 C -0.0717 -0.26682 -0.07257 -0.26821 -0.07327 -0.26982 C -0.07743 -0.28162 -0.08281 -0.28624 -0.08976 -0.28832 C -0.0915 -0.28994 -0.09445 -0.29225 -0.09601 -0.29503 C -0.0967 -0.29641 -0.09688 -0.29896 -0.09757 -0.30011 C -0.09931 -0.30196 -0.10122 -0.30219 -0.10278 -0.30335 C -0.10556 -0.30497 -0.11077 -0.30844 -0.11077 -0.30821 C -0.1165 -0.31607 -0.12257 -0.31838 -0.129 -0.32208 C -0.13906 -0.32786 -0.14792 -0.33202 -0.15851 -0.33387 C -0.16476 -0.33665 -0.16788 -0.33087 -0.17344 -0.32693 C -0.17709 -0.32023 -0.18299 -0.3126 -0.1882 -0.31029 C -0.1908 -0.30913 -0.19358 -0.30913 -0.19618 -0.30844 C -0.1974 -0.30798 -0.19827 -0.30728 -0.19965 -0.30682 C -0.20122 -0.30474 -0.20347 -0.30428 -0.20486 -0.30173 C -0.20712 -0.29711 -0.20729 -0.28115 -0.2092 -0.27468 C -0.21025 -0.27121 -0.21146 -0.26798 -0.21268 -0.26474 C -0.2132 -0.26312 -0.21459 -0.25965 -0.21459 -0.25942 C -0.2165 -0.2474 -0.21545 -0.25295 -0.21702 -0.24277 C -0.21788 -0.21641 -0.21354 -0.21757 -0.21945 -0.21757 " pathEditMode="relative" rAng="0" ptsTypes="fffffffffffffffffffffffffffffA">
                                      <p:cBhvr>
                                        <p:cTn id="36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85" y="-168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93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91182" y="3526272"/>
            <a:ext cx="2750336" cy="3183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hlinkClick r:id="rId5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688" b="88438" l="12812" r="83594">
                        <a14:backgroundMark x1="29688" y1="44688" x2="67031" y2="47344"/>
                        <a14:backgroundMark x1="65469" y1="33906" x2="73125" y2="46875"/>
                        <a14:backgroundMark x1="68906" y1="49219" x2="76250" y2="46875"/>
                        <a14:backgroundMark x1="28906" y1="40313" x2="27813" y2="473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03" t="9450" r="14520" b="11154"/>
          <a:stretch>
            <a:fillRect/>
          </a:stretch>
        </p:blipFill>
        <p:spPr bwMode="auto">
          <a:xfrm>
            <a:off x="10698316" y="5561803"/>
            <a:ext cx="1280926" cy="1079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2958" y="3883218"/>
            <a:ext cx="2133600" cy="24697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1354" b="71250" l="14688" r="91875">
                        <a14:foregroundMark x1="36667" y1="29792" x2="51458" y2="23229"/>
                        <a14:foregroundMark x1="53750" y1="22500" x2="71979" y2="307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76" t="20227" r="8409" b="25000"/>
          <a:stretch>
            <a:fillRect/>
          </a:stretch>
        </p:blipFill>
        <p:spPr bwMode="auto">
          <a:xfrm>
            <a:off x="3141518" y="-103743"/>
            <a:ext cx="6629400" cy="28266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281" b="49375" l="14063" r="893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150" t="8800" r="16076" b="50000"/>
          <a:stretch>
            <a:fillRect/>
          </a:stretch>
        </p:blipFill>
        <p:spPr bwMode="auto">
          <a:xfrm>
            <a:off x="3141518" y="4470501"/>
            <a:ext cx="6459682" cy="2276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529838" y="711520"/>
            <a:ext cx="588471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 trước chúng ta học bài gì?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111855" y="5177082"/>
            <a:ext cx="4342361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Bờ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tre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đón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khách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doors dir="ver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567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533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93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28600" y="3402175"/>
            <a:ext cx="2750336" cy="3183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hlinkClick r:id="rId5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688" b="88438" l="12812" r="83594">
                        <a14:backgroundMark x1="29688" y1="44688" x2="67031" y2="47344"/>
                        <a14:backgroundMark x1="65469" y1="33906" x2="73125" y2="46875"/>
                        <a14:backgroundMark x1="68906" y1="49219" x2="76250" y2="46875"/>
                        <a14:backgroundMark x1="28906" y1="40313" x2="27813" y2="473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03" t="9450" r="14520" b="11154"/>
          <a:stretch>
            <a:fillRect/>
          </a:stretch>
        </p:blipFill>
        <p:spPr bwMode="auto">
          <a:xfrm>
            <a:off x="10714964" y="5668220"/>
            <a:ext cx="1280926" cy="1079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8237" y="3891459"/>
            <a:ext cx="2133600" cy="24697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1354" b="71250" l="14688" r="91875">
                        <a14:foregroundMark x1="36667" y1="29792" x2="51458" y2="23229"/>
                        <a14:foregroundMark x1="53750" y1="22500" x2="71979" y2="307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76" t="20227" r="8409" b="25000"/>
          <a:stretch>
            <a:fillRect/>
          </a:stretch>
        </p:blipFill>
        <p:spPr bwMode="auto">
          <a:xfrm>
            <a:off x="3141518" y="-103743"/>
            <a:ext cx="6629400" cy="28266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281" b="49375" l="14063" r="893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150" t="8800" r="16076" b="50000"/>
          <a:stretch>
            <a:fillRect/>
          </a:stretch>
        </p:blipFill>
        <p:spPr bwMode="auto">
          <a:xfrm>
            <a:off x="3720280" y="3505200"/>
            <a:ext cx="5694830" cy="3242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513859" y="831141"/>
            <a:ext cx="588471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thơ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nhắc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mấy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vật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5530483" y="4710819"/>
            <a:ext cx="2337465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5 con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doors dir="ver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467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5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7" y="0"/>
            <a:ext cx="12188113" cy="693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44631" y="3831492"/>
            <a:ext cx="2306360" cy="29132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hlinkClick r:id="rId5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688" b="88438" l="12812" r="83594">
                        <a14:backgroundMark x1="29688" y1="44688" x2="67031" y2="47344"/>
                        <a14:backgroundMark x1="65469" y1="33906" x2="73125" y2="46875"/>
                        <a14:backgroundMark x1="68906" y1="49219" x2="76250" y2="46875"/>
                        <a14:backgroundMark x1="28906" y1="40313" x2="27813" y2="473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03" t="9450" r="14520" b="11154"/>
          <a:stretch>
            <a:fillRect/>
          </a:stretch>
        </p:blipFill>
        <p:spPr bwMode="auto">
          <a:xfrm>
            <a:off x="10779034" y="5801255"/>
            <a:ext cx="1280926" cy="1079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8994" y="3707081"/>
            <a:ext cx="2133600" cy="24697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1354" b="71250" l="14688" r="91875">
                        <a14:foregroundMark x1="36667" y1="29792" x2="51458" y2="23229"/>
                        <a14:foregroundMark x1="53750" y1="22500" x2="71979" y2="307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76" t="20227" r="8409" b="25000"/>
          <a:stretch>
            <a:fillRect/>
          </a:stretch>
        </p:blipFill>
        <p:spPr bwMode="auto">
          <a:xfrm>
            <a:off x="2558260" y="-103743"/>
            <a:ext cx="7347740" cy="3053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281" b="49375" l="14063" r="893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150" t="8800" r="16076" b="50000"/>
          <a:stretch>
            <a:fillRect/>
          </a:stretch>
        </p:blipFill>
        <p:spPr bwMode="auto">
          <a:xfrm>
            <a:off x="3201829" y="3467100"/>
            <a:ext cx="6350725" cy="30553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643331" y="964446"/>
            <a:ext cx="6909223" cy="12249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xúc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kumimoji="0" lang="en-US" sz="32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vật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khi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bờ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tre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231100" y="4693532"/>
            <a:ext cx="2256667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Vui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mừng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doors dir="ver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633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667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íşḷîḓe">
            <a:extLst>
              <a:ext uri="{FF2B5EF4-FFF2-40B4-BE49-F238E27FC236}">
                <a16:creationId xmlns:a16="http://schemas.microsoft.com/office/drawing/2014/main" id="{4968EA2C-5436-43EF-B600-0C877688AF97}"/>
              </a:ext>
            </a:extLst>
          </p:cNvPr>
          <p:cNvSpPr/>
          <p:nvPr/>
        </p:nvSpPr>
        <p:spPr>
          <a:xfrm>
            <a:off x="2259176" y="343115"/>
            <a:ext cx="4442813" cy="883661"/>
          </a:xfrm>
          <a:prstGeom prst="rect">
            <a:avLst/>
          </a:prstGeom>
        </p:spPr>
        <p:txBody>
          <a:bodyPr wrap="square" lIns="91440" tIns="45720" rIns="91440" bIns="45720" anchor="ctr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>
              <a:defRPr/>
            </a:pPr>
            <a:r>
              <a:rPr lang="en-US" altLang="zh-CN" sz="2400" b="1" kern="0" dirty="0">
                <a:ln w="6350"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UTM Avo" pitchFamily="18" charset="0"/>
                <a:cs typeface="Times New Roman" panose="02020603050405020304" pitchFamily="18" charset="0"/>
              </a:rPr>
              <a:t>YÊU CẦU CẦN ĐẠT</a:t>
            </a:r>
            <a:endParaRPr lang="zh-CN" altLang="en-US" sz="2400" b="1" kern="0" dirty="0">
              <a:ln w="6350"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latin typeface="UTM Avo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" name="直接连接符 59">
            <a:extLst>
              <a:ext uri="{FF2B5EF4-FFF2-40B4-BE49-F238E27FC236}">
                <a16:creationId xmlns:a16="http://schemas.microsoft.com/office/drawing/2014/main" id="{44F71D0C-7F93-4F4C-9E3D-768F31B9922C}"/>
              </a:ext>
            </a:extLst>
          </p:cNvPr>
          <p:cNvCxnSpPr/>
          <p:nvPr/>
        </p:nvCxnSpPr>
        <p:spPr>
          <a:xfrm>
            <a:off x="4830686" y="2664067"/>
            <a:ext cx="5490657" cy="0"/>
          </a:xfrm>
          <a:prstGeom prst="line">
            <a:avLst/>
          </a:prstGeom>
          <a:ln w="3175" cap="rnd">
            <a:solidFill>
              <a:schemeClr val="bg1">
                <a:lumMod val="7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isḻîḓè">
            <a:extLst>
              <a:ext uri="{FF2B5EF4-FFF2-40B4-BE49-F238E27FC236}">
                <a16:creationId xmlns:a16="http://schemas.microsoft.com/office/drawing/2014/main" id="{B65D6A18-A848-4365-8261-A87CDAF5B169}"/>
              </a:ext>
            </a:extLst>
          </p:cNvPr>
          <p:cNvSpPr/>
          <p:nvPr/>
        </p:nvSpPr>
        <p:spPr bwMode="auto">
          <a:xfrm>
            <a:off x="3657601" y="1569887"/>
            <a:ext cx="874873" cy="573560"/>
          </a:xfrm>
          <a:prstGeom prst="roundRect">
            <a:avLst>
              <a:gd name="adj" fmla="val 46371"/>
            </a:avLst>
          </a:prstGeom>
          <a:solidFill>
            <a:srgbClr val="FFD268"/>
          </a:solidFill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r>
              <a:rPr lang="en-US" altLang="zh-CN" sz="2400" b="1" dirty="0">
                <a:solidFill>
                  <a:schemeClr val="tx1">
                    <a:lumMod val="50000"/>
                  </a:schemeClr>
                </a:solidFill>
                <a:latin typeface="UTM Avo" pitchFamily="18" charset="0"/>
                <a:ea typeface="仓耳玄三M W05" panose="02020400000000000000" pitchFamily="18" charset="-122"/>
                <a:cs typeface="Times New Roman" panose="02020603050405020304" pitchFamily="18" charset="0"/>
              </a:rPr>
              <a:t>01 </a:t>
            </a:r>
            <a:endParaRPr lang="zh-CN" altLang="en-US" sz="2400" b="1" dirty="0">
              <a:solidFill>
                <a:schemeClr val="tx1">
                  <a:lumMod val="50000"/>
                </a:schemeClr>
              </a:solidFill>
              <a:latin typeface="UTM Avo" pitchFamily="18" charset="0"/>
              <a:ea typeface="仓耳玄三M W05" panose="02020400000000000000" pitchFamily="18" charset="-122"/>
              <a:cs typeface="Times New Roman" panose="02020603050405020304" pitchFamily="18" charset="0"/>
            </a:endParaRPr>
          </a:p>
        </p:txBody>
      </p:sp>
      <p:sp>
        <p:nvSpPr>
          <p:cNvPr id="6" name="isḻîḓè">
            <a:extLst>
              <a:ext uri="{FF2B5EF4-FFF2-40B4-BE49-F238E27FC236}">
                <a16:creationId xmlns:a16="http://schemas.microsoft.com/office/drawing/2014/main" id="{2D5C3EA8-0EA8-4A1D-AB27-36CB41F4EB17}"/>
              </a:ext>
            </a:extLst>
          </p:cNvPr>
          <p:cNvSpPr/>
          <p:nvPr/>
        </p:nvSpPr>
        <p:spPr bwMode="auto">
          <a:xfrm>
            <a:off x="4617044" y="1240120"/>
            <a:ext cx="4937773" cy="1172435"/>
          </a:xfrm>
          <a:prstGeom prst="roundRect">
            <a:avLst>
              <a:gd name="adj" fmla="val 46371"/>
            </a:avLst>
          </a:prstGeom>
          <a:solidFill>
            <a:srgbClr val="FFD268"/>
          </a:solidFill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lvl="0" eaLnBrk="0" hangingPunct="0"/>
            <a:r>
              <a:rPr lang="en-US" altLang="zh-CN" sz="2000" b="1" dirty="0" err="1">
                <a:solidFill>
                  <a:schemeClr val="tx1">
                    <a:lumMod val="50000"/>
                  </a:schemeClr>
                </a:solidFill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altLang="zh-CN" sz="2000" b="1" dirty="0">
                <a:solidFill>
                  <a:schemeClr val="tx1">
                    <a:lumMod val="50000"/>
                  </a:schemeClr>
                </a:solidFill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000" b="1" dirty="0" err="1">
                <a:solidFill>
                  <a:schemeClr val="tx1">
                    <a:lumMod val="50000"/>
                  </a:schemeClr>
                </a:solidFill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đúng</a:t>
            </a:r>
            <a:r>
              <a:rPr lang="en-US" altLang="zh-CN" sz="2000" b="1" dirty="0">
                <a:solidFill>
                  <a:schemeClr val="tx1">
                    <a:lumMod val="50000"/>
                  </a:schemeClr>
                </a:solidFill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altLang="zh-CN" sz="2000" b="1" dirty="0" err="1">
                <a:solidFill>
                  <a:schemeClr val="tx1">
                    <a:lumMod val="50000"/>
                  </a:schemeClr>
                </a:solidFill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rõ</a:t>
            </a:r>
            <a:r>
              <a:rPr lang="en-US" altLang="zh-CN" sz="2000" b="1" dirty="0">
                <a:solidFill>
                  <a:schemeClr val="tx1">
                    <a:lumMod val="50000"/>
                  </a:schemeClr>
                </a:solidFill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000" b="1" dirty="0" err="1">
                <a:solidFill>
                  <a:schemeClr val="tx1">
                    <a:lumMod val="50000"/>
                  </a:schemeClr>
                </a:solidFill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ràng</a:t>
            </a:r>
            <a:r>
              <a:rPr lang="en-US" altLang="zh-CN" sz="2000" b="1" dirty="0">
                <a:solidFill>
                  <a:schemeClr val="tx1">
                    <a:lumMod val="50000"/>
                  </a:schemeClr>
                </a:solidFill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altLang="zh-CN" sz="2000" b="1" dirty="0" err="1">
                <a:solidFill>
                  <a:schemeClr val="tx1">
                    <a:lumMod val="50000"/>
                  </a:schemeClr>
                </a:solidFill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biết</a:t>
            </a:r>
            <a:r>
              <a:rPr lang="en-US" altLang="zh-CN" sz="2000" b="1" dirty="0">
                <a:solidFill>
                  <a:schemeClr val="tx1">
                    <a:lumMod val="50000"/>
                  </a:schemeClr>
                </a:solidFill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000" b="1" dirty="0" err="1">
                <a:solidFill>
                  <a:schemeClr val="tx1">
                    <a:lumMod val="50000"/>
                  </a:schemeClr>
                </a:solidFill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ngắt</a:t>
            </a:r>
            <a:r>
              <a:rPr lang="en-US" altLang="zh-CN" sz="2000" b="1" dirty="0">
                <a:solidFill>
                  <a:schemeClr val="tx1">
                    <a:lumMod val="50000"/>
                  </a:schemeClr>
                </a:solidFill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altLang="zh-CN" sz="2000" b="1" dirty="0" err="1">
                <a:solidFill>
                  <a:schemeClr val="tx1">
                    <a:lumMod val="50000"/>
                  </a:schemeClr>
                </a:solidFill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nghỉ</a:t>
            </a:r>
            <a:r>
              <a:rPr lang="en-US" altLang="zh-CN" sz="2000" b="1" dirty="0">
                <a:solidFill>
                  <a:schemeClr val="tx1">
                    <a:lumMod val="50000"/>
                  </a:schemeClr>
                </a:solidFill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000" b="1" dirty="0" err="1">
                <a:solidFill>
                  <a:schemeClr val="tx1">
                    <a:lumMod val="50000"/>
                  </a:schemeClr>
                </a:solidFill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hơi</a:t>
            </a:r>
            <a:r>
              <a:rPr lang="en-US" altLang="zh-CN" sz="2000" b="1" dirty="0">
                <a:solidFill>
                  <a:schemeClr val="tx1">
                    <a:lumMod val="50000"/>
                  </a:schemeClr>
                </a:solidFill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000" b="1" dirty="0" err="1">
                <a:solidFill>
                  <a:schemeClr val="tx1">
                    <a:lumMod val="50000"/>
                  </a:schemeClr>
                </a:solidFill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phù</a:t>
            </a:r>
            <a:r>
              <a:rPr lang="en-US" altLang="zh-CN" sz="2000" b="1" dirty="0">
                <a:solidFill>
                  <a:schemeClr val="tx1">
                    <a:lumMod val="50000"/>
                  </a:schemeClr>
                </a:solidFill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000" b="1" dirty="0" err="1">
                <a:solidFill>
                  <a:schemeClr val="tx1">
                    <a:lumMod val="50000"/>
                  </a:schemeClr>
                </a:solidFill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hợp</a:t>
            </a:r>
            <a:r>
              <a:rPr lang="en-US" altLang="zh-CN" sz="2000" b="1" dirty="0">
                <a:solidFill>
                  <a:schemeClr val="tx1">
                    <a:lumMod val="50000"/>
                  </a:schemeClr>
                </a:solidFill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000" b="1" dirty="0" err="1">
                <a:solidFill>
                  <a:schemeClr val="tx1">
                    <a:lumMod val="50000"/>
                  </a:schemeClr>
                </a:solidFill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nhịp</a:t>
            </a:r>
            <a:r>
              <a:rPr lang="en-US" altLang="zh-CN" sz="2000" b="1" dirty="0">
                <a:solidFill>
                  <a:schemeClr val="tx1">
                    <a:lumMod val="50000"/>
                  </a:schemeClr>
                </a:solidFill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000" b="1" dirty="0" err="1">
                <a:solidFill>
                  <a:schemeClr val="tx1">
                    <a:lumMod val="50000"/>
                  </a:schemeClr>
                </a:solidFill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thơ</a:t>
            </a:r>
            <a:r>
              <a:rPr lang="en-US" altLang="zh-CN" sz="2000" b="1" dirty="0">
                <a:solidFill>
                  <a:schemeClr val="tx1">
                    <a:lumMod val="50000"/>
                  </a:schemeClr>
                </a:solidFill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zh-CN" altLang="en-US" sz="2000" b="1" dirty="0">
              <a:solidFill>
                <a:schemeClr val="tx1">
                  <a:lumMod val="50000"/>
                </a:schemeClr>
              </a:solidFill>
              <a:latin typeface="UTM Avo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isḻîḓè">
            <a:extLst>
              <a:ext uri="{FF2B5EF4-FFF2-40B4-BE49-F238E27FC236}">
                <a16:creationId xmlns:a16="http://schemas.microsoft.com/office/drawing/2014/main" id="{1380D21F-97BD-43C0-80EB-5174AA5D5A43}"/>
              </a:ext>
            </a:extLst>
          </p:cNvPr>
          <p:cNvSpPr/>
          <p:nvPr/>
        </p:nvSpPr>
        <p:spPr bwMode="auto">
          <a:xfrm>
            <a:off x="4830686" y="3394570"/>
            <a:ext cx="847739" cy="655229"/>
          </a:xfrm>
          <a:prstGeom prst="roundRect">
            <a:avLst>
              <a:gd name="adj" fmla="val 46371"/>
            </a:avLst>
          </a:prstGeom>
          <a:solidFill>
            <a:srgbClr val="FFE4DB"/>
          </a:solidFill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r>
              <a:rPr lang="en-US" altLang="zh-CN" sz="2400" b="1" dirty="0">
                <a:solidFill>
                  <a:schemeClr val="tx1">
                    <a:lumMod val="50000"/>
                  </a:schemeClr>
                </a:solidFill>
                <a:latin typeface="UTM Avo" pitchFamily="18" charset="0"/>
                <a:ea typeface="仓耳玄三M W05" panose="02020400000000000000" pitchFamily="18" charset="-122"/>
                <a:cs typeface="Times New Roman" panose="02020603050405020304" pitchFamily="18" charset="0"/>
              </a:rPr>
              <a:t>02</a:t>
            </a:r>
            <a:endParaRPr lang="zh-CN" altLang="en-US" sz="2400" b="1" dirty="0">
              <a:solidFill>
                <a:schemeClr val="tx1">
                  <a:lumMod val="50000"/>
                </a:schemeClr>
              </a:solidFill>
              <a:latin typeface="UTM Avo" pitchFamily="18" charset="0"/>
              <a:ea typeface="仓耳玄三M W05" panose="02020400000000000000" pitchFamily="18" charset="-122"/>
              <a:cs typeface="Times New Roman" panose="02020603050405020304" pitchFamily="18" charset="0"/>
            </a:endParaRPr>
          </a:p>
        </p:txBody>
      </p:sp>
      <p:sp>
        <p:nvSpPr>
          <p:cNvPr id="8" name="isḻîḓè">
            <a:extLst>
              <a:ext uri="{FF2B5EF4-FFF2-40B4-BE49-F238E27FC236}">
                <a16:creationId xmlns:a16="http://schemas.microsoft.com/office/drawing/2014/main" id="{CC18E718-57BD-48E6-81A4-E988EC090412}"/>
              </a:ext>
            </a:extLst>
          </p:cNvPr>
          <p:cNvSpPr/>
          <p:nvPr/>
        </p:nvSpPr>
        <p:spPr bwMode="auto">
          <a:xfrm>
            <a:off x="5736070" y="2962984"/>
            <a:ext cx="4843298" cy="1619693"/>
          </a:xfrm>
          <a:prstGeom prst="roundRect">
            <a:avLst>
              <a:gd name="adj" fmla="val 46371"/>
            </a:avLst>
          </a:prstGeom>
          <a:solidFill>
            <a:srgbClr val="FFE4DB"/>
          </a:solidFill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lvl="0" eaLnBrk="0" hangingPunct="0"/>
            <a:r>
              <a:rPr lang="en-US" altLang="zh-CN" sz="2000" b="1" dirty="0" err="1">
                <a:solidFill>
                  <a:schemeClr val="tx1">
                    <a:lumMod val="50000"/>
                  </a:schemeClr>
                </a:solidFill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Trả</a:t>
            </a:r>
            <a:r>
              <a:rPr lang="en-US" altLang="zh-CN" sz="2000" b="1" dirty="0">
                <a:solidFill>
                  <a:schemeClr val="tx1">
                    <a:lumMod val="50000"/>
                  </a:schemeClr>
                </a:solidFill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000" b="1" dirty="0" err="1">
                <a:solidFill>
                  <a:schemeClr val="tx1">
                    <a:lumMod val="50000"/>
                  </a:schemeClr>
                </a:solidFill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lời</a:t>
            </a:r>
            <a:r>
              <a:rPr lang="en-US" altLang="zh-CN" sz="2000" b="1" dirty="0">
                <a:solidFill>
                  <a:schemeClr val="tx1">
                    <a:lumMod val="50000"/>
                  </a:schemeClr>
                </a:solidFill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000" b="1" dirty="0" err="1">
                <a:solidFill>
                  <a:schemeClr val="tx1">
                    <a:lumMod val="50000"/>
                  </a:schemeClr>
                </a:solidFill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altLang="zh-CN" sz="2000" b="1" dirty="0">
                <a:solidFill>
                  <a:schemeClr val="tx1">
                    <a:lumMod val="50000"/>
                  </a:schemeClr>
                </a:solidFill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000" b="1" dirty="0" err="1">
                <a:solidFill>
                  <a:schemeClr val="tx1">
                    <a:lumMod val="50000"/>
                  </a:schemeClr>
                </a:solidFill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altLang="zh-CN" sz="2000" b="1" dirty="0">
                <a:solidFill>
                  <a:schemeClr val="tx1">
                    <a:lumMod val="50000"/>
                  </a:schemeClr>
                </a:solidFill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000" b="1" dirty="0" err="1">
                <a:solidFill>
                  <a:schemeClr val="tx1">
                    <a:lumMod val="50000"/>
                  </a:schemeClr>
                </a:solidFill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altLang="zh-CN" sz="2000" b="1" dirty="0">
                <a:solidFill>
                  <a:schemeClr val="tx1">
                    <a:lumMod val="50000"/>
                  </a:schemeClr>
                </a:solidFill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000" b="1" dirty="0" err="1">
                <a:solidFill>
                  <a:schemeClr val="tx1">
                    <a:lumMod val="50000"/>
                  </a:schemeClr>
                </a:solidFill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hỏi</a:t>
            </a:r>
            <a:r>
              <a:rPr lang="en-US" altLang="zh-CN" sz="2000" b="1" dirty="0">
                <a:solidFill>
                  <a:schemeClr val="tx1">
                    <a:lumMod val="50000"/>
                  </a:schemeClr>
                </a:solidFill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000" b="1" dirty="0" err="1">
                <a:solidFill>
                  <a:schemeClr val="tx1">
                    <a:lumMod val="50000"/>
                  </a:schemeClr>
                </a:solidFill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liên</a:t>
            </a:r>
            <a:r>
              <a:rPr lang="en-US" altLang="zh-CN" sz="2000" b="1" dirty="0">
                <a:solidFill>
                  <a:schemeClr val="tx1">
                    <a:lumMod val="50000"/>
                  </a:schemeClr>
                </a:solidFill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000" b="1" dirty="0" err="1">
                <a:solidFill>
                  <a:schemeClr val="tx1">
                    <a:lumMod val="50000"/>
                  </a:schemeClr>
                </a:solidFill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quan</a:t>
            </a:r>
            <a:r>
              <a:rPr lang="en-US" altLang="zh-CN" sz="2000" b="1" dirty="0">
                <a:solidFill>
                  <a:schemeClr val="tx1">
                    <a:lumMod val="50000"/>
                  </a:schemeClr>
                </a:solidFill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000" b="1" dirty="0" err="1">
                <a:solidFill>
                  <a:schemeClr val="tx1">
                    <a:lumMod val="50000"/>
                  </a:schemeClr>
                </a:solidFill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altLang="zh-CN" sz="2000" b="1" dirty="0">
                <a:solidFill>
                  <a:schemeClr val="tx1">
                    <a:lumMod val="50000"/>
                  </a:schemeClr>
                </a:solidFill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000" b="1" dirty="0" err="1">
                <a:solidFill>
                  <a:schemeClr val="tx1">
                    <a:lumMod val="50000"/>
                  </a:schemeClr>
                </a:solidFill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altLang="zh-CN" sz="2000" b="1" dirty="0">
                <a:solidFill>
                  <a:schemeClr val="tx1">
                    <a:lumMod val="50000"/>
                  </a:schemeClr>
                </a:solidFill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altLang="zh-CN" sz="2000" b="1" dirty="0" err="1">
                <a:solidFill>
                  <a:schemeClr val="tx1">
                    <a:lumMod val="50000"/>
                  </a:schemeClr>
                </a:solidFill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Nêu</a:t>
            </a:r>
            <a:r>
              <a:rPr lang="en-US" altLang="zh-CN" sz="2000" b="1" dirty="0">
                <a:solidFill>
                  <a:schemeClr val="tx1">
                    <a:lumMod val="50000"/>
                  </a:schemeClr>
                </a:solidFill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000" b="1" dirty="0" err="1">
                <a:solidFill>
                  <a:schemeClr val="tx1">
                    <a:lumMod val="50000"/>
                  </a:schemeClr>
                </a:solidFill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altLang="zh-CN" sz="2000" b="1" dirty="0">
                <a:solidFill>
                  <a:schemeClr val="tx1">
                    <a:lumMod val="50000"/>
                  </a:schemeClr>
                </a:solidFill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000" b="1" dirty="0" err="1">
                <a:solidFill>
                  <a:schemeClr val="tx1">
                    <a:lumMod val="50000"/>
                  </a:schemeClr>
                </a:solidFill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nội</a:t>
            </a:r>
            <a:r>
              <a:rPr lang="en-US" altLang="zh-CN" sz="2000" b="1" dirty="0">
                <a:solidFill>
                  <a:schemeClr val="tx1">
                    <a:lumMod val="50000"/>
                  </a:schemeClr>
                </a:solidFill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dung </a:t>
            </a:r>
            <a:r>
              <a:rPr lang="en-US" altLang="zh-CN" sz="2000" b="1" dirty="0" err="1">
                <a:solidFill>
                  <a:schemeClr val="tx1">
                    <a:lumMod val="50000"/>
                  </a:schemeClr>
                </a:solidFill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altLang="zh-CN" sz="2000" b="1" dirty="0">
                <a:solidFill>
                  <a:schemeClr val="tx1">
                    <a:lumMod val="50000"/>
                  </a:schemeClr>
                </a:solidFill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000" b="1" dirty="0" err="1">
                <a:solidFill>
                  <a:schemeClr val="tx1">
                    <a:lumMod val="50000"/>
                  </a:schemeClr>
                </a:solidFill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lang="en-US" altLang="zh-CN" sz="2000" b="1" dirty="0">
                <a:solidFill>
                  <a:schemeClr val="tx1">
                    <a:lumMod val="50000"/>
                  </a:schemeClr>
                </a:solidFill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zh-CN" altLang="en-US" sz="2000" b="1" dirty="0">
              <a:solidFill>
                <a:schemeClr val="tx1">
                  <a:lumMod val="50000"/>
                </a:schemeClr>
              </a:solidFill>
              <a:latin typeface="UTM Avo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isḻîḓè">
            <a:extLst>
              <a:ext uri="{FF2B5EF4-FFF2-40B4-BE49-F238E27FC236}">
                <a16:creationId xmlns:a16="http://schemas.microsoft.com/office/drawing/2014/main" id="{1380D21F-97BD-43C0-80EB-5174AA5D5A43}"/>
              </a:ext>
            </a:extLst>
          </p:cNvPr>
          <p:cNvSpPr/>
          <p:nvPr/>
        </p:nvSpPr>
        <p:spPr bwMode="auto">
          <a:xfrm>
            <a:off x="5943601" y="5412838"/>
            <a:ext cx="875419" cy="655229"/>
          </a:xfrm>
          <a:prstGeom prst="roundRect">
            <a:avLst>
              <a:gd name="adj" fmla="val 46371"/>
            </a:avLst>
          </a:prstGeom>
          <a:solidFill>
            <a:srgbClr val="92D050"/>
          </a:solidFill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r>
              <a:rPr lang="en-US" altLang="zh-CN" sz="2400" b="1" dirty="0">
                <a:solidFill>
                  <a:schemeClr val="tx1">
                    <a:lumMod val="50000"/>
                  </a:schemeClr>
                </a:solidFill>
                <a:latin typeface="UTM Avo" pitchFamily="18" charset="0"/>
                <a:ea typeface="仓耳玄三M W05" panose="02020400000000000000" pitchFamily="18" charset="-122"/>
                <a:cs typeface="Times New Roman" panose="02020603050405020304" pitchFamily="18" charset="0"/>
              </a:rPr>
              <a:t>03</a:t>
            </a:r>
            <a:endParaRPr lang="zh-CN" altLang="en-US" sz="2400" b="1" dirty="0">
              <a:solidFill>
                <a:schemeClr val="tx1">
                  <a:lumMod val="50000"/>
                </a:schemeClr>
              </a:solidFill>
              <a:latin typeface="UTM Avo" pitchFamily="18" charset="0"/>
              <a:ea typeface="仓耳玄三M W05" panose="02020400000000000000" pitchFamily="18" charset="-122"/>
              <a:cs typeface="Times New Roman" panose="02020603050405020304" pitchFamily="18" charset="0"/>
            </a:endParaRPr>
          </a:p>
        </p:txBody>
      </p:sp>
      <p:sp>
        <p:nvSpPr>
          <p:cNvPr id="10" name="isḻîḓè">
            <a:extLst>
              <a:ext uri="{FF2B5EF4-FFF2-40B4-BE49-F238E27FC236}">
                <a16:creationId xmlns:a16="http://schemas.microsoft.com/office/drawing/2014/main" id="{CC18E718-57BD-48E6-81A4-E988EC090412}"/>
              </a:ext>
            </a:extLst>
          </p:cNvPr>
          <p:cNvSpPr/>
          <p:nvPr/>
        </p:nvSpPr>
        <p:spPr bwMode="auto">
          <a:xfrm>
            <a:off x="6864194" y="5153756"/>
            <a:ext cx="4201371" cy="1241927"/>
          </a:xfrm>
          <a:prstGeom prst="roundRect">
            <a:avLst>
              <a:gd name="adj" fmla="val 46371"/>
            </a:avLst>
          </a:prstGeom>
          <a:solidFill>
            <a:srgbClr val="92D050"/>
          </a:solidFill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lvl="0" eaLnBrk="0" hangingPunct="0"/>
            <a:r>
              <a:rPr lang="en-US" altLang="zh-CN" sz="2000" b="1" dirty="0" err="1">
                <a:solidFill>
                  <a:schemeClr val="tx1">
                    <a:lumMod val="50000"/>
                  </a:schemeClr>
                </a:solidFill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Tìm</a:t>
            </a:r>
            <a:r>
              <a:rPr lang="en-US" altLang="zh-CN" sz="2000" b="1" dirty="0">
                <a:solidFill>
                  <a:schemeClr val="tx1">
                    <a:lumMod val="50000"/>
                  </a:schemeClr>
                </a:solidFill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000" b="1" dirty="0" err="1">
                <a:solidFill>
                  <a:schemeClr val="tx1">
                    <a:lumMod val="50000"/>
                  </a:schemeClr>
                </a:solidFill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altLang="zh-CN" sz="2000" b="1" dirty="0">
                <a:solidFill>
                  <a:schemeClr val="tx1">
                    <a:lumMod val="50000"/>
                  </a:schemeClr>
                </a:solidFill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000" b="1" dirty="0" err="1">
                <a:solidFill>
                  <a:schemeClr val="tx1">
                    <a:lumMod val="50000"/>
                  </a:schemeClr>
                </a:solidFill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lang="en-US" altLang="zh-CN" sz="2000" b="1" dirty="0">
                <a:solidFill>
                  <a:schemeClr val="tx1">
                    <a:lumMod val="50000"/>
                  </a:schemeClr>
                </a:solidFill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000" b="1" dirty="0" err="1">
                <a:solidFill>
                  <a:schemeClr val="tx1">
                    <a:lumMod val="50000"/>
                  </a:schemeClr>
                </a:solidFill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ngữ</a:t>
            </a:r>
            <a:r>
              <a:rPr lang="en-US" altLang="zh-CN" sz="2000" b="1" dirty="0">
                <a:solidFill>
                  <a:schemeClr val="tx1">
                    <a:lumMod val="50000"/>
                  </a:schemeClr>
                </a:solidFill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000" b="1" dirty="0" err="1">
                <a:solidFill>
                  <a:schemeClr val="tx1">
                    <a:lumMod val="50000"/>
                  </a:schemeClr>
                </a:solidFill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miêu</a:t>
            </a:r>
            <a:r>
              <a:rPr lang="en-US" altLang="zh-CN" sz="2000" b="1" dirty="0">
                <a:solidFill>
                  <a:schemeClr val="tx1">
                    <a:lumMod val="50000"/>
                  </a:schemeClr>
                </a:solidFill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000" b="1" dirty="0" err="1">
                <a:solidFill>
                  <a:schemeClr val="tx1">
                    <a:lumMod val="50000"/>
                  </a:schemeClr>
                </a:solidFill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tả</a:t>
            </a:r>
            <a:r>
              <a:rPr lang="en-US" altLang="zh-CN" sz="2000" b="1" dirty="0">
                <a:solidFill>
                  <a:schemeClr val="tx1">
                    <a:lumMod val="50000"/>
                  </a:schemeClr>
                </a:solidFill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000" b="1" dirty="0" err="1">
                <a:solidFill>
                  <a:schemeClr val="tx1">
                    <a:lumMod val="50000"/>
                  </a:schemeClr>
                </a:solidFill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âm</a:t>
            </a:r>
            <a:r>
              <a:rPr lang="en-US" altLang="zh-CN" sz="2000" b="1" dirty="0">
                <a:solidFill>
                  <a:schemeClr val="tx1">
                    <a:lumMod val="50000"/>
                  </a:schemeClr>
                </a:solidFill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000" b="1" dirty="0" err="1">
                <a:solidFill>
                  <a:schemeClr val="tx1">
                    <a:lumMod val="50000"/>
                  </a:schemeClr>
                </a:solidFill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thanh</a:t>
            </a:r>
            <a:r>
              <a:rPr lang="en-US" altLang="zh-CN" sz="2000" b="1" dirty="0">
                <a:solidFill>
                  <a:schemeClr val="tx1">
                    <a:lumMod val="50000"/>
                  </a:schemeClr>
                </a:solidFill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000" b="1" dirty="0" err="1">
                <a:solidFill>
                  <a:schemeClr val="tx1">
                    <a:lumMod val="50000"/>
                  </a:schemeClr>
                </a:solidFill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altLang="zh-CN" sz="2000" b="1" dirty="0">
                <a:solidFill>
                  <a:schemeClr val="tx1">
                    <a:lumMod val="50000"/>
                  </a:schemeClr>
                </a:solidFill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000" b="1" dirty="0" err="1">
                <a:solidFill>
                  <a:schemeClr val="tx1">
                    <a:lumMod val="50000"/>
                  </a:schemeClr>
                </a:solidFill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</a:t>
            </a:r>
            <a:r>
              <a:rPr lang="en-US" altLang="zh-CN" sz="2000" b="1" dirty="0">
                <a:solidFill>
                  <a:schemeClr val="tx1">
                    <a:lumMod val="50000"/>
                  </a:schemeClr>
                </a:solidFill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000" b="1" dirty="0" err="1">
                <a:solidFill>
                  <a:schemeClr val="tx1">
                    <a:lumMod val="50000"/>
                  </a:schemeClr>
                </a:solidFill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chổi</a:t>
            </a:r>
            <a:r>
              <a:rPr lang="en-US" altLang="zh-CN" sz="2000" b="1" dirty="0">
                <a:solidFill>
                  <a:schemeClr val="tx1">
                    <a:lumMod val="50000"/>
                  </a:schemeClr>
                </a:solidFill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000" b="1" dirty="0" err="1">
                <a:solidFill>
                  <a:schemeClr val="tx1">
                    <a:lumMod val="50000"/>
                  </a:schemeClr>
                </a:solidFill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tre</a:t>
            </a:r>
            <a:endParaRPr lang="zh-CN" altLang="en-US" sz="2000" b="1" dirty="0">
              <a:solidFill>
                <a:schemeClr val="tx1">
                  <a:lumMod val="50000"/>
                </a:schemeClr>
              </a:solidFill>
              <a:latin typeface="UTM Avo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11" name="直接连接符 59">
            <a:extLst>
              <a:ext uri="{FF2B5EF4-FFF2-40B4-BE49-F238E27FC236}">
                <a16:creationId xmlns:a16="http://schemas.microsoft.com/office/drawing/2014/main" id="{44F71D0C-7F93-4F4C-9E3D-768F31B9922C}"/>
              </a:ext>
            </a:extLst>
          </p:cNvPr>
          <p:cNvCxnSpPr/>
          <p:nvPr/>
        </p:nvCxnSpPr>
        <p:spPr>
          <a:xfrm>
            <a:off x="5088711" y="4691435"/>
            <a:ext cx="5490657" cy="0"/>
          </a:xfrm>
          <a:prstGeom prst="line">
            <a:avLst/>
          </a:prstGeom>
          <a:ln w="3175" cap="rnd">
            <a:solidFill>
              <a:schemeClr val="bg1">
                <a:lumMod val="7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4176595"/>
      </p:ext>
    </p:extLst>
  </p:cSld>
  <p:clrMapOvr>
    <a:masterClrMapping/>
  </p:clrMapOvr>
  <p:transition spd="slow">
    <p:push dir="r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3BC96C18-2077-423F-981A-7CBD4F4F8A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4" y="0"/>
            <a:ext cx="12187592" cy="6855520"/>
          </a:xfrm>
          <a:prstGeom prst="rect">
            <a:avLst/>
          </a:prstGeom>
        </p:spPr>
      </p:pic>
      <p:sp>
        <p:nvSpPr>
          <p:cNvPr id="14" name="18">
            <a:extLst>
              <a:ext uri="{FF2B5EF4-FFF2-40B4-BE49-F238E27FC236}">
                <a16:creationId xmlns:a16="http://schemas.microsoft.com/office/drawing/2014/main" id="{10973347-89CB-4F08-8EB4-31A83EA2F968}"/>
              </a:ext>
            </a:extLst>
          </p:cNvPr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3409030" y="1520184"/>
            <a:ext cx="6445095" cy="221599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>
            <a:spAutoFit/>
          </a:bodyPr>
          <a:lstStyle/>
          <a:p>
            <a:pPr defTabSz="914217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7200">
                <a:solidFill>
                  <a:srgbClr val="455F81"/>
                </a:solidFill>
                <a:latin typeface="Times New Roman" panose="02020603050405020304" pitchFamily="18" charset="0"/>
                <a:ea typeface="字魂36号-正文宋楷" panose="00000500000000000000" pitchFamily="2" charset="-122"/>
                <a:cs typeface="Times New Roman" panose="02020603050405020304" pitchFamily="18" charset="0"/>
                <a:sym typeface="字魂36号-正文宋楷" panose="00000500000000000000" pitchFamily="2" charset="-122"/>
              </a:rPr>
              <a:t>Bài 13:</a:t>
            </a:r>
          </a:p>
          <a:p>
            <a:pPr defTabSz="914217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7200">
                <a:solidFill>
                  <a:srgbClr val="455F81"/>
                </a:solidFill>
                <a:latin typeface="Times New Roman" panose="02020603050405020304" pitchFamily="18" charset="0"/>
                <a:ea typeface="字魂36号-正文宋楷" panose="00000500000000000000" pitchFamily="2" charset="-122"/>
                <a:cs typeface="Times New Roman" panose="02020603050405020304" pitchFamily="18" charset="0"/>
                <a:sym typeface="字魂36号-正文宋楷" panose="00000500000000000000" pitchFamily="2" charset="-122"/>
              </a:rPr>
              <a:t>Tiếng chổi tre</a:t>
            </a:r>
            <a:endParaRPr lang="en-US" altLang="zh-CN" sz="7200" dirty="0">
              <a:solidFill>
                <a:srgbClr val="455F81"/>
              </a:solidFill>
              <a:latin typeface="Times New Roman" panose="02020603050405020304" pitchFamily="18" charset="0"/>
              <a:ea typeface="字魂36号-正文宋楷" panose="00000500000000000000" pitchFamily="2" charset="-122"/>
              <a:cs typeface="Times New Roman" panose="02020603050405020304" pitchFamily="18" charset="0"/>
              <a:sym typeface="字魂36号-正文宋楷" panose="00000500000000000000" pitchFamily="2" charset="-122"/>
            </a:endParaRP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253155BD-0912-4F39-9872-864AB0A98D3A}"/>
              </a:ext>
            </a:extLst>
          </p:cNvPr>
          <p:cNvSpPr/>
          <p:nvPr/>
        </p:nvSpPr>
        <p:spPr>
          <a:xfrm>
            <a:off x="356135" y="342821"/>
            <a:ext cx="11479731" cy="6172357"/>
          </a:xfrm>
          <a:prstGeom prst="rect">
            <a:avLst/>
          </a:prstGeom>
          <a:noFill/>
          <a:ln>
            <a:solidFill>
              <a:srgbClr val="49B09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zh-CN" altLang="en-US">
              <a:solidFill>
                <a:srgbClr val="FFFFFF"/>
              </a:solidFill>
              <a:latin typeface="字魂36号-正文宋楷" panose="00000500000000000000" pitchFamily="2" charset="-122"/>
              <a:ea typeface="字魂36号-正文宋楷" panose="00000500000000000000" pitchFamily="2" charset="-122"/>
              <a:sym typeface="字魂36号-正文宋楷" panose="00000500000000000000" pitchFamily="2" charset="-122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444272" y="3725053"/>
            <a:ext cx="293381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>
                <a:latin typeface="Times New Roman" panose="02020603050405020304" pitchFamily="18" charset="0"/>
                <a:cs typeface="Times New Roman" panose="02020603050405020304" pitchFamily="18" charset="0"/>
              </a:rPr>
              <a:t>(TRANG 54)</a:t>
            </a:r>
          </a:p>
        </p:txBody>
      </p:sp>
    </p:spTree>
    <p:extLst>
      <p:ext uri="{BB962C8B-B14F-4D97-AF65-F5344CB8AC3E}">
        <p14:creationId xmlns:p14="http://schemas.microsoft.com/office/powerpoint/2010/main" val="1246923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doors dir="vert"/>
      </p:transition>
    </mc:Choice>
    <mc:Fallback xmlns="">
      <p:transition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1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10"/>
                                </p:stCondLst>
                                <p:childTnLst>
                                  <p:par>
                                    <p:cTn id="9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1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1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1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"/>
                                </p:stCondLst>
                                <p:childTnLst>
                                  <p:par>
                                    <p:cTn id="15" presetID="2" presetClass="entr" presetSubtype="1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7" dur="1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8" dur="1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/>
          <p:bldP spid="17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1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10"/>
                                </p:stCondLst>
                                <p:childTnLst>
                                  <p:par>
                                    <p:cTn id="9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1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1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1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"/>
                                </p:stCondLst>
                                <p:childTnLst>
                                  <p:par>
                                    <p:cTn id="15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/>
          <p:bldP spid="17" grpId="0" animBg="1"/>
        </p:bldLst>
      </p:timing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heme/theme1.xml><?xml version="1.0" encoding="utf-8"?>
<a:theme xmlns:a="http://schemas.openxmlformats.org/drawingml/2006/main" name="6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Volicy Bulletin Board Thesis by Slidesgo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250</TotalTime>
  <Words>1313</Words>
  <Application>Microsoft Office PowerPoint</Application>
  <PresentationFormat>Widescreen</PresentationFormat>
  <Paragraphs>333</Paragraphs>
  <Slides>30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30</vt:i4>
      </vt:variant>
    </vt:vector>
  </HeadingPairs>
  <TitlesOfParts>
    <vt:vector size="46" baseType="lpstr">
      <vt:lpstr>等线</vt:lpstr>
      <vt:lpstr>Microsoft YaHei</vt:lpstr>
      <vt:lpstr>Arial</vt:lpstr>
      <vt:lpstr>Calibri</vt:lpstr>
      <vt:lpstr>Calibri Light</vt:lpstr>
      <vt:lpstr>Montserrat</vt:lpstr>
      <vt:lpstr>Montserrat Medium</vt:lpstr>
      <vt:lpstr>Nunito</vt:lpstr>
      <vt:lpstr>Roboto</vt:lpstr>
      <vt:lpstr>Times New Roman</vt:lpstr>
      <vt:lpstr>UTM Avo</vt:lpstr>
      <vt:lpstr>UTM Cookies</vt:lpstr>
      <vt:lpstr>Wingdings</vt:lpstr>
      <vt:lpstr>字魂36号-正文宋楷</vt:lpstr>
      <vt:lpstr>6_Office Theme</vt:lpstr>
      <vt:lpstr>Volicy Bulletin Board Thesis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Lenovo</dc:creator>
  <cp:lastModifiedBy>Hello</cp:lastModifiedBy>
  <cp:revision>147</cp:revision>
  <dcterms:created xsi:type="dcterms:W3CDTF">2021-06-19T10:18:00Z</dcterms:created>
  <dcterms:modified xsi:type="dcterms:W3CDTF">2022-03-06T07:28:35Z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1033-11.2.0.10200</vt:lpwstr>
  </property>
</Properties>
</file>