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4" r:id="rId5"/>
    <p:sldMasterId id="2147483727" r:id="rId6"/>
    <p:sldMasterId id="2147483739" r:id="rId7"/>
    <p:sldMasterId id="2147483744" r:id="rId8"/>
    <p:sldMasterId id="2147483756" r:id="rId9"/>
  </p:sldMasterIdLst>
  <p:notesMasterIdLst>
    <p:notesMasterId r:id="rId41"/>
  </p:notesMasterIdLst>
  <p:sldIdLst>
    <p:sldId id="258" r:id="rId10"/>
    <p:sldId id="474" r:id="rId11"/>
    <p:sldId id="554" r:id="rId12"/>
    <p:sldId id="555" r:id="rId13"/>
    <p:sldId id="261" r:id="rId14"/>
    <p:sldId id="262" r:id="rId15"/>
    <p:sldId id="263" r:id="rId16"/>
    <p:sldId id="556" r:id="rId17"/>
    <p:sldId id="2007577152" r:id="rId18"/>
    <p:sldId id="2007577196" r:id="rId19"/>
    <p:sldId id="2007577198" r:id="rId20"/>
    <p:sldId id="2007577158" r:id="rId21"/>
    <p:sldId id="2007577160" r:id="rId22"/>
    <p:sldId id="2007577161" r:id="rId23"/>
    <p:sldId id="2007577191" r:id="rId24"/>
    <p:sldId id="2007577194" r:id="rId25"/>
    <p:sldId id="2007577180" r:id="rId26"/>
    <p:sldId id="2007577129" r:id="rId27"/>
    <p:sldId id="2007577130" r:id="rId28"/>
    <p:sldId id="2007577147" r:id="rId29"/>
    <p:sldId id="2007577148" r:id="rId30"/>
    <p:sldId id="2007577185" r:id="rId31"/>
    <p:sldId id="397" r:id="rId32"/>
    <p:sldId id="2007577186" r:id="rId33"/>
    <p:sldId id="2007577187" r:id="rId34"/>
    <p:sldId id="342" r:id="rId35"/>
    <p:sldId id="2007577150" r:id="rId36"/>
    <p:sldId id="2007577141" r:id="rId37"/>
    <p:sldId id="2007577189" r:id="rId38"/>
    <p:sldId id="304" r:id="rId39"/>
    <p:sldId id="200757715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760" autoAdjust="0"/>
  </p:normalViewPr>
  <p:slideViewPr>
    <p:cSldViewPr snapToGrid="0">
      <p:cViewPr varScale="1">
        <p:scale>
          <a:sx n="86" d="100"/>
          <a:sy n="86" d="100"/>
        </p:scale>
        <p:origin x="1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001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C6AB2-3D3A-4A56-9658-FB6999002208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133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9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15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0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22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73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8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3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20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75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89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69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08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4984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3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4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25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6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6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11" y="6596393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124013493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2/27/2022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3750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1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8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10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60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3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7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9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9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2/27/2022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10571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4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81976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460234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955344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9596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4779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361456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57787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92784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4061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12727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567567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830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30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70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75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8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844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05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2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6886463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6276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5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281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9299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85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7459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13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617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2961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474718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761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849135"/>
      </p:ext>
    </p:extLst>
  </p:cSld>
  <p:clrMapOvr>
    <a:masterClrMapping/>
  </p:clrMapOvr>
  <p:transition spd="slow" advClick="0" advTm="1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21188"/>
      </p:ext>
    </p:extLst>
  </p:cSld>
  <p:clrMapOvr>
    <a:masterClrMapping/>
  </p:clrMapOvr>
  <p:transition spd="slow" advClick="0" advTm="1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364369"/>
      </p:ext>
    </p:extLst>
  </p:cSld>
  <p:clrMapOvr>
    <a:masterClrMapping/>
  </p:clrMapOvr>
  <p:transition spd="slow" advClick="0" advTm="1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408996"/>
      </p:ext>
    </p:extLst>
  </p:cSld>
  <p:clrMapOvr>
    <a:masterClrMapping/>
  </p:clrMapOvr>
  <p:transition spd="slow" advClick="0" advTm="1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88474"/>
      </p:ext>
    </p:extLst>
  </p:cSld>
  <p:clrMapOvr>
    <a:masterClrMapping/>
  </p:clrMapOvr>
  <p:transition spd="slow" advClick="0" advTm="1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702759"/>
      </p:ext>
    </p:extLst>
  </p:cSld>
  <p:clrMapOvr>
    <a:masterClrMapping/>
  </p:clrMapOvr>
  <p:transition spd="slow" advClick="0" advTm="1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26730"/>
      </p:ext>
    </p:extLst>
  </p:cSld>
  <p:clrMapOvr>
    <a:masterClrMapping/>
  </p:clrMapOvr>
  <p:transition spd="slow" advClick="0" advTm="1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16977"/>
      </p:ext>
    </p:extLst>
  </p:cSld>
  <p:clrMapOvr>
    <a:masterClrMapping/>
  </p:clrMapOvr>
  <p:transition spd="slow" advClick="0" advTm="1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876653"/>
      </p:ext>
    </p:extLst>
  </p:cSld>
  <p:clrMapOvr>
    <a:masterClrMapping/>
  </p:clrMapOvr>
  <p:transition spd="slow" advClick="0" advTm="1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04255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5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5328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02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9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22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3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94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771" r:id="rId14"/>
    <p:sldLayoutId id="214748377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6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04F397-75E6-45EE-9A96-566CB1383299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D4EE6D8-5485-4B52-BD2A-568D032EFAE6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6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xmlns="" id="{307E66B9-BCF8-4136-8EBE-6BC0A5CB01C3}"/>
              </a:ext>
            </a:extLst>
          </p:cNvPr>
          <p:cNvSpPr txBox="1"/>
          <p:nvPr userDrawn="1"/>
        </p:nvSpPr>
        <p:spPr>
          <a:xfrm>
            <a:off x="9389481" y="6623392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D10C2A-8BD2-4CB8-A82F-6E651EDAC849}"/>
              </a:ext>
            </a:extLst>
          </p:cNvPr>
          <p:cNvSpPr txBox="1"/>
          <p:nvPr userDrawn="1"/>
        </p:nvSpPr>
        <p:spPr>
          <a:xfrm>
            <a:off x="9001657" y="6623863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2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73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5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6.xml"/><Relationship Id="rId18" Type="http://schemas.openxmlformats.org/officeDocument/2006/relationships/slide" Target="slide5.xml"/><Relationship Id="rId3" Type="http://schemas.openxmlformats.org/officeDocument/2006/relationships/image" Target="../media/image30.png"/><Relationship Id="rId21" Type="http://schemas.openxmlformats.org/officeDocument/2006/relationships/slide" Target="slide7.xml"/><Relationship Id="rId7" Type="http://schemas.openxmlformats.org/officeDocument/2006/relationships/image" Target="../media/image34.png"/><Relationship Id="rId12" Type="http://schemas.openxmlformats.org/officeDocument/2006/relationships/image" Target="../media/image39.gif"/><Relationship Id="rId17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11" Type="http://schemas.openxmlformats.org/officeDocument/2006/relationships/image" Target="../media/image38.gif"/><Relationship Id="rId5" Type="http://schemas.openxmlformats.org/officeDocument/2006/relationships/image" Target="../media/image32.png"/><Relationship Id="rId15" Type="http://schemas.openxmlformats.org/officeDocument/2006/relationships/image" Target="../media/image41.jpg"/><Relationship Id="rId23" Type="http://schemas.openxmlformats.org/officeDocument/2006/relationships/slide" Target="slide8.xml"/><Relationship Id="rId10" Type="http://schemas.openxmlformats.org/officeDocument/2006/relationships/image" Target="../media/image37.gif"/><Relationship Id="rId19" Type="http://schemas.openxmlformats.org/officeDocument/2006/relationships/image" Target="../media/image43.png"/><Relationship Id="rId4" Type="http://schemas.openxmlformats.org/officeDocument/2006/relationships/image" Target="../media/image31.png"/><Relationship Id="rId9" Type="http://schemas.openxmlformats.org/officeDocument/2006/relationships/image" Target="../media/image36.gif"/><Relationship Id="rId14" Type="http://schemas.openxmlformats.org/officeDocument/2006/relationships/image" Target="../media/image40.png"/><Relationship Id="rId22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Relationship Id="rId4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  <p:sndAc>
          <p:stSnd>
            <p:snd r:embed="rId3" name="CHIMES.WAV"/>
          </p:stSnd>
        </p:sndAc>
      </p:transition>
    </mc:Choice>
    <mc:Fallback xmlns="">
      <p:transition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391C598-C1D5-49F0-8AD4-7E645D27B1D3}"/>
              </a:ext>
            </a:extLst>
          </p:cNvPr>
          <p:cNvSpPr/>
          <p:nvPr/>
        </p:nvSpPr>
        <p:spPr>
          <a:xfrm>
            <a:off x="477079" y="2014331"/>
            <a:ext cx="11436626" cy="4817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hưa có tên gọ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</a:p>
          <a:p>
            <a:pPr lvl="0"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 bé tí xíu, chú có ích gì để ta đặt tên nào? – Trời hỏi.</a:t>
            </a:r>
          </a:p>
          <a:p>
            <a:pPr lvl="0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nhỏ liền thưa:</a:t>
            </a:r>
          </a:p>
          <a:p>
            <a:pPr lvl="0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 trời, khi nấu canh riêu cá hoặc làm chả cá, chả mực mà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mất cả ngon ạ.</a:t>
            </a:r>
          </a:p>
          <a:p>
            <a:pPr lvl="0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liền bảo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21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để ta nghĩ cho một cái tên. Tên chú thì…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à…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thì…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1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còn đang suy nghĩ, cây nhỏ đã chạy đi xa rồi. Nó mừng rỡ khoe với bạn bè:</a:t>
            </a:r>
          </a:p>
          <a:p>
            <a:pPr lvl="0">
              <a:defRPr/>
            </a:pP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đặt tên cho tôi là cây “thì là” đấy!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(Sự tích cây thì là – Trịnh Mạnh kể)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vi-VN" sz="20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386124-10BD-46F0-933D-87C8A40EBDEE}"/>
              </a:ext>
            </a:extLst>
          </p:cNvPr>
          <p:cNvSpPr txBox="1"/>
          <p:nvPr/>
        </p:nvSpPr>
        <p:spPr>
          <a:xfrm>
            <a:off x="3952819" y="226888"/>
            <a:ext cx="4798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</p:spTree>
    <p:extLst>
      <p:ext uri="{BB962C8B-B14F-4D97-AF65-F5344CB8AC3E}">
        <p14:creationId xmlns:p14="http://schemas.microsoft.com/office/powerpoint/2010/main" val="4149357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391C598-C1D5-49F0-8AD4-7E645D27B1D3}"/>
              </a:ext>
            </a:extLst>
          </p:cNvPr>
          <p:cNvSpPr/>
          <p:nvPr/>
        </p:nvSpPr>
        <p:spPr>
          <a:xfrm>
            <a:off x="477079" y="2014331"/>
            <a:ext cx="11436626" cy="4817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hưa có tên gọ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</a:p>
          <a:p>
            <a:pPr lvl="0"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 bé tí xíu, chú có ích gì để ta đặt tên nào? – Trời hỏi.</a:t>
            </a:r>
          </a:p>
          <a:p>
            <a:pPr lvl="0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nhỏ liền thưa:</a:t>
            </a:r>
          </a:p>
          <a:p>
            <a:pPr lvl="0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 trời, khi nấu canh riêu cá hoặc làm chả cá, chả mực mà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mất cả ngon ạ.</a:t>
            </a:r>
          </a:p>
          <a:p>
            <a:pPr lvl="0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liền bảo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21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để ta nghĩ cho một cái tên. Tên chú thì…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à…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thì…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1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còn đang suy nghĩ, cây nhỏ đã chạy đi xa rồi. Nó mừng rỡ khoe với bạn bè:</a:t>
            </a:r>
          </a:p>
          <a:p>
            <a:pPr lvl="0">
              <a:defRPr/>
            </a:pP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đặt tên cho tôi là cây “thì là” đấy!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(Sự tích cây thì là – Trịnh Mạnh kể)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vi-VN" sz="20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386124-10BD-46F0-933D-87C8A40EBDEE}"/>
              </a:ext>
            </a:extLst>
          </p:cNvPr>
          <p:cNvSpPr txBox="1"/>
          <p:nvPr/>
        </p:nvSpPr>
        <p:spPr>
          <a:xfrm>
            <a:off x="3952819" y="226888"/>
            <a:ext cx="4798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D31DFD4-DB3D-4D87-A416-09E726821169}"/>
              </a:ext>
            </a:extLst>
          </p:cNvPr>
          <p:cNvSpPr/>
          <p:nvPr/>
        </p:nvSpPr>
        <p:spPr>
          <a:xfrm>
            <a:off x="417114" y="845767"/>
            <a:ext cx="282207" cy="3469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E58E51D-AD55-4434-A0B1-08AA6EE094EB}"/>
              </a:ext>
            </a:extLst>
          </p:cNvPr>
          <p:cNvSpPr/>
          <p:nvPr/>
        </p:nvSpPr>
        <p:spPr>
          <a:xfrm>
            <a:off x="364106" y="3912013"/>
            <a:ext cx="282207" cy="3469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33226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5C23730-6ADF-4A12-A145-A82FD743DAE6}"/>
              </a:ext>
            </a:extLst>
          </p:cNvPr>
          <p:cNvSpPr/>
          <p:nvPr/>
        </p:nvSpPr>
        <p:spPr>
          <a:xfrm>
            <a:off x="293298" y="698430"/>
            <a:ext cx="11831870" cy="5640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hưa có tên gọ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D132FDE-6936-4F1C-9793-C71BE54AFFC9}"/>
              </a:ext>
            </a:extLst>
          </p:cNvPr>
          <p:cNvSpPr/>
          <p:nvPr/>
        </p:nvSpPr>
        <p:spPr>
          <a:xfrm>
            <a:off x="241539" y="991731"/>
            <a:ext cx="437542" cy="4052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5C2DD9-3DB4-4395-A099-35F2C8C13860}"/>
              </a:ext>
            </a:extLst>
          </p:cNvPr>
          <p:cNvSpPr txBox="1"/>
          <p:nvPr/>
        </p:nvSpPr>
        <p:spPr>
          <a:xfrm>
            <a:off x="3548109" y="313179"/>
            <a:ext cx="4679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8A6DD96-BBDB-4109-BCD9-652C509D83B9}"/>
              </a:ext>
            </a:extLst>
          </p:cNvPr>
          <p:cNvCxnSpPr>
            <a:cxnSpLocks/>
          </p:cNvCxnSpPr>
          <p:nvPr/>
        </p:nvCxnSpPr>
        <p:spPr>
          <a:xfrm>
            <a:off x="3420235" y="1849134"/>
            <a:ext cx="12668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45CCC0E-D5C9-4A2E-BBDE-477708BDA9CB}"/>
              </a:ext>
            </a:extLst>
          </p:cNvPr>
          <p:cNvSpPr/>
          <p:nvPr/>
        </p:nvSpPr>
        <p:spPr>
          <a:xfrm>
            <a:off x="2528898" y="6078710"/>
            <a:ext cx="1887828" cy="68311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54F65F3-278F-452D-BA2E-B9250EA602FF}"/>
              </a:ext>
            </a:extLst>
          </p:cNvPr>
          <p:cNvSpPr/>
          <p:nvPr/>
        </p:nvSpPr>
        <p:spPr>
          <a:xfrm>
            <a:off x="4208172" y="6078710"/>
            <a:ext cx="7690530" cy="68311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968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714E4B6-05BF-498B-9FEE-213E6679C05A}"/>
              </a:ext>
            </a:extLst>
          </p:cNvPr>
          <p:cNvSpPr/>
          <p:nvPr/>
        </p:nvSpPr>
        <p:spPr>
          <a:xfrm>
            <a:off x="344557" y="287924"/>
            <a:ext cx="11688417" cy="600610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 bé tí xíu, chú có ích gì để ta đặt tên nào? – Trời hỏi.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nhỏ liền thưa: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 trời, khi nấu canh riêu cá hoặc làm chả cá, chả mực mà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mất cả ngon ạ.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liền bảo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để ta nghĩ cho một cái tên. Tên chú thì…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à…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thì…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còn đang suy nghĩ, cây nhỏ đã chạy đi xa rồi. Nó mừng rỡ khoe với bạn bè: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đặt tên cho tôi là cây “thì là” đấy!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(Sự tích cây thì là – Trịnh Mạnh kể)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E43BD50-B94F-4B39-811B-97477A2D8051}"/>
              </a:ext>
            </a:extLst>
          </p:cNvPr>
          <p:cNvSpPr/>
          <p:nvPr/>
        </p:nvSpPr>
        <p:spPr>
          <a:xfrm>
            <a:off x="394192" y="563971"/>
            <a:ext cx="396420" cy="4052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2282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0F8141-FC89-4648-A4B0-6F3036BA63AD}"/>
              </a:ext>
            </a:extLst>
          </p:cNvPr>
          <p:cNvSpPr txBox="1"/>
          <p:nvPr/>
        </p:nvSpPr>
        <p:spPr>
          <a:xfrm>
            <a:off x="600973" y="717221"/>
            <a:ext cx="10990053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F59EB28-276B-410C-9ADA-6B084E15EC16}"/>
              </a:ext>
            </a:extLst>
          </p:cNvPr>
          <p:cNvCxnSpPr>
            <a:cxnSpLocks/>
          </p:cNvCxnSpPr>
          <p:nvPr/>
        </p:nvCxnSpPr>
        <p:spPr>
          <a:xfrm flipH="1">
            <a:off x="3267856" y="1875004"/>
            <a:ext cx="119921" cy="429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9D52F9D-0F59-4B0D-938B-17044FB3D2B2}"/>
              </a:ext>
            </a:extLst>
          </p:cNvPr>
          <p:cNvGrpSpPr/>
          <p:nvPr/>
        </p:nvGrpSpPr>
        <p:grpSpPr>
          <a:xfrm>
            <a:off x="8423955" y="1889994"/>
            <a:ext cx="189781" cy="429112"/>
            <a:chOff x="8663798" y="2592504"/>
            <a:chExt cx="232912" cy="53483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F97F08E0-A1C3-4D3A-AF02-14E06DCC5290}"/>
                </a:ext>
              </a:extLst>
            </p:cNvPr>
            <p:cNvCxnSpPr/>
            <p:nvPr/>
          </p:nvCxnSpPr>
          <p:spPr>
            <a:xfrm flipH="1">
              <a:off x="8663798" y="2592504"/>
              <a:ext cx="189781" cy="5348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4DE4E96A-00EE-41F8-802C-72FF6E04AA2D}"/>
                </a:ext>
              </a:extLst>
            </p:cNvPr>
            <p:cNvCxnSpPr/>
            <p:nvPr/>
          </p:nvCxnSpPr>
          <p:spPr>
            <a:xfrm flipH="1">
              <a:off x="8706929" y="2592504"/>
              <a:ext cx="189781" cy="5348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E8F524F-B74F-41EF-83F5-4312F0FD67F2}"/>
              </a:ext>
            </a:extLst>
          </p:cNvPr>
          <p:cNvCxnSpPr>
            <a:cxnSpLocks/>
          </p:cNvCxnSpPr>
          <p:nvPr/>
        </p:nvCxnSpPr>
        <p:spPr>
          <a:xfrm flipH="1">
            <a:off x="6580682" y="1035554"/>
            <a:ext cx="119921" cy="429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CAA480E-CA01-40C1-B8B7-FB568032CDED}"/>
              </a:ext>
            </a:extLst>
          </p:cNvPr>
          <p:cNvCxnSpPr>
            <a:cxnSpLocks/>
          </p:cNvCxnSpPr>
          <p:nvPr/>
        </p:nvCxnSpPr>
        <p:spPr>
          <a:xfrm flipH="1">
            <a:off x="3769036" y="1047042"/>
            <a:ext cx="119921" cy="429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AB6D322-1756-4984-9D05-DF5FDF6053B6}"/>
              </a:ext>
            </a:extLst>
          </p:cNvPr>
          <p:cNvCxnSpPr>
            <a:cxnSpLocks/>
          </p:cNvCxnSpPr>
          <p:nvPr/>
        </p:nvCxnSpPr>
        <p:spPr>
          <a:xfrm flipH="1">
            <a:off x="9997309" y="1047042"/>
            <a:ext cx="119921" cy="429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ABB939-8773-458A-B95E-036E29337644}"/>
              </a:ext>
            </a:extLst>
          </p:cNvPr>
          <p:cNvSpPr txBox="1"/>
          <p:nvPr/>
        </p:nvSpPr>
        <p:spPr>
          <a:xfrm>
            <a:off x="600973" y="2831284"/>
            <a:ext cx="10990053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tr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91AE8D6-1166-4777-AEE4-82E60AC9F656}"/>
              </a:ext>
            </a:extLst>
          </p:cNvPr>
          <p:cNvCxnSpPr>
            <a:cxnSpLocks/>
          </p:cNvCxnSpPr>
          <p:nvPr/>
        </p:nvCxnSpPr>
        <p:spPr>
          <a:xfrm flipH="1">
            <a:off x="1533631" y="4021905"/>
            <a:ext cx="119921" cy="429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B9F457F-3003-41EF-BF0D-830B84FDF02B}"/>
              </a:ext>
            </a:extLst>
          </p:cNvPr>
          <p:cNvGrpSpPr/>
          <p:nvPr/>
        </p:nvGrpSpPr>
        <p:grpSpPr>
          <a:xfrm>
            <a:off x="8525584" y="4043668"/>
            <a:ext cx="189781" cy="429112"/>
            <a:chOff x="8663798" y="2592504"/>
            <a:chExt cx="232912" cy="53483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5C11AC2A-684D-484C-92CF-B0CDC8F8E71A}"/>
                </a:ext>
              </a:extLst>
            </p:cNvPr>
            <p:cNvCxnSpPr/>
            <p:nvPr/>
          </p:nvCxnSpPr>
          <p:spPr>
            <a:xfrm flipH="1">
              <a:off x="8663798" y="2592504"/>
              <a:ext cx="189781" cy="5348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287A79F-2F10-488D-9357-72180E7260DA}"/>
                </a:ext>
              </a:extLst>
            </p:cNvPr>
            <p:cNvCxnSpPr/>
            <p:nvPr/>
          </p:nvCxnSpPr>
          <p:spPr>
            <a:xfrm flipH="1">
              <a:off x="8706929" y="2592504"/>
              <a:ext cx="189781" cy="5348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0309588-8C36-42B3-A4C8-37A3FCA333EC}"/>
              </a:ext>
            </a:extLst>
          </p:cNvPr>
          <p:cNvCxnSpPr>
            <a:cxnSpLocks/>
          </p:cNvCxnSpPr>
          <p:nvPr/>
        </p:nvCxnSpPr>
        <p:spPr>
          <a:xfrm flipH="1">
            <a:off x="6797234" y="3183153"/>
            <a:ext cx="119921" cy="429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67B340B-BD72-484D-B5CD-628C1D774D6E}"/>
              </a:ext>
            </a:extLst>
          </p:cNvPr>
          <p:cNvCxnSpPr>
            <a:cxnSpLocks/>
          </p:cNvCxnSpPr>
          <p:nvPr/>
        </p:nvCxnSpPr>
        <p:spPr>
          <a:xfrm flipH="1">
            <a:off x="2645436" y="3199718"/>
            <a:ext cx="119921" cy="429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34DB0F9-365D-489B-839D-E7B61DB46FE7}"/>
              </a:ext>
            </a:extLst>
          </p:cNvPr>
          <p:cNvCxnSpPr>
            <a:cxnSpLocks/>
          </p:cNvCxnSpPr>
          <p:nvPr/>
        </p:nvCxnSpPr>
        <p:spPr>
          <a:xfrm flipH="1">
            <a:off x="10138113" y="3183153"/>
            <a:ext cx="119921" cy="429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02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714E4B6-05BF-498B-9FEE-213E6679C05A}"/>
              </a:ext>
            </a:extLst>
          </p:cNvPr>
          <p:cNvSpPr/>
          <p:nvPr/>
        </p:nvSpPr>
        <p:spPr>
          <a:xfrm>
            <a:off x="344557" y="287924"/>
            <a:ext cx="11688417" cy="600610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 bé tí xíu, chú có ích gì để ta đặt tên nào? – Trời hỏi.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nhỏ liền thưa: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 trời, khi nấu canh riêu cá hoặc làm chả cá, chả mực mà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mất cả ngon ạ.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liền bảo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để ta nghĩ cho một cái tên. Tên chú thì…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à…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thì…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còn đang suy nghĩ, cây nhỏ đã chạy đi xa rồi. Nó mừng rỡ khoe với bạn bè: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đặt tên cho tôi là cây “thì là” đấy!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(Sự tích cây thì là – Trịnh Mạnh kể)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E43BD50-B94F-4B39-811B-97477A2D8051}"/>
              </a:ext>
            </a:extLst>
          </p:cNvPr>
          <p:cNvSpPr/>
          <p:nvPr/>
        </p:nvSpPr>
        <p:spPr>
          <a:xfrm>
            <a:off x="394192" y="563971"/>
            <a:ext cx="396420" cy="4052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8C56CF8-763A-4600-BEA7-D893A3B04173}"/>
              </a:ext>
            </a:extLst>
          </p:cNvPr>
          <p:cNvCxnSpPr/>
          <p:nvPr/>
        </p:nvCxnSpPr>
        <p:spPr>
          <a:xfrm>
            <a:off x="9687214" y="938738"/>
            <a:ext cx="19720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552CE8A-CA79-46A9-80D0-996E40113701}"/>
              </a:ext>
            </a:extLst>
          </p:cNvPr>
          <p:cNvSpPr/>
          <p:nvPr/>
        </p:nvSpPr>
        <p:spPr>
          <a:xfrm>
            <a:off x="586095" y="5976478"/>
            <a:ext cx="2691941" cy="68311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56BDDC2-60BD-4174-AFBE-CDBF6C33ED40}"/>
              </a:ext>
            </a:extLst>
          </p:cNvPr>
          <p:cNvSpPr/>
          <p:nvPr/>
        </p:nvSpPr>
        <p:spPr>
          <a:xfrm>
            <a:off x="2877220" y="5985977"/>
            <a:ext cx="5089586" cy="68311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5075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391C598-C1D5-49F0-8AD4-7E645D27B1D3}"/>
              </a:ext>
            </a:extLst>
          </p:cNvPr>
          <p:cNvSpPr/>
          <p:nvPr/>
        </p:nvSpPr>
        <p:spPr>
          <a:xfrm>
            <a:off x="477079" y="1943337"/>
            <a:ext cx="11436626" cy="4914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hưa có tên gọ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</a:p>
          <a:p>
            <a:pPr lvl="0"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 bé tí xíu, chú có ích gì để ta đặt tên nào? – Trời hỏi.</a:t>
            </a:r>
          </a:p>
          <a:p>
            <a:pPr lvl="0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nhỏ liền thưa:</a:t>
            </a:r>
          </a:p>
          <a:p>
            <a:pPr lvl="0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 trời, khi nấu canh riêu cá hoặc làm chả cá, chả mực mà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mất cả ngon ạ.</a:t>
            </a:r>
          </a:p>
          <a:p>
            <a:pPr lvl="0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liền bảo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21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để ta nghĩ cho một cái tên. Tên chú thì…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à…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thì…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lang="vi-VN" sz="21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còn đang suy nghĩ, cây nhỏ đã chạy đi xa rồi. Nó mừng rỡ khoe với bạn bè:</a:t>
            </a:r>
          </a:p>
          <a:p>
            <a:pPr lvl="0">
              <a:defRPr/>
            </a:pP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đặt tên cho tôi là cây “thì là” đấy!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(Sự tích cây thì là – Trịnh Mạnh kể)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vi-VN" sz="20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386124-10BD-46F0-933D-87C8A40EBDEE}"/>
              </a:ext>
            </a:extLst>
          </p:cNvPr>
          <p:cNvSpPr txBox="1"/>
          <p:nvPr/>
        </p:nvSpPr>
        <p:spPr>
          <a:xfrm>
            <a:off x="3952819" y="226888"/>
            <a:ext cx="4798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D31DFD4-DB3D-4D87-A416-09E726821169}"/>
              </a:ext>
            </a:extLst>
          </p:cNvPr>
          <p:cNvSpPr/>
          <p:nvPr/>
        </p:nvSpPr>
        <p:spPr>
          <a:xfrm>
            <a:off x="477079" y="778908"/>
            <a:ext cx="282207" cy="37100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E58E51D-AD55-4434-A0B1-08AA6EE094EB}"/>
              </a:ext>
            </a:extLst>
          </p:cNvPr>
          <p:cNvSpPr/>
          <p:nvPr/>
        </p:nvSpPr>
        <p:spPr>
          <a:xfrm>
            <a:off x="477078" y="3886200"/>
            <a:ext cx="282207" cy="3710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91666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57" y="388653"/>
            <a:ext cx="10564531" cy="557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0" y="4058103"/>
            <a:ext cx="1914751" cy="26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437100-CA1D-413A-B1B2-E22DC2619EF2}"/>
              </a:ext>
            </a:extLst>
          </p:cNvPr>
          <p:cNvSpPr txBox="1"/>
          <p:nvPr/>
        </p:nvSpPr>
        <p:spPr>
          <a:xfrm>
            <a:off x="2834928" y="1849911"/>
            <a:ext cx="7154771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65968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CCCB4B-84D8-4156-BC01-5EA2C6A227BD}"/>
              </a:ext>
            </a:extLst>
          </p:cNvPr>
          <p:cNvSpPr txBox="1"/>
          <p:nvPr/>
        </p:nvSpPr>
        <p:spPr>
          <a:xfrm>
            <a:off x="517585" y="297712"/>
            <a:ext cx="1143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5E9332-9A69-4C92-8C05-DF671397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52" y="4065732"/>
            <a:ext cx="1675691" cy="2494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7C937C-BF06-44F3-80E8-B6DB364F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403" y="4470314"/>
            <a:ext cx="2067147" cy="23876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2A8BB079-6A84-48A6-8AA2-2F250E01D2FD}"/>
              </a:ext>
            </a:extLst>
          </p:cNvPr>
          <p:cNvSpPr/>
          <p:nvPr/>
        </p:nvSpPr>
        <p:spPr>
          <a:xfrm>
            <a:off x="1483572" y="1841931"/>
            <a:ext cx="3912782" cy="2052084"/>
          </a:xfrm>
          <a:prstGeom prst="cloudCallout">
            <a:avLst>
              <a:gd name="adj1" fmla="val -10567"/>
              <a:gd name="adj2" fmla="val 3910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xmlns="" id="{4C03ECD6-C4C9-4410-9DBF-FB09652DF9F7}"/>
              </a:ext>
            </a:extLst>
          </p:cNvPr>
          <p:cNvSpPr/>
          <p:nvPr/>
        </p:nvSpPr>
        <p:spPr>
          <a:xfrm>
            <a:off x="6942426" y="1657160"/>
            <a:ext cx="4740552" cy="1632027"/>
          </a:xfrm>
          <a:prstGeom prst="cloudCallout">
            <a:avLst>
              <a:gd name="adj1" fmla="val 9785"/>
              <a:gd name="adj2" fmla="val 4260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cảm ơn 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1F051F-1FED-4668-9AB9-D4F61A3E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991" y="4404256"/>
            <a:ext cx="1645972" cy="2264806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694B144F-4949-4F97-9B12-0074B217988A}"/>
              </a:ext>
            </a:extLst>
          </p:cNvPr>
          <p:cNvSpPr/>
          <p:nvPr/>
        </p:nvSpPr>
        <p:spPr>
          <a:xfrm>
            <a:off x="1483572" y="1841931"/>
            <a:ext cx="3912782" cy="2052084"/>
          </a:xfrm>
          <a:prstGeom prst="cloudCallout">
            <a:avLst>
              <a:gd name="adj1" fmla="val -12772"/>
              <a:gd name="adj2" fmla="val 4583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A3A2656E-6CFA-477A-8048-31B1D4984FA1}"/>
              </a:ext>
            </a:extLst>
          </p:cNvPr>
          <p:cNvSpPr/>
          <p:nvPr/>
        </p:nvSpPr>
        <p:spPr>
          <a:xfrm>
            <a:off x="6970988" y="1657159"/>
            <a:ext cx="4711990" cy="1632027"/>
          </a:xfrm>
          <a:prstGeom prst="cloudCallout">
            <a:avLst>
              <a:gd name="adj1" fmla="val 9918"/>
              <a:gd name="adj2" fmla="val 3414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cảm 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1F0E3AA-1AB9-491F-87F8-437CDCA8B110}"/>
              </a:ext>
            </a:extLst>
          </p:cNvPr>
          <p:cNvCxnSpPr/>
          <p:nvPr/>
        </p:nvCxnSpPr>
        <p:spPr>
          <a:xfrm>
            <a:off x="1166191" y="808382"/>
            <a:ext cx="44527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63E2A9C-8087-40F0-B3A7-BC1FFF568DB0}"/>
              </a:ext>
            </a:extLst>
          </p:cNvPr>
          <p:cNvCxnSpPr>
            <a:cxnSpLocks/>
          </p:cNvCxnSpPr>
          <p:nvPr/>
        </p:nvCxnSpPr>
        <p:spPr>
          <a:xfrm>
            <a:off x="6096000" y="808382"/>
            <a:ext cx="49299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020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27B1D5-CC47-44CF-BA2F-7B5F0C3CCB01}"/>
              </a:ext>
            </a:extLst>
          </p:cNvPr>
          <p:cNvSpPr txBox="1"/>
          <p:nvPr/>
        </p:nvSpPr>
        <p:spPr>
          <a:xfrm>
            <a:off x="356559" y="413259"/>
            <a:ext cx="11835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 được trời đặt tên, cái cây mảnh khảnh, lá nhỏ xíu đã giới thiệu về mình như thế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239699-7513-4C27-B51D-6AC85567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010" y="3188088"/>
            <a:ext cx="7394330" cy="350724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6460141F-B8F9-4B29-9EE6-7EA73D1EBFA7}"/>
              </a:ext>
            </a:extLst>
          </p:cNvPr>
          <p:cNvSpPr/>
          <p:nvPr/>
        </p:nvSpPr>
        <p:spPr>
          <a:xfrm>
            <a:off x="1052423" y="1801078"/>
            <a:ext cx="6038490" cy="1811547"/>
          </a:xfrm>
          <a:prstGeom prst="wedgeRoundRectCallout">
            <a:avLst>
              <a:gd name="adj1" fmla="val -8547"/>
              <a:gd name="adj2" fmla="val 12535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 trời, khi nấu canh riêu cá 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 cá, chả mực mà không có con thì mất cả ngon ạ.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835BDE7-9E44-4D42-82EA-577954FAC261}"/>
              </a:ext>
            </a:extLst>
          </p:cNvPr>
          <p:cNvCxnSpPr>
            <a:cxnSpLocks/>
          </p:cNvCxnSpPr>
          <p:nvPr/>
        </p:nvCxnSpPr>
        <p:spPr>
          <a:xfrm>
            <a:off x="1037433" y="928303"/>
            <a:ext cx="100852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9832913-0206-4C67-BCBF-BAE6B4534B36}"/>
              </a:ext>
            </a:extLst>
          </p:cNvPr>
          <p:cNvCxnSpPr>
            <a:cxnSpLocks/>
          </p:cNvCxnSpPr>
          <p:nvPr/>
        </p:nvCxnSpPr>
        <p:spPr>
          <a:xfrm>
            <a:off x="475447" y="1467949"/>
            <a:ext cx="5692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61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683DF5-D8C5-436F-93A7-AA4C19D34716}"/>
              </a:ext>
            </a:extLst>
          </p:cNvPr>
          <p:cNvSpPr txBox="1"/>
          <p:nvPr/>
        </p:nvSpPr>
        <p:spPr>
          <a:xfrm>
            <a:off x="2034609" y="555633"/>
            <a:ext cx="840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xmlns="" id="{EEEBE109-3334-4335-8C85-2B9D0ADE145A}"/>
              </a:ext>
            </a:extLst>
          </p:cNvPr>
          <p:cNvSpPr/>
          <p:nvPr/>
        </p:nvSpPr>
        <p:spPr>
          <a:xfrm>
            <a:off x="2034609" y="1663636"/>
            <a:ext cx="5432523" cy="959642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Do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hấp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683DF5-D8C5-436F-93A7-AA4C19D34716}"/>
              </a:ext>
            </a:extLst>
          </p:cNvPr>
          <p:cNvSpPr txBox="1"/>
          <p:nvPr/>
        </p:nvSpPr>
        <p:spPr>
          <a:xfrm>
            <a:off x="371062" y="661650"/>
            <a:ext cx="11039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2808FFD7-E9E7-487E-A4C6-A5A09E7F7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404" y="4016823"/>
            <a:ext cx="3863357" cy="284117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8851D4F-166E-4CA0-BA2E-2F1A7BAA60BC}"/>
              </a:ext>
            </a:extLst>
          </p:cNvPr>
          <p:cNvCxnSpPr/>
          <p:nvPr/>
        </p:nvCxnSpPr>
        <p:spPr>
          <a:xfrm>
            <a:off x="2848324" y="1153156"/>
            <a:ext cx="53878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07807B0-89F7-4662-A17B-0ABDC50E7420}"/>
              </a:ext>
            </a:extLst>
          </p:cNvPr>
          <p:cNvCxnSpPr/>
          <p:nvPr/>
        </p:nvCxnSpPr>
        <p:spPr>
          <a:xfrm>
            <a:off x="8562405" y="1168797"/>
            <a:ext cx="18883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6EA7D17-E107-4367-BDD7-415AE7EC3908}"/>
              </a:ext>
            </a:extLst>
          </p:cNvPr>
          <p:cNvCxnSpPr/>
          <p:nvPr/>
        </p:nvCxnSpPr>
        <p:spPr>
          <a:xfrm>
            <a:off x="595370" y="1724520"/>
            <a:ext cx="40479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ABE2E2-A174-4824-B436-DA989FCEC81F}"/>
              </a:ext>
            </a:extLst>
          </p:cNvPr>
          <p:cNvSpPr txBox="1"/>
          <p:nvPr/>
        </p:nvSpPr>
        <p:spPr>
          <a:xfrm>
            <a:off x="371062" y="2107672"/>
            <a:ext cx="592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AB8A89-911F-4EC4-B2AF-6728085DC1F7}"/>
              </a:ext>
            </a:extLst>
          </p:cNvPr>
          <p:cNvSpPr txBox="1"/>
          <p:nvPr/>
        </p:nvSpPr>
        <p:spPr>
          <a:xfrm>
            <a:off x="440556" y="2924849"/>
            <a:ext cx="669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DB763C-51CA-49E0-B8D4-3803D5476B34}"/>
              </a:ext>
            </a:extLst>
          </p:cNvPr>
          <p:cNvSpPr txBox="1"/>
          <p:nvPr/>
        </p:nvSpPr>
        <p:spPr>
          <a:xfrm>
            <a:off x="440556" y="3865364"/>
            <a:ext cx="853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89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7">
            <a:extLst>
              <a:ext uri="{FF2B5EF4-FFF2-40B4-BE49-F238E27FC236}">
                <a16:creationId xmlns:a16="http://schemas.microsoft.com/office/drawing/2014/main" xmlns="" id="{3532CFDF-923C-4A40-8BD6-7A91A6229A98}"/>
              </a:ext>
            </a:extLst>
          </p:cNvPr>
          <p:cNvSpPr txBox="1"/>
          <p:nvPr/>
        </p:nvSpPr>
        <p:spPr>
          <a:xfrm>
            <a:off x="525062" y="1608686"/>
            <a:ext cx="10704913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giải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thích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vẻ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gọi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cây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lí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do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cây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“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thì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”.  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37">
            <a:extLst>
              <a:ext uri="{FF2B5EF4-FFF2-40B4-BE49-F238E27FC236}">
                <a16:creationId xmlns:a16="http://schemas.microsoft.com/office/drawing/2014/main" xmlns="" id="{ED4B08B2-81EB-4F33-9D04-B9B36AC862F8}"/>
              </a:ext>
            </a:extLst>
          </p:cNvPr>
          <p:cNvSpPr txBox="1"/>
          <p:nvPr/>
        </p:nvSpPr>
        <p:spPr>
          <a:xfrm>
            <a:off x="3694553" y="625677"/>
            <a:ext cx="3314930" cy="699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NỘI DUNG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DFABB6-7E9C-4CED-8402-BD8E216FFDBE}"/>
              </a:ext>
            </a:extLst>
          </p:cNvPr>
          <p:cNvSpPr txBox="1"/>
          <p:nvPr/>
        </p:nvSpPr>
        <p:spPr>
          <a:xfrm>
            <a:off x="2464037" y="3115235"/>
            <a:ext cx="261629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0DE311-30D7-44E4-8A4E-5713C61FEE9D}"/>
              </a:ext>
            </a:extLst>
          </p:cNvPr>
          <p:cNvSpPr txBox="1"/>
          <p:nvPr/>
        </p:nvSpPr>
        <p:spPr>
          <a:xfrm>
            <a:off x="851498" y="4750338"/>
            <a:ext cx="645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8425E5-8EEC-4CC4-A56F-4C6008C0EAB1}"/>
              </a:ext>
            </a:extLst>
          </p:cNvPr>
          <p:cNvSpPr txBox="1"/>
          <p:nvPr/>
        </p:nvSpPr>
        <p:spPr>
          <a:xfrm>
            <a:off x="755963" y="4007235"/>
            <a:ext cx="443889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F51B7F1-EE36-4CFB-8BF3-600EFD876EAD}"/>
              </a:ext>
            </a:extLst>
          </p:cNvPr>
          <p:cNvSpPr/>
          <p:nvPr/>
        </p:nvSpPr>
        <p:spPr>
          <a:xfrm>
            <a:off x="865146" y="5171337"/>
            <a:ext cx="625127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5D4758-D505-4562-B353-CC387F70A964}"/>
              </a:ext>
            </a:extLst>
          </p:cNvPr>
          <p:cNvSpPr txBox="1"/>
          <p:nvPr/>
        </p:nvSpPr>
        <p:spPr>
          <a:xfrm>
            <a:off x="4269824" y="2074051"/>
            <a:ext cx="6659583" cy="79534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A_图片 6">
            <a:extLst>
              <a:ext uri="{FF2B5EF4-FFF2-40B4-BE49-F238E27FC236}">
                <a16:creationId xmlns:a16="http://schemas.microsoft.com/office/drawing/2014/main" xmlns="" id="{6F373F19-DCA0-4AAE-AFE7-71D3147A13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377"/>
            <a:ext cx="5718412" cy="3309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C662CF-D089-46D7-8198-35814924D932}"/>
              </a:ext>
            </a:extLst>
          </p:cNvPr>
          <p:cNvSpPr txBox="1"/>
          <p:nvPr/>
        </p:nvSpPr>
        <p:spPr>
          <a:xfrm>
            <a:off x="1018063" y="1138435"/>
            <a:ext cx="3526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endParaRPr lang="en-US" sz="4500" b="1" dirty="0"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xmlns="" id="{C77CF7CE-0EB3-4DED-A820-04A97758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4" y="3572795"/>
            <a:ext cx="2822801" cy="276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0E5A58B-94FF-41EF-B1FB-0A4D9596F847}"/>
              </a:ext>
            </a:extLst>
          </p:cNvPr>
          <p:cNvSpPr txBox="1"/>
          <p:nvPr/>
        </p:nvSpPr>
        <p:spPr>
          <a:xfrm>
            <a:off x="980271" y="1369269"/>
            <a:ext cx="3526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0189" y="4005863"/>
            <a:ext cx="674697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140">
              <a:lnSpc>
                <a:spcPct val="150000"/>
              </a:lnSpc>
            </a:pP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0190" y="3043885"/>
            <a:ext cx="707883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60264" y="4980001"/>
            <a:ext cx="4296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58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5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391C598-C1D5-49F0-8AD4-7E645D27B1D3}"/>
              </a:ext>
            </a:extLst>
          </p:cNvPr>
          <p:cNvSpPr/>
          <p:nvPr/>
        </p:nvSpPr>
        <p:spPr>
          <a:xfrm>
            <a:off x="477079" y="864045"/>
            <a:ext cx="11436626" cy="5902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hưa có tên gọ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</a:p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386124-10BD-46F0-933D-87C8A40EBDEE}"/>
              </a:ext>
            </a:extLst>
          </p:cNvPr>
          <p:cNvSpPr txBox="1"/>
          <p:nvPr/>
        </p:nvSpPr>
        <p:spPr>
          <a:xfrm>
            <a:off x="3430988" y="325953"/>
            <a:ext cx="4679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D31DFD4-DB3D-4D87-A416-09E726821169}"/>
              </a:ext>
            </a:extLst>
          </p:cNvPr>
          <p:cNvSpPr/>
          <p:nvPr/>
        </p:nvSpPr>
        <p:spPr>
          <a:xfrm>
            <a:off x="477079" y="999459"/>
            <a:ext cx="396420" cy="4052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E58E51D-AD55-4434-A0B1-08AA6EE094EB}"/>
              </a:ext>
            </a:extLst>
          </p:cNvPr>
          <p:cNvSpPr/>
          <p:nvPr/>
        </p:nvSpPr>
        <p:spPr>
          <a:xfrm>
            <a:off x="384886" y="5832037"/>
            <a:ext cx="396420" cy="4052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80625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714E4B6-05BF-498B-9FEE-213E6679C05A}"/>
              </a:ext>
            </a:extLst>
          </p:cNvPr>
          <p:cNvSpPr/>
          <p:nvPr/>
        </p:nvSpPr>
        <p:spPr>
          <a:xfrm>
            <a:off x="503583" y="460956"/>
            <a:ext cx="11476381" cy="525272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 bé tí xíu, chú có ích gì để ta đặt tên nào? – Trời hỏi.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nhỏ liền thưa: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 trời, khi nấu canh riêu cá hoặc làm chả cá, chả mực mà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mất cả ngon ạ.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liền bảo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để ta nghĩ cho một cái tên. Tên chú thì…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à…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thì…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còn đang suy nghĩ, cây nhỏ đã chạy đi xa rồi. Nó mừng rỡ khoe với bạn bè: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đặt tên cho tôi là cây “thì là” đấy!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(Sự tích cây thì là – Trịnh Mạnh kể)</a:t>
            </a:r>
          </a:p>
        </p:txBody>
      </p:sp>
    </p:spTree>
    <p:extLst>
      <p:ext uri="{BB962C8B-B14F-4D97-AF65-F5344CB8AC3E}">
        <p14:creationId xmlns:p14="http://schemas.microsoft.com/office/powerpoint/2010/main" val="165573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57" y="388653"/>
            <a:ext cx="10564531" cy="557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0" y="4058103"/>
            <a:ext cx="1914751" cy="26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437100-CA1D-413A-B1B2-E22DC2619EF2}"/>
              </a:ext>
            </a:extLst>
          </p:cNvPr>
          <p:cNvSpPr txBox="1"/>
          <p:nvPr/>
        </p:nvSpPr>
        <p:spPr>
          <a:xfrm>
            <a:off x="2883309" y="1191931"/>
            <a:ext cx="7154771" cy="3217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34C7FD-00B3-40B2-A884-82AC6719C208}"/>
              </a:ext>
            </a:extLst>
          </p:cNvPr>
          <p:cNvSpPr txBox="1"/>
          <p:nvPr/>
        </p:nvSpPr>
        <p:spPr>
          <a:xfrm>
            <a:off x="896038" y="324224"/>
            <a:ext cx="1039992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024F4B-F204-4E7B-9C57-3091FB2B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54" y="1883885"/>
            <a:ext cx="8555794" cy="405814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BD29F040-3CB7-4466-B6C7-B511D138478E}"/>
              </a:ext>
            </a:extLst>
          </p:cNvPr>
          <p:cNvSpPr/>
          <p:nvPr/>
        </p:nvSpPr>
        <p:spPr>
          <a:xfrm>
            <a:off x="1868557" y="1182085"/>
            <a:ext cx="5832233" cy="2130958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 Xin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5666B4B-CC9E-4542-A3D3-EEEFFF9BA71B}"/>
              </a:ext>
            </a:extLst>
          </p:cNvPr>
          <p:cNvCxnSpPr/>
          <p:nvPr/>
        </p:nvCxnSpPr>
        <p:spPr>
          <a:xfrm>
            <a:off x="1665976" y="823372"/>
            <a:ext cx="33454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7CED124-D708-4CDE-97DC-FAC3AE34D5C4}"/>
              </a:ext>
            </a:extLst>
          </p:cNvPr>
          <p:cNvCxnSpPr/>
          <p:nvPr/>
        </p:nvCxnSpPr>
        <p:spPr>
          <a:xfrm>
            <a:off x="5536625" y="823372"/>
            <a:ext cx="48980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368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011ABF-C1D0-4706-B8B6-92D5CA8DD276}"/>
              </a:ext>
            </a:extLst>
          </p:cNvPr>
          <p:cNvSpPr txBox="1"/>
          <p:nvPr/>
        </p:nvSpPr>
        <p:spPr>
          <a:xfrm>
            <a:off x="1063848" y="429006"/>
            <a:ext cx="951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bạn nói và đáp lời đề nghị chơi một trò chơi.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627239" y="4276038"/>
            <a:ext cx="1718531" cy="233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401AF0E0-0B33-4DA7-9380-D0DBD9697129}"/>
              </a:ext>
            </a:extLst>
          </p:cNvPr>
          <p:cNvSpPr/>
          <p:nvPr/>
        </p:nvSpPr>
        <p:spPr>
          <a:xfrm>
            <a:off x="974147" y="1370209"/>
            <a:ext cx="4746171" cy="2331264"/>
          </a:xfrm>
          <a:prstGeom prst="cloudCallout">
            <a:avLst>
              <a:gd name="adj1" fmla="val -34290"/>
              <a:gd name="adj2" fmla="val 716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 có thể chơi nhảy dây cùng tớ không?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9545434" y="4353380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F3D6ACBE-7733-4327-BE15-0ABC10C11D01}"/>
              </a:ext>
            </a:extLst>
          </p:cNvPr>
          <p:cNvSpPr/>
          <p:nvPr/>
        </p:nvSpPr>
        <p:spPr>
          <a:xfrm>
            <a:off x="6884505" y="1943336"/>
            <a:ext cx="4333348" cy="1883229"/>
          </a:xfrm>
          <a:prstGeom prst="cloudCallout">
            <a:avLst>
              <a:gd name="adj1" fmla="val 20112"/>
              <a:gd name="adj2" fmla="val 891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 chứ, mình cùng chơi nào.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DA077354-22B6-4120-8CB6-40544ABFA0C4}"/>
              </a:ext>
            </a:extLst>
          </p:cNvPr>
          <p:cNvSpPr/>
          <p:nvPr/>
        </p:nvSpPr>
        <p:spPr>
          <a:xfrm>
            <a:off x="6884505" y="1997921"/>
            <a:ext cx="4474501" cy="1774058"/>
          </a:xfrm>
          <a:prstGeom prst="cloudCallout">
            <a:avLst>
              <a:gd name="adj1" fmla="val 35235"/>
              <a:gd name="adj2" fmla="val 5178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3" grpId="1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xmlns="" id="{868E4F17-3912-420A-9CFC-81AE87BF9EE7}"/>
              </a:ext>
            </a:extLst>
          </p:cNvPr>
          <p:cNvSpPr/>
          <p:nvPr/>
        </p:nvSpPr>
        <p:spPr>
          <a:xfrm>
            <a:off x="3076633" y="404251"/>
            <a:ext cx="5526379" cy="825300"/>
          </a:xfrm>
          <a:prstGeom prst="roundRect">
            <a:avLst/>
          </a:prstGeom>
          <a:solidFill>
            <a:srgbClr val="F89E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cxnSp>
        <p:nvCxnSpPr>
          <p:cNvPr id="7" name="直接连接符 59">
            <a:extLst>
              <a:ext uri="{FF2B5EF4-FFF2-40B4-BE49-F238E27FC236}">
                <a16:creationId xmlns:a16="http://schemas.microsoft.com/office/drawing/2014/main" xmlns="" id="{3803235C-405C-47EC-A6E5-FC9164A83E87}"/>
              </a:ext>
            </a:extLst>
          </p:cNvPr>
          <p:cNvCxnSpPr>
            <a:cxnSpLocks/>
          </p:cNvCxnSpPr>
          <p:nvPr/>
        </p:nvCxnSpPr>
        <p:spPr>
          <a:xfrm>
            <a:off x="2593204" y="325484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F65716E6-3347-4F61-98E1-16A75232B7A4}"/>
              </a:ext>
            </a:extLst>
          </p:cNvPr>
          <p:cNvSpPr/>
          <p:nvPr/>
        </p:nvSpPr>
        <p:spPr bwMode="auto">
          <a:xfrm>
            <a:off x="2486853" y="2002766"/>
            <a:ext cx="782757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133910A7-D4A0-4BCE-97E3-8994C7E56393}"/>
              </a:ext>
            </a:extLst>
          </p:cNvPr>
          <p:cNvSpPr/>
          <p:nvPr/>
        </p:nvSpPr>
        <p:spPr bwMode="auto">
          <a:xfrm>
            <a:off x="3309165" y="1734337"/>
            <a:ext cx="5573670" cy="117243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>
              <a:lnSpc>
                <a:spcPct val="12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xmlns="" id="{3D91D9E0-063D-4D62-AC26-683305A2D0AC}"/>
              </a:ext>
            </a:extLst>
          </p:cNvPr>
          <p:cNvSpPr/>
          <p:nvPr/>
        </p:nvSpPr>
        <p:spPr bwMode="auto">
          <a:xfrm>
            <a:off x="2447298" y="3692926"/>
            <a:ext cx="782757" cy="51660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isḻîḓè">
            <a:extLst>
              <a:ext uri="{FF2B5EF4-FFF2-40B4-BE49-F238E27FC236}">
                <a16:creationId xmlns:a16="http://schemas.microsoft.com/office/drawing/2014/main" xmlns="" id="{0007700A-F86A-450E-9286-97CAE505DA8C}"/>
              </a:ext>
            </a:extLst>
          </p:cNvPr>
          <p:cNvSpPr/>
          <p:nvPr/>
        </p:nvSpPr>
        <p:spPr bwMode="auto">
          <a:xfrm>
            <a:off x="3269610" y="3339541"/>
            <a:ext cx="6123430" cy="122337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>
              <a:lnSpc>
                <a:spcPct val="12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isḻîḓè">
            <a:extLst>
              <a:ext uri="{FF2B5EF4-FFF2-40B4-BE49-F238E27FC236}">
                <a16:creationId xmlns:a16="http://schemas.microsoft.com/office/drawing/2014/main" xmlns="" id="{2C293469-C0A4-436E-B398-43447C2A29E9}"/>
              </a:ext>
            </a:extLst>
          </p:cNvPr>
          <p:cNvSpPr/>
          <p:nvPr/>
        </p:nvSpPr>
        <p:spPr bwMode="auto">
          <a:xfrm>
            <a:off x="2486854" y="5381504"/>
            <a:ext cx="782757" cy="591362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3" name="isḻîḓè">
            <a:extLst>
              <a:ext uri="{FF2B5EF4-FFF2-40B4-BE49-F238E27FC236}">
                <a16:creationId xmlns:a16="http://schemas.microsoft.com/office/drawing/2014/main" xmlns="" id="{15152FBE-B826-4797-B3BE-AE10F7950E54}"/>
              </a:ext>
            </a:extLst>
          </p:cNvPr>
          <p:cNvSpPr/>
          <p:nvPr/>
        </p:nvSpPr>
        <p:spPr bwMode="auto">
          <a:xfrm>
            <a:off x="3309165" y="5058555"/>
            <a:ext cx="6179453" cy="1241926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>
              <a:lnSpc>
                <a:spcPct val="12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87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096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1" y="810462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9" y="78885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8" y="30451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xmlns="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5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9294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29C377-1663-4A93-951F-A769749FB432}"/>
              </a:ext>
            </a:extLst>
          </p:cNvPr>
          <p:cNvSpPr txBox="1"/>
          <p:nvPr/>
        </p:nvSpPr>
        <p:spPr>
          <a:xfrm>
            <a:off x="2747852" y="3472437"/>
            <a:ext cx="687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8CDD6E-C461-48F3-9247-612D53219014}"/>
              </a:ext>
            </a:extLst>
          </p:cNvPr>
          <p:cNvSpPr txBox="1"/>
          <p:nvPr/>
        </p:nvSpPr>
        <p:spPr>
          <a:xfrm>
            <a:off x="1584781" y="3137188"/>
            <a:ext cx="88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9175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A46285-AC70-4F24-87DC-EF5358B6E211}"/>
              </a:ext>
            </a:extLst>
          </p:cNvPr>
          <p:cNvSpPr txBox="1"/>
          <p:nvPr/>
        </p:nvSpPr>
        <p:spPr>
          <a:xfrm>
            <a:off x="1673956" y="3362858"/>
            <a:ext cx="884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8201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E535D8-67EC-45C9-8FD9-E06670C45FE9}"/>
              </a:ext>
            </a:extLst>
          </p:cNvPr>
          <p:cNvSpPr txBox="1"/>
          <p:nvPr/>
        </p:nvSpPr>
        <p:spPr>
          <a:xfrm>
            <a:off x="2792412" y="3549381"/>
            <a:ext cx="7263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xmlns="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80662" y="2070344"/>
            <a:ext cx="824829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xmlns="" id="{868E4F17-3912-420A-9CFC-81AE87BF9EE7}"/>
              </a:ext>
            </a:extLst>
          </p:cNvPr>
          <p:cNvSpPr/>
          <p:nvPr/>
        </p:nvSpPr>
        <p:spPr>
          <a:xfrm>
            <a:off x="3076633" y="404251"/>
            <a:ext cx="5526379" cy="825300"/>
          </a:xfrm>
          <a:prstGeom prst="roundRect">
            <a:avLst/>
          </a:prstGeom>
          <a:solidFill>
            <a:srgbClr val="F89E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cxnSp>
        <p:nvCxnSpPr>
          <p:cNvPr id="7" name="直接连接符 59">
            <a:extLst>
              <a:ext uri="{FF2B5EF4-FFF2-40B4-BE49-F238E27FC236}">
                <a16:creationId xmlns:a16="http://schemas.microsoft.com/office/drawing/2014/main" xmlns="" id="{3803235C-405C-47EC-A6E5-FC9164A83E87}"/>
              </a:ext>
            </a:extLst>
          </p:cNvPr>
          <p:cNvCxnSpPr>
            <a:cxnSpLocks/>
          </p:cNvCxnSpPr>
          <p:nvPr/>
        </p:nvCxnSpPr>
        <p:spPr>
          <a:xfrm>
            <a:off x="2593204" y="325484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F65716E6-3347-4F61-98E1-16A75232B7A4}"/>
              </a:ext>
            </a:extLst>
          </p:cNvPr>
          <p:cNvSpPr/>
          <p:nvPr/>
        </p:nvSpPr>
        <p:spPr bwMode="auto">
          <a:xfrm>
            <a:off x="2486853" y="2002766"/>
            <a:ext cx="782757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133910A7-D4A0-4BCE-97E3-8994C7E56393}"/>
              </a:ext>
            </a:extLst>
          </p:cNvPr>
          <p:cNvSpPr/>
          <p:nvPr/>
        </p:nvSpPr>
        <p:spPr bwMode="auto">
          <a:xfrm>
            <a:off x="3309165" y="1734337"/>
            <a:ext cx="5573670" cy="117243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>
              <a:lnSpc>
                <a:spcPct val="12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xmlns="" id="{3D91D9E0-063D-4D62-AC26-683305A2D0AC}"/>
              </a:ext>
            </a:extLst>
          </p:cNvPr>
          <p:cNvSpPr/>
          <p:nvPr/>
        </p:nvSpPr>
        <p:spPr bwMode="auto">
          <a:xfrm>
            <a:off x="2447298" y="3692926"/>
            <a:ext cx="782757" cy="51660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isḻîḓè">
            <a:extLst>
              <a:ext uri="{FF2B5EF4-FFF2-40B4-BE49-F238E27FC236}">
                <a16:creationId xmlns:a16="http://schemas.microsoft.com/office/drawing/2014/main" xmlns="" id="{0007700A-F86A-450E-9286-97CAE505DA8C}"/>
              </a:ext>
            </a:extLst>
          </p:cNvPr>
          <p:cNvSpPr/>
          <p:nvPr/>
        </p:nvSpPr>
        <p:spPr bwMode="auto">
          <a:xfrm>
            <a:off x="3269610" y="3339541"/>
            <a:ext cx="6123430" cy="122337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>
              <a:lnSpc>
                <a:spcPct val="12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isḻîḓè">
            <a:extLst>
              <a:ext uri="{FF2B5EF4-FFF2-40B4-BE49-F238E27FC236}">
                <a16:creationId xmlns:a16="http://schemas.microsoft.com/office/drawing/2014/main" xmlns="" id="{2C293469-C0A4-436E-B398-43447C2A29E9}"/>
              </a:ext>
            </a:extLst>
          </p:cNvPr>
          <p:cNvSpPr/>
          <p:nvPr/>
        </p:nvSpPr>
        <p:spPr bwMode="auto">
          <a:xfrm>
            <a:off x="2486854" y="5381504"/>
            <a:ext cx="782757" cy="591362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3" name="isḻîḓè">
            <a:extLst>
              <a:ext uri="{FF2B5EF4-FFF2-40B4-BE49-F238E27FC236}">
                <a16:creationId xmlns:a16="http://schemas.microsoft.com/office/drawing/2014/main" xmlns="" id="{15152FBE-B826-4797-B3BE-AE10F7950E54}"/>
              </a:ext>
            </a:extLst>
          </p:cNvPr>
          <p:cNvSpPr/>
          <p:nvPr/>
        </p:nvSpPr>
        <p:spPr bwMode="auto">
          <a:xfrm>
            <a:off x="3309165" y="5058555"/>
            <a:ext cx="6179453" cy="1241926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>
              <a:lnSpc>
                <a:spcPct val="12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vi-VN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2281</TotalTime>
  <Words>2373</Words>
  <Application>Microsoft Office PowerPoint</Application>
  <PresentationFormat>Widescreen</PresentationFormat>
  <Paragraphs>208</Paragraphs>
  <Slides>31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55" baseType="lpstr">
      <vt:lpstr>微软雅黑</vt:lpstr>
      <vt:lpstr>宋体</vt:lpstr>
      <vt:lpstr>宋体</vt:lpstr>
      <vt:lpstr>Arial</vt:lpstr>
      <vt:lpstr>Arial-Rounded</vt:lpstr>
      <vt:lpstr>Calibri</vt:lpstr>
      <vt:lpstr>Calibri Light</vt:lpstr>
      <vt:lpstr>iCiel Crocante</vt:lpstr>
      <vt:lpstr>Times New Roman</vt:lpstr>
      <vt:lpstr>UTM Avo</vt:lpstr>
      <vt:lpstr>Wingdings</vt:lpstr>
      <vt:lpstr>仓耳玄三M W05</vt:lpstr>
      <vt:lpstr>思源黑体 CN Light</vt:lpstr>
      <vt:lpstr>等线</vt:lpstr>
      <vt:lpstr>等线 Light</vt:lpstr>
      <vt:lpstr>Office 主题</vt:lpstr>
      <vt:lpstr>3_Office Theme</vt:lpstr>
      <vt:lpstr>1_Office Theme</vt:lpstr>
      <vt:lpstr>千图网拥有20W+精美PPT模板 更多PPT模板下载至：www.58pic.com/office/ppt​​</vt:lpstr>
      <vt:lpstr>1_Office 主题</vt:lpstr>
      <vt:lpstr>3_Office 主题​​</vt:lpstr>
      <vt:lpstr>包图主题2</vt:lpstr>
      <vt:lpstr>1_千图网拥有20W+精美PPT模板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AutoBVT</cp:lastModifiedBy>
  <cp:revision>82</cp:revision>
  <dcterms:created xsi:type="dcterms:W3CDTF">2021-08-01T09:17:56Z</dcterms:created>
  <dcterms:modified xsi:type="dcterms:W3CDTF">2022-02-27T09:59:52Z</dcterms:modified>
</cp:coreProperties>
</file>