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81" r:id="rId3"/>
    <p:sldId id="304" r:id="rId4"/>
    <p:sldId id="303" r:id="rId5"/>
    <p:sldId id="383" r:id="rId6"/>
    <p:sldId id="288" r:id="rId7"/>
    <p:sldId id="391" r:id="rId8"/>
    <p:sldId id="376" r:id="rId9"/>
    <p:sldId id="377" r:id="rId10"/>
    <p:sldId id="390" r:id="rId11"/>
    <p:sldId id="378" r:id="rId12"/>
    <p:sldId id="379" r:id="rId13"/>
    <p:sldId id="297" r:id="rId14"/>
    <p:sldId id="380" r:id="rId15"/>
    <p:sldId id="393" r:id="rId16"/>
    <p:sldId id="395" r:id="rId17"/>
    <p:sldId id="396" r:id="rId18"/>
    <p:sldId id="295" r:id="rId19"/>
    <p:sldId id="397" r:id="rId20"/>
    <p:sldId id="296" r:id="rId21"/>
    <p:sldId id="384" r:id="rId22"/>
    <p:sldId id="385" r:id="rId23"/>
    <p:sldId id="386" r:id="rId24"/>
    <p:sldId id="258" r:id="rId25"/>
    <p:sldId id="3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09/02/2022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54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8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41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2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02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83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300863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42622003-75D0-48FD-88C4-48E88BD8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CBF36F1">
            <a:hlinkClick r:id="" action="ppaction://media"/>
            <a:extLst>
              <a:ext uri="{FF2B5EF4-FFF2-40B4-BE49-F238E27FC236}">
                <a16:creationId xmlns:a16="http://schemas.microsoft.com/office/drawing/2014/main" xmlns="" id="{EA6C6DC2-AEDA-42A0-B23D-4668C3DFB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11" r="9205" b="14683"/>
          <a:stretch/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BD1A5-B9F3-42DA-A884-00B720347D19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9961F1-40DF-4EB0-A228-D33CC7A1B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96" y="2180305"/>
            <a:ext cx="7112680" cy="41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BD1A5-B9F3-42DA-A884-00B720347D19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2FC3F4-5072-43BC-BF78-959050C22CB8}"/>
              </a:ext>
            </a:extLst>
          </p:cNvPr>
          <p:cNvSpPr txBox="1"/>
          <p:nvPr/>
        </p:nvSpPr>
        <p:spPr>
          <a:xfrm>
            <a:off x="1919796" y="2057011"/>
            <a:ext cx="78257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R, U, M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BD1A5-B9F3-42DA-A884-00B720347D19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9" name="Text Box 1725">
            <a:extLst>
              <a:ext uri="{FF2B5EF4-FFF2-40B4-BE49-F238E27FC236}">
                <a16:creationId xmlns:a16="http://schemas.microsoft.com/office/drawing/2014/main" xmlns="" id="{FC72577D-49B5-4A16-AAAB-DED6B63C1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83" y="2414190"/>
            <a:ext cx="10416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2A3D1C94-7B39-412D-8CDD-24E52D9E0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4853667"/>
            <a:ext cx="465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xmlns="" id="{5E35BC32-C404-4C31-97FC-3B2835BE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3193749"/>
            <a:ext cx="74972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U, M, g, h, l, y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99F90024-0246-405C-AAE7-279B1E146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6" y="4116041"/>
            <a:ext cx="5165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3551910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BD1A5-B9F3-42DA-A884-00B720347D19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</a:t>
              </a:r>
            </a:p>
          </p:txBody>
        </p:sp>
      </p:grpSp>
      <p:sp>
        <p:nvSpPr>
          <p:cNvPr id="13" name="Text Box 1736">
            <a:extLst>
              <a:ext uri="{FF2B5EF4-FFF2-40B4-BE49-F238E27FC236}">
                <a16:creationId xmlns:a16="http://schemas.microsoft.com/office/drawing/2014/main" xmlns="" id="{240EB75E-5984-43C6-A38F-A783C8BD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88" y="2173093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737">
            <a:extLst>
              <a:ext uri="{FF2B5EF4-FFF2-40B4-BE49-F238E27FC236}">
                <a16:creationId xmlns:a16="http://schemas.microsoft.com/office/drawing/2014/main" xmlns="" id="{59C46D74-A68D-44F3-AD91-77BD8A62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48" y="2757868"/>
            <a:ext cx="9766852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ư, ê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6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/>
        </p:nvGraphicFramePr>
        <p:xfrm>
          <a:off x="2273284" y="708186"/>
          <a:ext cx="8063224" cy="914292"/>
        </p:xfrm>
        <a:graphic>
          <a:graphicData uri="http://schemas.openxmlformats.org/drawingml/2006/table">
            <a:tbl>
              <a:tblPr/>
              <a:tblGrid>
                <a:gridCol w="620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91215666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2418286090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326098489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82630158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xmlns="" val="125730665"/>
                    </a:ext>
                  </a:extLst>
                </a:gridCol>
              </a:tblGrid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418" y="305878"/>
            <a:ext cx="792897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Rừng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9" y="2360803"/>
            <a:ext cx="9707029" cy="7397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9" y="3100557"/>
            <a:ext cx="10000927" cy="16547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667" y="305877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237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806" y="311839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19" y="313371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757" y="305878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981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681" y="313370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xmlns="" id="{0741B975-A5FD-4E57-A604-9B72C76D2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935" y="590827"/>
            <a:ext cx="61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xmlns="" id="{C6CCB773-32C7-475B-A5F1-53F9E0788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497" y="596586"/>
            <a:ext cx="13187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Mi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ζ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9F1F50A-9A44-4D50-BB7E-498437A05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66" y="590826"/>
            <a:ext cx="496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Rectangle 115">
            <a:extLst>
              <a:ext uri="{FF2B5EF4-FFF2-40B4-BE49-F238E27FC236}">
                <a16:creationId xmlns:a16="http://schemas.microsoft.com/office/drawing/2014/main" xmlns="" id="{BE52D785-B9A6-495B-BD18-7639FDCBF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435" y="596585"/>
            <a:ext cx="1239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ηΗϛ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xmlns="" id="{06C2CC7C-CD30-48F4-A17E-683F09DB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289" y="575391"/>
            <a:ext cx="875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loài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xmlns="" id="{6A0DBA1B-5FAE-4AD7-A46D-8815E712C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241" y="595362"/>
            <a:ext cx="11724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xmlns="" id="{017FB9E1-540E-4B35-81FA-42E68A0C1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823" y="595360"/>
            <a:ext cx="8775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Ǖ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ί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ý.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  <p:bldP spid="12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178711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1E3D841-DBCC-44CB-BC11-4D62E5D8A05E}"/>
              </a:ext>
            </a:extLst>
          </p:cNvPr>
          <p:cNvGrpSpPr/>
          <p:nvPr/>
        </p:nvGrpSpPr>
        <p:grpSpPr>
          <a:xfrm>
            <a:off x="8178711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AEF53E-2ED4-4D3A-ACE4-4EB572A9D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493776" y="1505875"/>
            <a:ext cx="2638424" cy="2768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9AC692-23BE-4C8A-B3E3-9471A092BF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5050116" y="2587263"/>
            <a:ext cx="1706695" cy="16834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332FE1-F139-49CA-ABB3-FDA13B990C6C}"/>
              </a:ext>
            </a:extLst>
          </p:cNvPr>
          <p:cNvGrpSpPr/>
          <p:nvPr/>
        </p:nvGrpSpPr>
        <p:grpSpPr>
          <a:xfrm>
            <a:off x="1372468" y="4913182"/>
            <a:ext cx="7776285" cy="1168423"/>
            <a:chOff x="1984109" y="1048675"/>
            <a:chExt cx="6802934" cy="11162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7F5F1FD-C007-49C2-B195-24E4E12A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E54BAE6-1CB8-4FB0-84F3-39D64DFF92C5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9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xmlns="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49" y="970442"/>
            <a:ext cx="3711305" cy="37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3A5612-8186-4C6B-A9AB-D3114B59CE1E}"/>
              </a:ext>
            </a:extLst>
          </p:cNvPr>
          <p:cNvSpPr txBox="1"/>
          <p:nvPr/>
        </p:nvSpPr>
        <p:spPr>
          <a:xfrm>
            <a:off x="4813177" y="4681745"/>
            <a:ext cx="386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Đẹp Mà Nết Càng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922" y="795528"/>
            <a:ext cx="9136079" cy="5138928"/>
          </a:xfrm>
        </p:spPr>
      </p:pic>
    </p:spTree>
    <p:extLst>
      <p:ext uri="{BB962C8B-B14F-4D97-AF65-F5344CB8AC3E}">
        <p14:creationId xmlns:p14="http://schemas.microsoft.com/office/powerpoint/2010/main" val="42835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3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0180" y="2806059"/>
            <a:ext cx="70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: </a:t>
            </a:r>
            <a:r>
              <a:rPr lang="en-US" sz="3200" b="1" dirty="0" err="1"/>
              <a:t>Khủng</a:t>
            </a:r>
            <a:r>
              <a:rPr lang="en-US" sz="3200" b="1" dirty="0"/>
              <a:t> long/ SGK – tr. 42</a:t>
            </a:r>
          </a:p>
        </p:txBody>
      </p:sp>
    </p:spTree>
    <p:extLst>
      <p:ext uri="{BB962C8B-B14F-4D97-AF65-F5344CB8AC3E}">
        <p14:creationId xmlns:p14="http://schemas.microsoft.com/office/powerpoint/2010/main" val="262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878072" y="857252"/>
            <a:ext cx="9789928" cy="1550903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504029" y="1337546"/>
            <a:ext cx="6631019" cy="159193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1827011" y="1298825"/>
            <a:ext cx="1677018" cy="2367164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2790350" y="1345398"/>
            <a:ext cx="1513046" cy="1513046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3057569" y="1518751"/>
            <a:ext cx="97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676292" y="1881709"/>
            <a:ext cx="12685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40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4185196" y="3319741"/>
            <a:ext cx="5721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CHỮ HOA U - </a:t>
            </a:r>
            <a:r>
              <a:rPr lang="vi-VN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Ư</a:t>
            </a:r>
            <a:endParaRPr lang="zh-CN" altLang="en-US" sz="40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149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7103" y="1295861"/>
            <a:ext cx="517888" cy="3651043"/>
            <a:chOff x="1042416" y="804672"/>
            <a:chExt cx="210312" cy="436168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147805" y="1027505"/>
            <a:ext cx="3408444" cy="228599"/>
            <a:chOff x="5440680" y="1322832"/>
            <a:chExt cx="3017520" cy="19507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1407378" y="324301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3913633" y="499048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ô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li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701067-C04C-4631-AF65-DB37B7B7EC6F}"/>
              </a:ext>
            </a:extLst>
          </p:cNvPr>
          <p:cNvSpPr txBox="1"/>
          <p:nvPr/>
        </p:nvSpPr>
        <p:spPr>
          <a:xfrm>
            <a:off x="7251101" y="1462612"/>
            <a:ext cx="4432220" cy="118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AC08CA-0477-4096-8C00-9D21E89FDA12}"/>
              </a:ext>
            </a:extLst>
          </p:cNvPr>
          <p:cNvSpPr txBox="1"/>
          <p:nvPr/>
        </p:nvSpPr>
        <p:spPr>
          <a:xfrm>
            <a:off x="7327387" y="3012185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B162B1-A6CE-47F0-A52B-F74D59CA8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3121301" y="1256105"/>
            <a:ext cx="3809575" cy="3690799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996460" y="2682691"/>
            <a:ext cx="164723" cy="16652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C49C4F17-ED3A-47AF-AB61-4CF88042E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98853"/>
            <a:ext cx="6349846" cy="11655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B90A38E-040A-461D-96BE-496E229B4E5F}"/>
              </a:ext>
            </a:extLst>
          </p:cNvPr>
          <p:cNvGrpSpPr/>
          <p:nvPr/>
        </p:nvGrpSpPr>
        <p:grpSpPr>
          <a:xfrm>
            <a:off x="8299665" y="3313871"/>
            <a:ext cx="313983" cy="1251234"/>
            <a:chOff x="1042416" y="804672"/>
            <a:chExt cx="210312" cy="43616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AA51B8C-9A78-42E9-83DD-03C81362C20E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7243668-B9F0-494C-BA08-D84BC594CAA9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87F38DC3-5542-4BC1-AFBD-7E9CDFE1F6D0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7B23974-D627-4963-9867-AC9A11EFEB6F}"/>
              </a:ext>
            </a:extLst>
          </p:cNvPr>
          <p:cNvGrpSpPr/>
          <p:nvPr/>
        </p:nvGrpSpPr>
        <p:grpSpPr>
          <a:xfrm>
            <a:off x="6649980" y="2733170"/>
            <a:ext cx="1339970" cy="256918"/>
            <a:chOff x="5440680" y="1322832"/>
            <a:chExt cx="3017520" cy="1950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7FBBE0D-13D1-4986-8D3C-D75457734468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CCF2FFF-10D4-4A22-9FEE-387E4D84E27D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016A0B1-3155-441B-BDA6-AE98B3FBD085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F973C54-B116-46C5-A305-18BA1465CA24}"/>
              </a:ext>
            </a:extLst>
          </p:cNvPr>
          <p:cNvGrpSpPr/>
          <p:nvPr/>
        </p:nvGrpSpPr>
        <p:grpSpPr>
          <a:xfrm>
            <a:off x="2433185" y="1937478"/>
            <a:ext cx="184954" cy="2650247"/>
            <a:chOff x="1042416" y="804672"/>
            <a:chExt cx="210312" cy="4361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F283736-6729-4374-A0E8-A0A0119C5843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6CB3804-7C3F-42BE-8182-E655B940A14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AA2A845-D204-4DB5-980C-490A7706374A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412079E-7A5C-42A2-8FD1-C0F1C266AC64}"/>
              </a:ext>
            </a:extLst>
          </p:cNvPr>
          <p:cNvGrpSpPr/>
          <p:nvPr/>
        </p:nvGrpSpPr>
        <p:grpSpPr>
          <a:xfrm>
            <a:off x="2741636" y="1374641"/>
            <a:ext cx="2280449" cy="130302"/>
            <a:chOff x="5440680" y="1322832"/>
            <a:chExt cx="3017520" cy="1950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92C2185-FA22-45BC-B059-6B126140BA5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4E7B605-71B3-4AFF-9401-21934F3F2EC0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EA3EAA3-6B94-481A-8288-648A8FDA72C2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3BF31D85-B71F-4003-A1C8-1EFF6578F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568" y="2852206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xmlns="" id="{A13CFA72-B6F5-4A05-B717-4EDF4E241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285" y="925935"/>
            <a:ext cx="1535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ô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li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xmlns="" id="{C79BB1C4-5841-4093-9E3E-D171C53E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611" y="2274960"/>
            <a:ext cx="1627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ô li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xmlns="" id="{6F5EA82A-4928-4D70-B4AC-D3DD243CC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845" y="3669379"/>
            <a:ext cx="1552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ô li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E71AC895-1E1F-4FCE-939D-44D8A3F8A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009" y="5114985"/>
            <a:ext cx="9554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B4E4A35-D752-43BA-8273-D7B21AF6C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809836" y="1937479"/>
            <a:ext cx="2638424" cy="26809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02E4190-3D9B-4B30-81E0-C64D033C5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6592970" y="3039067"/>
            <a:ext cx="1601127" cy="15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1DB866DB-A877-4BDA-930F-7157324B1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85E5E548">
            <a:hlinkClick r:id="" action="ppaction://media"/>
            <a:extLst>
              <a:ext uri="{FF2B5EF4-FFF2-40B4-BE49-F238E27FC236}">
                <a16:creationId xmlns:a16="http://schemas.microsoft.com/office/drawing/2014/main" xmlns="" id="{AB985814-20D6-4C68-AF18-9A5419593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283018"/>
            <a:ext cx="5454254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DC849-9A46-465C-B6EE-9056675798D0}"/>
              </a:ext>
            </a:extLst>
          </p:cNvPr>
          <p:cNvSpPr txBox="1"/>
          <p:nvPr/>
        </p:nvSpPr>
        <p:spPr>
          <a:xfrm>
            <a:off x="4034675" y="504325"/>
            <a:ext cx="370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E2D82B-315F-4AF7-88E3-775D2D0D33C9}"/>
              </a:ext>
            </a:extLst>
          </p:cNvPr>
          <p:cNvSpPr txBox="1"/>
          <p:nvPr/>
        </p:nvSpPr>
        <p:spPr>
          <a:xfrm>
            <a:off x="572804" y="4462808"/>
            <a:ext cx="1062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D02632-A22D-4465-A5DD-E0C02E25A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53" y="2810474"/>
            <a:ext cx="1374259" cy="1402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355FF0A-FA0D-4B11-B231-A2DFB65A9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97" y="1438845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0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515</Words>
  <Application>Microsoft Office PowerPoint</Application>
  <PresentationFormat>Widescreen</PresentationFormat>
  <Paragraphs>89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.VnTime</vt:lpstr>
      <vt:lpstr>Arial</vt:lpstr>
      <vt:lpstr>Arial-Rounded</vt:lpstr>
      <vt:lpstr>Calibri</vt:lpstr>
      <vt:lpstr>HP001 4 hàng</vt:lpstr>
      <vt:lpstr>HP001 5 hàng</vt:lpstr>
      <vt:lpstr>iCiel Cadena</vt:lpstr>
      <vt:lpstr>Times New Roman</vt:lpstr>
      <vt:lpstr>UTM Avo</vt:lpstr>
      <vt:lpstr>UTM Cookies</vt:lpstr>
      <vt:lpstr>Wingdings</vt:lpstr>
      <vt:lpstr>华康少女文字W5(P)</vt:lpstr>
      <vt:lpstr>字魂17号-萌趣果冻体</vt:lpstr>
      <vt:lpstr>思源黑体 CN Bold</vt:lpstr>
      <vt:lpstr>等线</vt:lpstr>
      <vt:lpstr>等线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L171021</cp:lastModifiedBy>
  <cp:revision>20</cp:revision>
  <dcterms:created xsi:type="dcterms:W3CDTF">2021-07-31T07:49:05Z</dcterms:created>
  <dcterms:modified xsi:type="dcterms:W3CDTF">2022-02-09T09:39:50Z</dcterms:modified>
</cp:coreProperties>
</file>