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57" r:id="rId3"/>
    <p:sldId id="272" r:id="rId4"/>
    <p:sldId id="258" r:id="rId5"/>
    <p:sldId id="259" r:id="rId6"/>
    <p:sldId id="260" r:id="rId7"/>
    <p:sldId id="261" r:id="rId8"/>
    <p:sldId id="262" r:id="rId9"/>
    <p:sldId id="263" r:id="rId10"/>
    <p:sldId id="273" r:id="rId11"/>
    <p:sldId id="268" r:id="rId12"/>
    <p:sldId id="264" r:id="rId13"/>
    <p:sldId id="274" r:id="rId14"/>
    <p:sldId id="266" r:id="rId15"/>
    <p:sldId id="276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116AF-C23F-45A9-A835-7783C74BE2D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86080-3A93-475F-9069-7A1E69B30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3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5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372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5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8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0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3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3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8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3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5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2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7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0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5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EA841A-29C5-4B6F-B7FB-254F76198463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5087A-8F59-4315-8AAA-9B32CF4A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1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31308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177172" y="303075"/>
            <a:ext cx="9157454" cy="1666401"/>
            <a:chOff x="418676" y="2043956"/>
            <a:chExt cx="602064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418676" y="2299808"/>
              <a:ext cx="5237094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13" name="Text Box 1736">
            <a:extLst>
              <a:ext uri="{FF2B5EF4-FFF2-40B4-BE49-F238E27FC236}">
                <a16:creationId xmlns:a16="http://schemas.microsoft.com/office/drawing/2014/main" id="{240EB75E-5984-43C6-A38F-A783C8BD0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312" y="2615731"/>
            <a:ext cx="80213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1737">
            <a:extLst>
              <a:ext uri="{FF2B5EF4-FFF2-40B4-BE49-F238E27FC236}">
                <a16:creationId xmlns:a16="http://schemas.microsoft.com/office/drawing/2014/main" id="{59C46D74-A68D-44F3-AD91-77BD8A62E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572" y="3200506"/>
            <a:ext cx="976685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vi-VN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41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25023" y="3642077"/>
            <a:ext cx="9141681" cy="85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325023" y="4679779"/>
            <a:ext cx="9373429" cy="68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ghi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con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o.</a:t>
            </a:r>
            <a:endParaRPr lang="vi-VN" sz="2933" b="1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15247" y="1398925"/>
            <a:ext cx="9186028" cy="1666401"/>
            <a:chOff x="368719" y="2044312"/>
            <a:chExt cx="607060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4312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368719" y="2321239"/>
              <a:ext cx="5329274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30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6788" y="1191410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31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244" y="1199715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32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495" y="1199715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  <p:sp>
        <p:nvSpPr>
          <p:cNvPr id="33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283" y="1191412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 </a:t>
            </a:r>
          </a:p>
        </p:txBody>
      </p:sp>
      <p:sp>
        <p:nvSpPr>
          <p:cNvPr id="34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6632" y="1191410"/>
            <a:ext cx="6326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90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57143" b="59428"/>
          <a:stretch>
            <a:fillRect/>
          </a:stretch>
        </p:blipFill>
        <p:spPr bwMode="auto">
          <a:xfrm>
            <a:off x="1524000" y="609601"/>
            <a:ext cx="868680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5470" y="1912244"/>
            <a:ext cx="15087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Vườn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44768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8178711" y="2731174"/>
            <a:ext cx="1986222" cy="17958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8178711" y="493704"/>
            <a:ext cx="1986222" cy="1795833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7D7BC8D-DC9D-4A1C-A0BC-F776FC1FF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08" y="514963"/>
            <a:ext cx="3567521" cy="36699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403" y="2233605"/>
            <a:ext cx="1801317" cy="195050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148597" y="4733068"/>
            <a:ext cx="9090778" cy="1666401"/>
            <a:chOff x="368719" y="2044312"/>
            <a:chExt cx="6070605" cy="12498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27106" b="78302"/>
            <a:stretch/>
          </p:blipFill>
          <p:spPr>
            <a:xfrm>
              <a:off x="418676" y="2044312"/>
              <a:ext cx="6020648" cy="124980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368719" y="2321239"/>
              <a:ext cx="5329274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45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97" y="150921"/>
            <a:ext cx="4948406" cy="494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4385567" y="5099327"/>
            <a:ext cx="515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7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29138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853446" y="3963983"/>
            <a:ext cx="1061234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Vườn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cây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quanh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xanh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tốt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6472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559" y="3041270"/>
            <a:ext cx="84716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4016489" y="1834084"/>
            <a:ext cx="12685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5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405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54937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267122" y="2913826"/>
            <a:ext cx="8815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4310901" y="312259"/>
            <a:ext cx="4323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853446" y="3963983"/>
            <a:ext cx="1061234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Vườn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cây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quanh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xanh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tốt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53537" y="1008454"/>
            <a:ext cx="4365298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 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7BC8D-DC9D-4A1C-A0BC-F776FC1F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988132"/>
            <a:ext cx="4195818" cy="446369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43383" y="1819275"/>
            <a:ext cx="517888" cy="3477214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930808" y="779855"/>
            <a:ext cx="3408444" cy="228599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90381" y="299536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696636" y="251398"/>
            <a:ext cx="20157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6453537" y="3240785"/>
            <a:ext cx="4737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423274" y="357721"/>
            <a:ext cx="7154436" cy="1446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8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V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Hướng dẫn viết - 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7158" y="1700389"/>
            <a:ext cx="8466667" cy="476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4728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88A49A-48E6-4EFF-ACEE-0B05EC5FB751}"/>
              </a:ext>
            </a:extLst>
          </p:cNvPr>
          <p:cNvSpPr txBox="1"/>
          <p:nvPr/>
        </p:nvSpPr>
        <p:spPr>
          <a:xfrm>
            <a:off x="334084" y="5237310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D7BC8D-DC9D-4A1C-A0BC-F776FC1F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259" y="716310"/>
            <a:ext cx="3567521" cy="3669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205" y="2435733"/>
            <a:ext cx="1801317" cy="19505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9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204457" y="545087"/>
            <a:ext cx="8244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V (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cỡ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nhỏ</a:t>
            </a:r>
            <a:r>
              <a:rPr lang="en-US" sz="32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)</a:t>
            </a:r>
            <a:endParaRPr lang="en-US" sz="32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1756" y="1447801"/>
            <a:ext cx="4993570" cy="4761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8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2569457" y="-30824"/>
            <a:ext cx="7154436" cy="1175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lang="en-US" sz="5333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333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dụng</a:t>
            </a:r>
            <a:endParaRPr lang="en-US" sz="5333" b="1" kern="0" dirty="0">
              <a:solidFill>
                <a:srgbClr val="FFAB40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944984" y="1371163"/>
            <a:ext cx="10612340" cy="1666401"/>
            <a:chOff x="369833" y="2043956"/>
            <a:chExt cx="6298428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69833" y="2306666"/>
              <a:ext cx="6298428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FC04F02-A0DE-49CD-8065-DBA6B11B7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348" y="3182079"/>
            <a:ext cx="5763624" cy="3836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923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324109" y="2825522"/>
            <a:ext cx="9141681" cy="176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lang="en-US" sz="2933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vi-VN" sz="2933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6486261" y="3050172"/>
            <a:ext cx="4212191" cy="68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933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933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V</a:t>
            </a:r>
            <a:r>
              <a:rPr lang="en-US" sz="2933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933" b="1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2094068" y="4672392"/>
            <a:ext cx="9141681" cy="1863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V, h, y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2 li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rưỡi</a:t>
            </a:r>
            <a:endParaRPr lang="en-US" sz="2667" b="1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667" b="1" kern="0" dirty="0" err="1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667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1 li</a:t>
            </a:r>
            <a:endParaRPr lang="vi-VN" sz="2667" b="1" kern="0" dirty="0">
              <a:solidFill>
                <a:srgbClr val="FC7D77">
                  <a:lumMod val="75000"/>
                </a:srgbClr>
              </a:solidFill>
              <a:latin typeface="Arial-Rounded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B6C47-B167-4455-8E17-008129D32641}"/>
              </a:ext>
            </a:extLst>
          </p:cNvPr>
          <p:cNvGrpSpPr/>
          <p:nvPr/>
        </p:nvGrpSpPr>
        <p:grpSpPr>
          <a:xfrm>
            <a:off x="1091447" y="1369875"/>
            <a:ext cx="8852654" cy="1666401"/>
            <a:chOff x="418676" y="2043956"/>
            <a:chExt cx="6020648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6C9431-918B-4B23-B4F1-B4D2EF6DB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644CAD-E244-46B8-9F16-28F79BA125FC}"/>
                </a:ext>
              </a:extLst>
            </p:cNvPr>
            <p:cNvSpPr txBox="1"/>
            <p:nvPr/>
          </p:nvSpPr>
          <p:spPr>
            <a:xfrm>
              <a:off x="418676" y="2299808"/>
              <a:ext cx="5551464" cy="5617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Vườn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cây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quanh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năm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xanh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tốt</a:t>
              </a:r>
              <a:r>
                <a:rPr lang="en-US" sz="4267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48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318</Words>
  <Application>Microsoft Office PowerPoint</Application>
  <PresentationFormat>Widescreen</PresentationFormat>
  <Paragraphs>54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9</cp:revision>
  <dcterms:created xsi:type="dcterms:W3CDTF">2022-02-08T03:13:38Z</dcterms:created>
  <dcterms:modified xsi:type="dcterms:W3CDTF">2022-02-28T02:48:22Z</dcterms:modified>
</cp:coreProperties>
</file>