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  <p:sldMasterId id="2147483695" r:id="rId4"/>
    <p:sldMasterId id="2147483707" r:id="rId5"/>
  </p:sldMasterIdLst>
  <p:notesMasterIdLst>
    <p:notesMasterId r:id="rId43"/>
  </p:notesMasterIdLst>
  <p:sldIdLst>
    <p:sldId id="482" r:id="rId6"/>
    <p:sldId id="483" r:id="rId7"/>
    <p:sldId id="484" r:id="rId8"/>
    <p:sldId id="256" r:id="rId9"/>
    <p:sldId id="262" r:id="rId10"/>
    <p:sldId id="257" r:id="rId11"/>
    <p:sldId id="258" r:id="rId12"/>
    <p:sldId id="259" r:id="rId13"/>
    <p:sldId id="260" r:id="rId14"/>
    <p:sldId id="261" r:id="rId15"/>
    <p:sldId id="470" r:id="rId16"/>
    <p:sldId id="489" r:id="rId17"/>
    <p:sldId id="520" r:id="rId18"/>
    <p:sldId id="505" r:id="rId19"/>
    <p:sldId id="506" r:id="rId20"/>
    <p:sldId id="507" r:id="rId21"/>
    <p:sldId id="508" r:id="rId22"/>
    <p:sldId id="509" r:id="rId23"/>
    <p:sldId id="510" r:id="rId24"/>
    <p:sldId id="511" r:id="rId25"/>
    <p:sldId id="512" r:id="rId26"/>
    <p:sldId id="367" r:id="rId27"/>
    <p:sldId id="514" r:id="rId28"/>
    <p:sldId id="503" r:id="rId29"/>
    <p:sldId id="269" r:id="rId30"/>
    <p:sldId id="516" r:id="rId31"/>
    <p:sldId id="517" r:id="rId32"/>
    <p:sldId id="312" r:id="rId33"/>
    <p:sldId id="519" r:id="rId34"/>
    <p:sldId id="479" r:id="rId35"/>
    <p:sldId id="480" r:id="rId36"/>
    <p:sldId id="502" r:id="rId37"/>
    <p:sldId id="368" r:id="rId38"/>
    <p:sldId id="485" r:id="rId39"/>
    <p:sldId id="486" r:id="rId40"/>
    <p:sldId id="487" r:id="rId41"/>
    <p:sldId id="48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A7"/>
    <a:srgbClr val="FFE48F"/>
    <a:srgbClr val="FFFFFF"/>
    <a:srgbClr val="9B355E"/>
    <a:srgbClr val="5B346A"/>
    <a:srgbClr val="9A5F00"/>
    <a:srgbClr val="017581"/>
    <a:srgbClr val="006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29" d="100"/>
          <a:sy n="29" d="100"/>
        </p:scale>
        <p:origin x="6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B8B0-3010-45A0-ADBE-28216E45DA2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10BDD-CF9C-4060-8E5D-B722CC434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8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343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6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030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7684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00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709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85416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17099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3400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16909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716608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82141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323369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0712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560301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611398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523241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12398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58090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038332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7678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93534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825684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093488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078122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93904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844078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8152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53993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99146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798590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6971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72508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77864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9782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7172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02217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35106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547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3384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2972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19432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89249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488919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32331726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118131286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0393164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3381285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0928937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3479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035715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7722709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345640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44568272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1219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40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95584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05399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67631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40153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6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ll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7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734" r:id="rId7"/>
  </p:sldLayoutIdLst>
  <p:transition spd="slow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2693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ABCFC-4247-4289-A728-A27B416E6744}"/>
              </a:ext>
            </a:extLst>
          </p:cNvPr>
          <p:cNvSpPr txBox="1"/>
          <p:nvPr userDrawn="1"/>
        </p:nvSpPr>
        <p:spPr>
          <a:xfrm>
            <a:off x="9607726" y="6877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11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30" r:id="rId12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814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31" r:id="rId11"/>
    <p:sldLayoutId id="2147483732" r:id="rId12"/>
    <p:sldLayoutId id="2147483733" r:id="rId13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54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4.gif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slide" Target="slide10.xml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slide" Target="slide9.xml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slide" Target="slide8.xml"/><Relationship Id="rId4" Type="http://schemas.openxmlformats.org/officeDocument/2006/relationships/image" Target="../media/image31.png"/><Relationship Id="rId9" Type="http://schemas.openxmlformats.org/officeDocument/2006/relationships/slide" Target="slide7.xml"/><Relationship Id="rId1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5.xml"/><Relationship Id="rId5" Type="http://schemas.openxmlformats.org/officeDocument/2006/relationships/image" Target="../media/image32.png"/><Relationship Id="rId10" Type="http://schemas.openxmlformats.org/officeDocument/2006/relationships/image" Target="../media/image42.gif"/><Relationship Id="rId4" Type="http://schemas.openxmlformats.org/officeDocument/2006/relationships/image" Target="../media/image31.pn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4800" b="1" i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873964"/>
      </p:ext>
    </p:extLst>
  </p:cSld>
  <p:clrMapOvr>
    <a:masterClrMapping/>
  </p:clrMapOvr>
  <p:transition spd="slow" advClick="0" advTm="127949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 gì bắt chước rất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Dạy nó nói được tiếng Tây, tiếng Tàu?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vẹt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12D7C4-6B6C-44B4-AC8A-0209F8482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15767" y="2044325"/>
            <a:ext cx="8360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9: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17FCD7-668A-4B15-BDC0-2CA995009D9A}"/>
              </a:ext>
            </a:extLst>
          </p:cNvPr>
          <p:cNvSpPr txBox="1"/>
          <p:nvPr/>
        </p:nvSpPr>
        <p:spPr>
          <a:xfrm>
            <a:off x="932772" y="1891326"/>
            <a:ext cx="80632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b="1" spc="-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b="1" spc="-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b="1" spc="-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500" b="1" spc="-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b="1" spc="-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b="1" spc="-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b="1" spc="-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b="1" spc="-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b="1" spc="-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500" b="1" spc="-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b="1" spc="-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altLang="zh-CN" sz="3500" b="1" spc="-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b="1" spc="-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b="1" spc="-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b="1" spc="-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500" b="1" spc="-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b="1" spc="-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endParaRPr lang="zh-CN" altLang="en-US" sz="3500" b="1" spc="-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8D4C7-97B5-4D72-A2CC-0FF4830F7A7B}"/>
              </a:ext>
            </a:extLst>
          </p:cNvPr>
          <p:cNvSpPr txBox="1"/>
          <p:nvPr/>
        </p:nvSpPr>
        <p:spPr>
          <a:xfrm>
            <a:off x="932772" y="2850991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b="1" spc="-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ngắt giọng phù hợp với nhịp thơ</a:t>
            </a:r>
            <a:endParaRPr lang="zh-CN" altLang="en-US" sz="3500" b="1" spc="-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C5981-24E2-4B40-B8B8-AF8EF971B8B3}"/>
              </a:ext>
            </a:extLst>
          </p:cNvPr>
          <p:cNvSpPr txBox="1"/>
          <p:nvPr/>
        </p:nvSpPr>
        <p:spPr>
          <a:xfrm>
            <a:off x="806556" y="3810656"/>
            <a:ext cx="10192748" cy="132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altLang="zh-CN" sz="3500" b="1" spc="-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Một số loài chim cũng có đặc điểm, tính nết giống như con người.</a:t>
            </a:r>
            <a:endParaRPr lang="zh-CN" altLang="en-US" sz="3500" b="1" spc="-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169E0-43E6-4F83-8A19-E16FB9B64F19}"/>
              </a:ext>
            </a:extLst>
          </p:cNvPr>
          <p:cNvSpPr txBox="1"/>
          <p:nvPr/>
        </p:nvSpPr>
        <p:spPr>
          <a:xfrm>
            <a:off x="1682024" y="491892"/>
            <a:ext cx="7716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186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iếng Chim Sáo Nâu Hót Hay Và Rõ Không Tạp Âm MP3 - YouTube">
            <a:extLst>
              <a:ext uri="{FF2B5EF4-FFF2-40B4-BE49-F238E27FC236}">
                <a16:creationId xmlns:a16="http://schemas.microsoft.com/office/drawing/2014/main" id="{09DB51AD-1F61-457F-A65A-4E5B6B553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600559" y="1543258"/>
            <a:ext cx="2415631" cy="172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ò chao, Liếu điếu - Masked Laughingthrush - Garrulax perspicillatus">
            <a:extLst>
              <a:ext uri="{FF2B5EF4-FFF2-40B4-BE49-F238E27FC236}">
                <a16:creationId xmlns:a16="http://schemas.microsoft.com/office/drawing/2014/main" id="{FBE75771-4734-4BD8-8A7D-0CC94574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11" y="1506495"/>
            <a:ext cx="2354822" cy="176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y2mate.com - Tiếng chim Liếu Điếu cho anh em đam mê bẫy chim">
            <a:hlinkClick r:id="" action="ppaction://media"/>
            <a:extLst>
              <a:ext uri="{FF2B5EF4-FFF2-40B4-BE49-F238E27FC236}">
                <a16:creationId xmlns:a16="http://schemas.microsoft.com/office/drawing/2014/main" id="{3318622C-DEF5-4B22-BE7F-9F5A5C534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5425" y="1699454"/>
            <a:ext cx="640650" cy="640650"/>
          </a:xfrm>
          <a:prstGeom prst="rect">
            <a:avLst/>
          </a:prstGeom>
        </p:spPr>
      </p:pic>
      <p:pic>
        <p:nvPicPr>
          <p:cNvPr id="25" name="Picture 6" descr="Chìa vôi trắng – Wikipedia tiếng Việt">
            <a:extLst>
              <a:ext uri="{FF2B5EF4-FFF2-40B4-BE49-F238E27FC236}">
                <a16:creationId xmlns:a16="http://schemas.microsoft.com/office/drawing/2014/main" id="{06010B4D-2BE4-4D9E-A88A-45848DDF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707" y="1493879"/>
            <a:ext cx="2280830" cy="177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èo bẻo và hai anh em nhà chào mào">
            <a:extLst>
              <a:ext uri="{FF2B5EF4-FFF2-40B4-BE49-F238E27FC236}">
                <a16:creationId xmlns:a16="http://schemas.microsoft.com/office/drawing/2014/main" id="{F15D4B75-0724-487D-84AC-9267FEDC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141" y="1507921"/>
            <a:ext cx="2403404" cy="177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Tìm hiểu ý nghĩa của giấc mơ thấy chim khách">
            <a:extLst>
              <a:ext uri="{FF2B5EF4-FFF2-40B4-BE49-F238E27FC236}">
                <a16:creationId xmlns:a16="http://schemas.microsoft.com/office/drawing/2014/main" id="{28CC3752-4F4D-45B6-8FB5-5E26F11C1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600559" y="3739399"/>
            <a:ext cx="2415631" cy="17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him Sẻ】 Ăn Gì, Cách Nuôi, Giá Bao Nhiêu, Bay Vào Nhà Có Điềm Gì">
            <a:extLst>
              <a:ext uri="{FF2B5EF4-FFF2-40B4-BE49-F238E27FC236}">
                <a16:creationId xmlns:a16="http://schemas.microsoft.com/office/drawing/2014/main" id="{402E2431-ADBA-4998-8C7A-961E19F1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7" y="3675551"/>
            <a:ext cx="2426606" cy="179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ướng dẫn cách nuôi chim sâu xanh chuẩn nhất - VNLife">
            <a:extLst>
              <a:ext uri="{FF2B5EF4-FFF2-40B4-BE49-F238E27FC236}">
                <a16:creationId xmlns:a16="http://schemas.microsoft.com/office/drawing/2014/main" id="{867562ED-3E18-4542-8A30-9DE12735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707" y="3611138"/>
            <a:ext cx="2301429" cy="185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Phân tích Khi con tu hú của Tố Hữu (11 bài) - Văn mẫu lớp 8">
            <a:extLst>
              <a:ext uri="{FF2B5EF4-FFF2-40B4-BE49-F238E27FC236}">
                <a16:creationId xmlns:a16="http://schemas.microsoft.com/office/drawing/2014/main" id="{78247EAB-2BB5-484D-9D7F-3812C2B1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810" y="3675550"/>
            <a:ext cx="2403404" cy="185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A72F50-4C81-43A4-8CAB-211D9FC609C9}"/>
              </a:ext>
            </a:extLst>
          </p:cNvPr>
          <p:cNvSpPr txBox="1"/>
          <p:nvPr/>
        </p:nvSpPr>
        <p:spPr>
          <a:xfrm>
            <a:off x="1991379" y="321551"/>
            <a:ext cx="6729391" cy="59540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ts val="3492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CBCD2B-D0EE-4B55-A83E-22C615D39D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616" y="205809"/>
            <a:ext cx="893100" cy="5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67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è chim">
            <a:hlinkClick r:id="" action="ppaction://media"/>
            <a:extLst>
              <a:ext uri="{FF2B5EF4-FFF2-40B4-BE49-F238E27FC236}">
                <a16:creationId xmlns:a16="http://schemas.microsoft.com/office/drawing/2014/main" id="{962778FF-A500-4118-8B38-4083BBCFA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0694" y="134855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4021044" y="439902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1172438" y="1041141"/>
            <a:ext cx="3534343" cy="5133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5757367" y="1041142"/>
            <a:ext cx="4976894" cy="5133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1AA56-96CC-4219-9800-78BCE61CA6EF}"/>
              </a:ext>
            </a:extLst>
          </p:cNvPr>
          <p:cNvSpPr txBox="1"/>
          <p:nvPr/>
        </p:nvSpPr>
        <p:spPr>
          <a:xfrm>
            <a:off x="8245814" y="5979834"/>
            <a:ext cx="1786083" cy="40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C87A9B-302B-4B57-8683-BDBA7EF3CA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5991" y="330646"/>
            <a:ext cx="582308" cy="52517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441EE1-F115-4501-B5E1-A31AEC20AD09}"/>
              </a:ext>
            </a:extLst>
          </p:cNvPr>
          <p:cNvCxnSpPr/>
          <p:nvPr/>
        </p:nvCxnSpPr>
        <p:spPr>
          <a:xfrm>
            <a:off x="2138978" y="1476683"/>
            <a:ext cx="18718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05B335-3653-4CA4-8C31-101CBE6DE0D1}"/>
              </a:ext>
            </a:extLst>
          </p:cNvPr>
          <p:cNvCxnSpPr/>
          <p:nvPr/>
        </p:nvCxnSpPr>
        <p:spPr>
          <a:xfrm>
            <a:off x="6715014" y="2483848"/>
            <a:ext cx="15469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E2E3BC-18F2-4CEB-8431-069D17BB6608}"/>
              </a:ext>
            </a:extLst>
          </p:cNvPr>
          <p:cNvCxnSpPr>
            <a:cxnSpLocks/>
          </p:cNvCxnSpPr>
          <p:nvPr/>
        </p:nvCxnSpPr>
        <p:spPr>
          <a:xfrm>
            <a:off x="5971960" y="5496871"/>
            <a:ext cx="17094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5486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2345085" y="1013666"/>
            <a:ext cx="212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2048517" y="2201077"/>
            <a:ext cx="3534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6424632" y="323489"/>
            <a:ext cx="497689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4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1AA56-96CC-4219-9800-78BCE61CA6EF}"/>
              </a:ext>
            </a:extLst>
          </p:cNvPr>
          <p:cNvSpPr txBox="1"/>
          <p:nvPr/>
        </p:nvSpPr>
        <p:spPr>
          <a:xfrm>
            <a:off x="9138855" y="6306633"/>
            <a:ext cx="1786083" cy="40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C87A9B-302B-4B57-8683-BDBA7EF3C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5991" y="330646"/>
            <a:ext cx="582308" cy="5251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79292" y="2355536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5855462" y="240417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1446081" y="4332115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55407" y="43192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855462" y="4389781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54225568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4989429" y="771117"/>
            <a:ext cx="273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4445725" y="1468018"/>
            <a:ext cx="4549993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86889" y="1581402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DCA13E-1A22-4815-AB4F-DE5B1F8BE0FA}"/>
              </a:ext>
            </a:extLst>
          </p:cNvPr>
          <p:cNvCxnSpPr>
            <a:cxnSpLocks/>
          </p:cNvCxnSpPr>
          <p:nvPr/>
        </p:nvCxnSpPr>
        <p:spPr>
          <a:xfrm flipH="1">
            <a:off x="8128131" y="1581402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425968-D4E1-46E5-83C0-1E5F6376279D}"/>
              </a:ext>
            </a:extLst>
          </p:cNvPr>
          <p:cNvGrpSpPr/>
          <p:nvPr/>
        </p:nvGrpSpPr>
        <p:grpSpPr>
          <a:xfrm>
            <a:off x="7244709" y="2204349"/>
            <a:ext cx="234443" cy="378443"/>
            <a:chOff x="8681527" y="2921749"/>
            <a:chExt cx="178748" cy="37844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7CF179-663C-4D14-A4F5-3D8DE66748CB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74AA921-5BFF-487C-850A-590A5DD7B355}"/>
                </a:ext>
              </a:extLst>
            </p:cNvPr>
            <p:cNvCxnSpPr/>
            <p:nvPr/>
          </p:nvCxnSpPr>
          <p:spPr>
            <a:xfrm flipH="1">
              <a:off x="8681527" y="2946463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7921832" y="2789040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81016-E2B7-475C-AD6D-415848C6D5F5}"/>
              </a:ext>
            </a:extLst>
          </p:cNvPr>
          <p:cNvGrpSpPr/>
          <p:nvPr/>
        </p:nvGrpSpPr>
        <p:grpSpPr>
          <a:xfrm>
            <a:off x="7611808" y="3443330"/>
            <a:ext cx="234443" cy="353729"/>
            <a:chOff x="8681527" y="2921749"/>
            <a:chExt cx="178748" cy="3537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DA54A0-F27F-4D2C-9082-03E04F529F85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02587E-9B83-4411-A210-8C9DC5A3290A}"/>
                </a:ext>
              </a:extLst>
            </p:cNvPr>
            <p:cNvCxnSpPr/>
            <p:nvPr/>
          </p:nvCxnSpPr>
          <p:spPr>
            <a:xfrm flipH="1">
              <a:off x="8681527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>
            <a:off x="6493866" y="2034336"/>
            <a:ext cx="1399391" cy="111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889686" y="4682683"/>
            <a:ext cx="10453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xon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5883482" y="2847797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01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4418124" y="915975"/>
            <a:ext cx="4874157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15688" y="1060424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DCA13E-1A22-4815-AB4F-DE5B1F8BE0FA}"/>
              </a:ext>
            </a:extLst>
          </p:cNvPr>
          <p:cNvCxnSpPr>
            <a:cxnSpLocks/>
          </p:cNvCxnSpPr>
          <p:nvPr/>
        </p:nvCxnSpPr>
        <p:spPr>
          <a:xfrm flipH="1">
            <a:off x="7923896" y="1129907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425968-D4E1-46E5-83C0-1E5F6376279D}"/>
              </a:ext>
            </a:extLst>
          </p:cNvPr>
          <p:cNvGrpSpPr/>
          <p:nvPr/>
        </p:nvGrpSpPr>
        <p:grpSpPr>
          <a:xfrm>
            <a:off x="7714275" y="1685355"/>
            <a:ext cx="234443" cy="378443"/>
            <a:chOff x="8681527" y="2921749"/>
            <a:chExt cx="178748" cy="37844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7CF179-663C-4D14-A4F5-3D8DE66748CB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74AA921-5BFF-487C-850A-590A5DD7B355}"/>
                </a:ext>
              </a:extLst>
            </p:cNvPr>
            <p:cNvCxnSpPr/>
            <p:nvPr/>
          </p:nvCxnSpPr>
          <p:spPr>
            <a:xfrm flipH="1">
              <a:off x="8681527" y="2946463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8391398" y="2270046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81016-E2B7-475C-AD6D-415848C6D5F5}"/>
              </a:ext>
            </a:extLst>
          </p:cNvPr>
          <p:cNvGrpSpPr/>
          <p:nvPr/>
        </p:nvGrpSpPr>
        <p:grpSpPr>
          <a:xfrm>
            <a:off x="7636522" y="2924336"/>
            <a:ext cx="234443" cy="353729"/>
            <a:chOff x="8681527" y="2921749"/>
            <a:chExt cx="178748" cy="3537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DA54A0-F27F-4D2C-9082-03E04F529F85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02587E-9B83-4411-A210-8C9DC5A3290A}"/>
                </a:ext>
              </a:extLst>
            </p:cNvPr>
            <p:cNvCxnSpPr/>
            <p:nvPr/>
          </p:nvCxnSpPr>
          <p:spPr>
            <a:xfrm flipH="1">
              <a:off x="8681527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>
            <a:off x="7734758" y="2664332"/>
            <a:ext cx="6389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013255" y="4495540"/>
            <a:ext cx="10379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tếu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6764284" y="2315003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3094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3936185" y="678275"/>
            <a:ext cx="4976894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366960" y="786713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DCA13E-1A22-4815-AB4F-DE5B1F8BE0FA}"/>
              </a:ext>
            </a:extLst>
          </p:cNvPr>
          <p:cNvCxnSpPr>
            <a:cxnSpLocks/>
          </p:cNvCxnSpPr>
          <p:nvPr/>
        </p:nvCxnSpPr>
        <p:spPr>
          <a:xfrm flipH="1">
            <a:off x="7726184" y="833339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425968-D4E1-46E5-83C0-1E5F6376279D}"/>
              </a:ext>
            </a:extLst>
          </p:cNvPr>
          <p:cNvGrpSpPr/>
          <p:nvPr/>
        </p:nvGrpSpPr>
        <p:grpSpPr>
          <a:xfrm>
            <a:off x="7590705" y="1388787"/>
            <a:ext cx="234443" cy="378443"/>
            <a:chOff x="8681527" y="2921749"/>
            <a:chExt cx="178748" cy="37844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7CF179-663C-4D14-A4F5-3D8DE66748CB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74AA921-5BFF-487C-850A-590A5DD7B355}"/>
                </a:ext>
              </a:extLst>
            </p:cNvPr>
            <p:cNvCxnSpPr/>
            <p:nvPr/>
          </p:nvCxnSpPr>
          <p:spPr>
            <a:xfrm flipH="1">
              <a:off x="8681527" y="2946463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7799114" y="2026772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81016-E2B7-475C-AD6D-415848C6D5F5}"/>
              </a:ext>
            </a:extLst>
          </p:cNvPr>
          <p:cNvGrpSpPr/>
          <p:nvPr/>
        </p:nvGrpSpPr>
        <p:grpSpPr>
          <a:xfrm>
            <a:off x="8529778" y="2639774"/>
            <a:ext cx="234443" cy="353729"/>
            <a:chOff x="8681527" y="2921749"/>
            <a:chExt cx="178748" cy="3537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DA54A0-F27F-4D2C-9082-03E04F529F85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02587E-9B83-4411-A210-8C9DC5A3290A}"/>
                </a:ext>
              </a:extLst>
            </p:cNvPr>
            <p:cNvCxnSpPr/>
            <p:nvPr/>
          </p:nvCxnSpPr>
          <p:spPr>
            <a:xfrm flipH="1">
              <a:off x="8681527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67592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4299325" y="868418"/>
            <a:ext cx="4976894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680672" y="966764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DCA13E-1A22-4815-AB4F-DE5B1F8BE0FA}"/>
              </a:ext>
            </a:extLst>
          </p:cNvPr>
          <p:cNvCxnSpPr>
            <a:cxnSpLocks/>
          </p:cNvCxnSpPr>
          <p:nvPr/>
        </p:nvCxnSpPr>
        <p:spPr>
          <a:xfrm flipH="1">
            <a:off x="7499766" y="1105731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425968-D4E1-46E5-83C0-1E5F6376279D}"/>
              </a:ext>
            </a:extLst>
          </p:cNvPr>
          <p:cNvGrpSpPr/>
          <p:nvPr/>
        </p:nvGrpSpPr>
        <p:grpSpPr>
          <a:xfrm>
            <a:off x="7262776" y="1619920"/>
            <a:ext cx="234443" cy="353729"/>
            <a:chOff x="8681527" y="2946463"/>
            <a:chExt cx="178748" cy="35372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7CF179-663C-4D14-A4F5-3D8DE66748CB}"/>
                </a:ext>
              </a:extLst>
            </p:cNvPr>
            <p:cNvCxnSpPr/>
            <p:nvPr/>
          </p:nvCxnSpPr>
          <p:spPr>
            <a:xfrm flipH="1">
              <a:off x="8756426" y="2946463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74AA921-5BFF-487C-850A-590A5DD7B355}"/>
                </a:ext>
              </a:extLst>
            </p:cNvPr>
            <p:cNvCxnSpPr/>
            <p:nvPr/>
          </p:nvCxnSpPr>
          <p:spPr>
            <a:xfrm flipH="1">
              <a:off x="8681527" y="2946463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7664837" y="2281628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81016-E2B7-475C-AD6D-415848C6D5F5}"/>
              </a:ext>
            </a:extLst>
          </p:cNvPr>
          <p:cNvGrpSpPr/>
          <p:nvPr/>
        </p:nvGrpSpPr>
        <p:grpSpPr>
          <a:xfrm>
            <a:off x="7587094" y="2874908"/>
            <a:ext cx="234443" cy="353729"/>
            <a:chOff x="8681527" y="2921749"/>
            <a:chExt cx="178748" cy="3537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DA54A0-F27F-4D2C-9082-03E04F529F85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02587E-9B83-4411-A210-8C9DC5A3290A}"/>
                </a:ext>
              </a:extLst>
            </p:cNvPr>
            <p:cNvCxnSpPr/>
            <p:nvPr/>
          </p:nvCxnSpPr>
          <p:spPr>
            <a:xfrm flipH="1">
              <a:off x="8681527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>
            <a:off x="6324600" y="1421360"/>
            <a:ext cx="10759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074948" y="4291127"/>
            <a:ext cx="90823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la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loanh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5878695" y="2243528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0303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chim</a:t>
            </a:r>
            <a:endParaRPr lang="en-US" sz="4400" b="1" dirty="0">
              <a:solidFill>
                <a:srgbClr val="0070C0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153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4200415" y="891900"/>
            <a:ext cx="4976894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6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6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36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08825" y="892622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DCA13E-1A22-4815-AB4F-DE5B1F8BE0FA}"/>
              </a:ext>
            </a:extLst>
          </p:cNvPr>
          <p:cNvCxnSpPr>
            <a:cxnSpLocks/>
          </p:cNvCxnSpPr>
          <p:nvPr/>
        </p:nvCxnSpPr>
        <p:spPr>
          <a:xfrm flipH="1">
            <a:off x="7750898" y="1055765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425968-D4E1-46E5-83C0-1E5F6376279D}"/>
              </a:ext>
            </a:extLst>
          </p:cNvPr>
          <p:cNvGrpSpPr/>
          <p:nvPr/>
        </p:nvGrpSpPr>
        <p:grpSpPr>
          <a:xfrm>
            <a:off x="6639434" y="1685355"/>
            <a:ext cx="234443" cy="353729"/>
            <a:chOff x="8681527" y="2921749"/>
            <a:chExt cx="178748" cy="35372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7CF179-663C-4D14-A4F5-3D8DE66748CB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74AA921-5BFF-487C-850A-590A5DD7B355}"/>
                </a:ext>
              </a:extLst>
            </p:cNvPr>
            <p:cNvCxnSpPr/>
            <p:nvPr/>
          </p:nvCxnSpPr>
          <p:spPr>
            <a:xfrm flipH="1">
              <a:off x="8681527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8613824" y="2270046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81016-E2B7-475C-AD6D-415848C6D5F5}"/>
              </a:ext>
            </a:extLst>
          </p:cNvPr>
          <p:cNvGrpSpPr/>
          <p:nvPr/>
        </p:nvGrpSpPr>
        <p:grpSpPr>
          <a:xfrm>
            <a:off x="7710664" y="2899622"/>
            <a:ext cx="234443" cy="353729"/>
            <a:chOff x="8681527" y="2921749"/>
            <a:chExt cx="178748" cy="3537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DA54A0-F27F-4D2C-9082-03E04F529F85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02587E-9B83-4411-A210-8C9DC5A3290A}"/>
                </a:ext>
              </a:extLst>
            </p:cNvPr>
            <p:cNvCxnSpPr/>
            <p:nvPr/>
          </p:nvCxnSpPr>
          <p:spPr>
            <a:xfrm flipH="1">
              <a:off x="8681527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>
            <a:off x="4274608" y="2643364"/>
            <a:ext cx="22904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010755" y="4538661"/>
            <a:ext cx="9065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Nhấp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nhem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nhắm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680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2345085" y="1013666"/>
            <a:ext cx="212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2048517" y="2201077"/>
            <a:ext cx="3534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6424632" y="323489"/>
            <a:ext cx="497689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4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1AA56-96CC-4219-9800-78BCE61CA6EF}"/>
              </a:ext>
            </a:extLst>
          </p:cNvPr>
          <p:cNvSpPr txBox="1"/>
          <p:nvPr/>
        </p:nvSpPr>
        <p:spPr>
          <a:xfrm>
            <a:off x="9138855" y="6306633"/>
            <a:ext cx="1786083" cy="40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C87A9B-302B-4B57-8683-BDBA7EF3C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5991" y="330646"/>
            <a:ext cx="582308" cy="5251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79292" y="2355536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5855462" y="240417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1446081" y="4332115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55407" y="43192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855462" y="4389781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56468114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2345085" y="1641016"/>
            <a:ext cx="212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2048517" y="2201077"/>
            <a:ext cx="3534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6424632" y="323489"/>
            <a:ext cx="497689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4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79292" y="2355536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5855462" y="240417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1446081" y="4332115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55407" y="43192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855462" y="4389781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058FC-BE53-4395-8BE5-02E288A7DF05}"/>
              </a:ext>
            </a:extLst>
          </p:cNvPr>
          <p:cNvSpPr txBox="1"/>
          <p:nvPr/>
        </p:nvSpPr>
        <p:spPr>
          <a:xfrm>
            <a:off x="851697" y="431412"/>
            <a:ext cx="5003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D55654-19A8-42FF-8B7C-2F3072F86D6D}"/>
              </a:ext>
            </a:extLst>
          </p:cNvPr>
          <p:cNvCxnSpPr>
            <a:cxnSpLocks/>
          </p:cNvCxnSpPr>
          <p:nvPr/>
        </p:nvCxnSpPr>
        <p:spPr>
          <a:xfrm>
            <a:off x="1396653" y="945307"/>
            <a:ext cx="33977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BA4BF4-A297-4F7A-A5A9-A32B6C3D7772}"/>
              </a:ext>
            </a:extLst>
          </p:cNvPr>
          <p:cNvCxnSpPr>
            <a:cxnSpLocks/>
          </p:cNvCxnSpPr>
          <p:nvPr/>
        </p:nvCxnSpPr>
        <p:spPr>
          <a:xfrm>
            <a:off x="3555433" y="1434488"/>
            <a:ext cx="20274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441EE1-F115-4501-B5E1-A31AEC20AD09}"/>
              </a:ext>
            </a:extLst>
          </p:cNvPr>
          <p:cNvCxnSpPr/>
          <p:nvPr/>
        </p:nvCxnSpPr>
        <p:spPr>
          <a:xfrm>
            <a:off x="2647609" y="3203785"/>
            <a:ext cx="3703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05B335-3653-4CA4-8C31-101CBE6DE0D1}"/>
              </a:ext>
            </a:extLst>
          </p:cNvPr>
          <p:cNvCxnSpPr>
            <a:cxnSpLocks/>
          </p:cNvCxnSpPr>
          <p:nvPr/>
        </p:nvCxnSpPr>
        <p:spPr>
          <a:xfrm>
            <a:off x="3256480" y="4186236"/>
            <a:ext cx="46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E2E3BC-18F2-4CEB-8431-069D17BB6608}"/>
              </a:ext>
            </a:extLst>
          </p:cNvPr>
          <p:cNvCxnSpPr>
            <a:cxnSpLocks/>
          </p:cNvCxnSpPr>
          <p:nvPr/>
        </p:nvCxnSpPr>
        <p:spPr>
          <a:xfrm>
            <a:off x="3428758" y="5186718"/>
            <a:ext cx="1139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AE3096-43FB-4CAA-A7BD-E57575B6460E}"/>
              </a:ext>
            </a:extLst>
          </p:cNvPr>
          <p:cNvCxnSpPr>
            <a:cxnSpLocks/>
          </p:cNvCxnSpPr>
          <p:nvPr/>
        </p:nvCxnSpPr>
        <p:spPr>
          <a:xfrm>
            <a:off x="3379330" y="6205345"/>
            <a:ext cx="1139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DCA00A-8BE6-4A94-9A77-34E4F548C6BA}"/>
              </a:ext>
            </a:extLst>
          </p:cNvPr>
          <p:cNvCxnSpPr>
            <a:cxnSpLocks/>
          </p:cNvCxnSpPr>
          <p:nvPr/>
        </p:nvCxnSpPr>
        <p:spPr>
          <a:xfrm>
            <a:off x="8110319" y="1329328"/>
            <a:ext cx="12536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474CD9-92CC-4FDB-99E5-0C01D07EA177}"/>
              </a:ext>
            </a:extLst>
          </p:cNvPr>
          <p:cNvCxnSpPr>
            <a:cxnSpLocks/>
          </p:cNvCxnSpPr>
          <p:nvPr/>
        </p:nvCxnSpPr>
        <p:spPr>
          <a:xfrm>
            <a:off x="7583341" y="2289367"/>
            <a:ext cx="8562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58EDD9-BBD1-4613-8E09-94BDF9F09F8C}"/>
              </a:ext>
            </a:extLst>
          </p:cNvPr>
          <p:cNvCxnSpPr>
            <a:cxnSpLocks/>
          </p:cNvCxnSpPr>
          <p:nvPr/>
        </p:nvCxnSpPr>
        <p:spPr>
          <a:xfrm>
            <a:off x="8515328" y="3321246"/>
            <a:ext cx="33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BDE6E3-5AC4-4539-A593-45559CEE7E3B}"/>
              </a:ext>
            </a:extLst>
          </p:cNvPr>
          <p:cNvCxnSpPr>
            <a:cxnSpLocks/>
          </p:cNvCxnSpPr>
          <p:nvPr/>
        </p:nvCxnSpPr>
        <p:spPr>
          <a:xfrm>
            <a:off x="7834318" y="4321728"/>
            <a:ext cx="1253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E74C1E7-54CC-4A00-A5FE-ED9DA3006CD4}"/>
              </a:ext>
            </a:extLst>
          </p:cNvPr>
          <p:cNvCxnSpPr>
            <a:cxnSpLocks/>
          </p:cNvCxnSpPr>
          <p:nvPr/>
        </p:nvCxnSpPr>
        <p:spPr>
          <a:xfrm>
            <a:off x="7640707" y="5315641"/>
            <a:ext cx="707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A4BA83-143B-4570-8B10-FE23166541C6}"/>
              </a:ext>
            </a:extLst>
          </p:cNvPr>
          <p:cNvCxnSpPr>
            <a:cxnSpLocks/>
          </p:cNvCxnSpPr>
          <p:nvPr/>
        </p:nvCxnSpPr>
        <p:spPr>
          <a:xfrm>
            <a:off x="7879203" y="6330827"/>
            <a:ext cx="9418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9251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C7527-CCB9-40CC-95CE-B1277FD0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782" y="1039944"/>
            <a:ext cx="1899612" cy="18619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0CD033-2649-4D7D-862D-78BDA88A0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774" y="3541589"/>
            <a:ext cx="1899612" cy="2033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3A674C-63DE-445F-A2DE-A33E5DCBB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125" y="3758922"/>
            <a:ext cx="1692303" cy="1880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9756E2-EF97-4B5E-976F-6AC6BA619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4395" y="1108966"/>
            <a:ext cx="1478709" cy="1643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2C6D17-DAA9-4569-B062-CEACA8853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3255" y="1082427"/>
            <a:ext cx="2089869" cy="1828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CBF340-F6AE-4583-8F53-E5AFB9ADD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1913" y="3752512"/>
            <a:ext cx="2089869" cy="2033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BAB6AC-8401-44E7-9149-C9E95DC31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789" y="1113007"/>
            <a:ext cx="1619583" cy="1635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4FEF6D-3661-4364-8D88-259EE72CB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89767" y="3947511"/>
            <a:ext cx="2237169" cy="1643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403086-B59A-4636-94CA-C654DA6FC0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8991" y="3821947"/>
            <a:ext cx="2110158" cy="21101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1240797" y="2875838"/>
            <a:ext cx="804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E54F41-85B4-4031-AFC2-3D09EF06778F}"/>
              </a:ext>
            </a:extLst>
          </p:cNvPr>
          <p:cNvSpPr txBox="1"/>
          <p:nvPr/>
        </p:nvSpPr>
        <p:spPr>
          <a:xfrm>
            <a:off x="1115267" y="121945"/>
            <a:ext cx="94623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297" y="1396928"/>
            <a:ext cx="1783294" cy="12719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3595907" y="2934603"/>
            <a:ext cx="138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5409782" y="2903049"/>
            <a:ext cx="212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điếu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7513224" y="2913017"/>
            <a:ext cx="212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 vôi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9765440" y="2945193"/>
            <a:ext cx="212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 bẻo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620973" y="5612177"/>
            <a:ext cx="2468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 khách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3605597" y="5612177"/>
            <a:ext cx="804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5846429" y="5602612"/>
            <a:ext cx="118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7839170" y="5639718"/>
            <a:ext cx="1538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 hú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9961666" y="5836014"/>
            <a:ext cx="1957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 mèo</a:t>
            </a:r>
          </a:p>
        </p:txBody>
      </p:sp>
    </p:spTree>
    <p:extLst>
      <p:ext uri="{BB962C8B-B14F-4D97-AF65-F5344CB8AC3E}">
        <p14:creationId xmlns:p14="http://schemas.microsoft.com/office/powerpoint/2010/main" val="320819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3341511" y="391347"/>
            <a:ext cx="5448771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5873367" y="3231472"/>
            <a:ext cx="2615878" cy="23097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3672651" y="632308"/>
            <a:ext cx="2908258" cy="21372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240" y="1310372"/>
            <a:ext cx="2694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32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32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32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32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altLang="zh-CN" sz="32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3990" y="4230372"/>
            <a:ext cx="3498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altLang="zh-CN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altLang="zh-CN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altLang="zh-CN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r>
              <a:rPr lang="en-US" altLang="zh-CN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18645" y="1310372"/>
            <a:ext cx="2817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32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altLang="zh-CN" sz="32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altLang="zh-CN" sz="32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altLang="zh-CN" sz="32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36" name="TextBox 1035"/>
          <p:cNvSpPr txBox="1"/>
          <p:nvPr/>
        </p:nvSpPr>
        <p:spPr>
          <a:xfrm>
            <a:off x="8592278" y="4383833"/>
            <a:ext cx="2817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b="1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3200" b="1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</a:t>
            </a:r>
          </a:p>
          <a:p>
            <a:pPr defTabSz="1219170"/>
            <a:r>
              <a:rPr lang="en-US" altLang="zh-CN" sz="3200" b="1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 </a:t>
            </a:r>
            <a:r>
              <a:rPr lang="en-US" altLang="zh-CN" sz="3200" b="1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altLang="zh-CN" sz="3200" b="1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lang="en-US" altLang="zh-CN" sz="3200" b="1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solidFill>
                <a:srgbClr val="8064A2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4727772" y="2504020"/>
            <a:ext cx="295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54F41-85B4-4031-AFC2-3D09EF06778F}"/>
              </a:ext>
            </a:extLst>
          </p:cNvPr>
          <p:cNvSpPr txBox="1"/>
          <p:nvPr/>
        </p:nvSpPr>
        <p:spPr>
          <a:xfrm>
            <a:off x="497240" y="-105356"/>
            <a:ext cx="94623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 đố vui về các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laoì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chim</a:t>
            </a:r>
          </a:p>
        </p:txBody>
      </p:sp>
    </p:spTree>
    <p:extLst>
      <p:ext uri="{BB962C8B-B14F-4D97-AF65-F5344CB8AC3E}">
        <p14:creationId xmlns:p14="http://schemas.microsoft.com/office/powerpoint/2010/main" val="31728337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56" grpId="0"/>
      <p:bldP spid="10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2345085" y="1863442"/>
            <a:ext cx="212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2048517" y="2349361"/>
            <a:ext cx="3534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7240194" y="323489"/>
            <a:ext cx="497689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4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79292" y="2503820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6671024" y="240417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1446081" y="4480399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6670969" y="43192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6671024" y="4389781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058FC-BE53-4395-8BE5-02E288A7DF05}"/>
              </a:ext>
            </a:extLst>
          </p:cNvPr>
          <p:cNvSpPr txBox="1"/>
          <p:nvPr/>
        </p:nvSpPr>
        <p:spPr>
          <a:xfrm>
            <a:off x="888020" y="347951"/>
            <a:ext cx="5523507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D55654-19A8-42FF-8B7C-2F3072F86D6D}"/>
              </a:ext>
            </a:extLst>
          </p:cNvPr>
          <p:cNvCxnSpPr>
            <a:cxnSpLocks/>
          </p:cNvCxnSpPr>
          <p:nvPr/>
        </p:nvCxnSpPr>
        <p:spPr>
          <a:xfrm>
            <a:off x="2345085" y="905573"/>
            <a:ext cx="3413164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BA4BF4-A297-4F7A-A5A9-A32B6C3D7772}"/>
              </a:ext>
            </a:extLst>
          </p:cNvPr>
          <p:cNvCxnSpPr>
            <a:cxnSpLocks/>
          </p:cNvCxnSpPr>
          <p:nvPr/>
        </p:nvCxnSpPr>
        <p:spPr>
          <a:xfrm>
            <a:off x="1843775" y="1390724"/>
            <a:ext cx="4408744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441EE1-F115-4501-B5E1-A31AEC20AD09}"/>
              </a:ext>
            </a:extLst>
          </p:cNvPr>
          <p:cNvCxnSpPr/>
          <p:nvPr/>
        </p:nvCxnSpPr>
        <p:spPr>
          <a:xfrm>
            <a:off x="3021886" y="2815340"/>
            <a:ext cx="1945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05B335-3653-4CA4-8C31-101CBE6DE0D1}"/>
              </a:ext>
            </a:extLst>
          </p:cNvPr>
          <p:cNvCxnSpPr>
            <a:cxnSpLocks/>
          </p:cNvCxnSpPr>
          <p:nvPr/>
        </p:nvCxnSpPr>
        <p:spPr>
          <a:xfrm>
            <a:off x="2890814" y="3864965"/>
            <a:ext cx="46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E2E3BC-18F2-4CEB-8431-069D17BB6608}"/>
              </a:ext>
            </a:extLst>
          </p:cNvPr>
          <p:cNvCxnSpPr>
            <a:cxnSpLocks/>
          </p:cNvCxnSpPr>
          <p:nvPr/>
        </p:nvCxnSpPr>
        <p:spPr>
          <a:xfrm>
            <a:off x="2972458" y="4857763"/>
            <a:ext cx="19949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AE3096-43FB-4CAA-A7BD-E57575B6460E}"/>
              </a:ext>
            </a:extLst>
          </p:cNvPr>
          <p:cNvCxnSpPr>
            <a:cxnSpLocks/>
          </p:cNvCxnSpPr>
          <p:nvPr/>
        </p:nvCxnSpPr>
        <p:spPr>
          <a:xfrm>
            <a:off x="2923030" y="5834646"/>
            <a:ext cx="1139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DCA00A-8BE6-4A94-9A77-34E4F548C6BA}"/>
              </a:ext>
            </a:extLst>
          </p:cNvPr>
          <p:cNvCxnSpPr>
            <a:cxnSpLocks/>
          </p:cNvCxnSpPr>
          <p:nvPr/>
        </p:nvCxnSpPr>
        <p:spPr>
          <a:xfrm>
            <a:off x="8155370" y="796643"/>
            <a:ext cx="21007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474CD9-92CC-4FDB-99E5-0C01D07EA177}"/>
              </a:ext>
            </a:extLst>
          </p:cNvPr>
          <p:cNvCxnSpPr>
            <a:cxnSpLocks/>
          </p:cNvCxnSpPr>
          <p:nvPr/>
        </p:nvCxnSpPr>
        <p:spPr>
          <a:xfrm>
            <a:off x="8851739" y="1829738"/>
            <a:ext cx="1577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58EDD9-BBD1-4613-8E09-94BDF9F09F8C}"/>
              </a:ext>
            </a:extLst>
          </p:cNvPr>
          <p:cNvCxnSpPr>
            <a:cxnSpLocks/>
          </p:cNvCxnSpPr>
          <p:nvPr/>
        </p:nvCxnSpPr>
        <p:spPr>
          <a:xfrm>
            <a:off x="8155370" y="2815340"/>
            <a:ext cx="1664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E74C1E7-54CC-4A00-A5FE-ED9DA3006CD4}"/>
              </a:ext>
            </a:extLst>
          </p:cNvPr>
          <p:cNvCxnSpPr>
            <a:cxnSpLocks/>
          </p:cNvCxnSpPr>
          <p:nvPr/>
        </p:nvCxnSpPr>
        <p:spPr>
          <a:xfrm>
            <a:off x="7423014" y="4808335"/>
            <a:ext cx="1782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A4BA83-143B-4570-8B10-FE23166541C6}"/>
              </a:ext>
            </a:extLst>
          </p:cNvPr>
          <p:cNvCxnSpPr>
            <a:cxnSpLocks/>
          </p:cNvCxnSpPr>
          <p:nvPr/>
        </p:nvCxnSpPr>
        <p:spPr>
          <a:xfrm>
            <a:off x="7372504" y="5863526"/>
            <a:ext cx="1833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05B335-3653-4CA4-8C31-101CBE6DE0D1}"/>
              </a:ext>
            </a:extLst>
          </p:cNvPr>
          <p:cNvCxnSpPr>
            <a:cxnSpLocks/>
          </p:cNvCxnSpPr>
          <p:nvPr/>
        </p:nvCxnSpPr>
        <p:spPr>
          <a:xfrm>
            <a:off x="4055191" y="3854027"/>
            <a:ext cx="56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6AE3096-43FB-4CAA-A7BD-E57575B6460E}"/>
              </a:ext>
            </a:extLst>
          </p:cNvPr>
          <p:cNvCxnSpPr>
            <a:cxnSpLocks/>
          </p:cNvCxnSpPr>
          <p:nvPr/>
        </p:nvCxnSpPr>
        <p:spPr>
          <a:xfrm>
            <a:off x="4742156" y="5834646"/>
            <a:ext cx="5698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624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F1058FC-BE53-4395-8BE5-02E288A7DF05}"/>
              </a:ext>
            </a:extLst>
          </p:cNvPr>
          <p:cNvSpPr txBox="1"/>
          <p:nvPr/>
        </p:nvSpPr>
        <p:spPr>
          <a:xfrm>
            <a:off x="1024695" y="1490433"/>
            <a:ext cx="8376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D55654-19A8-42FF-8B7C-2F3072F86D6D}"/>
              </a:ext>
            </a:extLst>
          </p:cNvPr>
          <p:cNvCxnSpPr>
            <a:cxnSpLocks/>
          </p:cNvCxnSpPr>
          <p:nvPr/>
        </p:nvCxnSpPr>
        <p:spPr>
          <a:xfrm>
            <a:off x="3005717" y="2008358"/>
            <a:ext cx="61763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DD55654-19A8-42FF-8B7C-2F3072F86D6D}"/>
              </a:ext>
            </a:extLst>
          </p:cNvPr>
          <p:cNvCxnSpPr>
            <a:cxnSpLocks/>
          </p:cNvCxnSpPr>
          <p:nvPr/>
        </p:nvCxnSpPr>
        <p:spPr>
          <a:xfrm flipV="1">
            <a:off x="1221131" y="2436285"/>
            <a:ext cx="4531969" cy="468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F1058FC-BE53-4395-8BE5-02E288A7DF05}"/>
              </a:ext>
            </a:extLst>
          </p:cNvPr>
          <p:cNvSpPr txBox="1"/>
          <p:nvPr/>
        </p:nvSpPr>
        <p:spPr>
          <a:xfrm>
            <a:off x="2005652" y="3026790"/>
            <a:ext cx="8431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1058FC-BE53-4395-8BE5-02E288A7DF05}"/>
              </a:ext>
            </a:extLst>
          </p:cNvPr>
          <p:cNvSpPr txBox="1"/>
          <p:nvPr/>
        </p:nvSpPr>
        <p:spPr>
          <a:xfrm>
            <a:off x="2662877" y="4563147"/>
            <a:ext cx="6652573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39271898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3294A48-5128-4508-BFB7-94AD3F5984A4}"/>
              </a:ext>
            </a:extLst>
          </p:cNvPr>
          <p:cNvSpPr txBox="1"/>
          <p:nvPr/>
        </p:nvSpPr>
        <p:spPr>
          <a:xfrm>
            <a:off x="4348184" y="435082"/>
            <a:ext cx="4385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1271654" y="1610306"/>
            <a:ext cx="10152978" cy="70055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6296" y="2959904"/>
            <a:ext cx="277092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DD9DC-760D-4460-8C89-50B55430192D}"/>
              </a:ext>
            </a:extLst>
          </p:cNvPr>
          <p:cNvSpPr txBox="1"/>
          <p:nvPr/>
        </p:nvSpPr>
        <p:spPr>
          <a:xfrm>
            <a:off x="2813499" y="2755065"/>
            <a:ext cx="86111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dỏm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35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2345085" y="1013666"/>
            <a:ext cx="212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2048517" y="2201077"/>
            <a:ext cx="3534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6424632" y="323489"/>
            <a:ext cx="497689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4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1AA56-96CC-4219-9800-78BCE61CA6EF}"/>
              </a:ext>
            </a:extLst>
          </p:cNvPr>
          <p:cNvSpPr txBox="1"/>
          <p:nvPr/>
        </p:nvSpPr>
        <p:spPr>
          <a:xfrm>
            <a:off x="9138855" y="6306633"/>
            <a:ext cx="1786083" cy="40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C87A9B-302B-4B57-8683-BDBA7EF3C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5991" y="330646"/>
            <a:ext cx="582308" cy="5251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79292" y="2355536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5855462" y="240417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1446081" y="4332115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55407" y="43192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855462" y="4389781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97393799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7552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75307D-F350-424E-8122-617E1910BA1F}"/>
              </a:ext>
            </a:extLst>
          </p:cNvPr>
          <p:cNvSpPr txBox="1"/>
          <p:nvPr/>
        </p:nvSpPr>
        <p:spPr>
          <a:xfrm>
            <a:off x="3567526" y="518294"/>
            <a:ext cx="595122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057B5-2E46-46BC-B7D8-804ADFEF554F}"/>
              </a:ext>
            </a:extLst>
          </p:cNvPr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41A96-013B-4BBA-8735-DEDE696950AA}"/>
              </a:ext>
            </a:extLst>
          </p:cNvPr>
          <p:cNvSpPr/>
          <p:nvPr/>
        </p:nvSpPr>
        <p:spPr>
          <a:xfrm>
            <a:off x="4535840" y="138824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C63C2-BB2E-4F7B-9B40-B63AA6B0F246}"/>
              </a:ext>
            </a:extLst>
          </p:cNvPr>
          <p:cNvSpPr/>
          <p:nvPr/>
        </p:nvSpPr>
        <p:spPr>
          <a:xfrm>
            <a:off x="4688081" y="1982254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E566B-F253-4A49-B0FF-183FCD7C0DE4}"/>
              </a:ext>
            </a:extLst>
          </p:cNvPr>
          <p:cNvSpPr/>
          <p:nvPr/>
        </p:nvSpPr>
        <p:spPr>
          <a:xfrm>
            <a:off x="4488720" y="266343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6F3912-AC7B-4C68-B759-4CA6541D19A9}"/>
              </a:ext>
            </a:extLst>
          </p:cNvPr>
          <p:cNvSpPr/>
          <p:nvPr/>
        </p:nvSpPr>
        <p:spPr>
          <a:xfrm>
            <a:off x="4260166" y="332283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F0172-854F-4DCC-815D-E06104C2AEE8}"/>
              </a:ext>
            </a:extLst>
          </p:cNvPr>
          <p:cNvSpPr/>
          <p:nvPr/>
        </p:nvSpPr>
        <p:spPr>
          <a:xfrm>
            <a:off x="4488721" y="3936319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7F31D-07F7-44EA-8204-95E2B7A74134}"/>
              </a:ext>
            </a:extLst>
          </p:cNvPr>
          <p:cNvSpPr/>
          <p:nvPr/>
        </p:nvSpPr>
        <p:spPr>
          <a:xfrm>
            <a:off x="4260166" y="459465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0A1392-4047-4EE0-9C09-784EEC63B651}"/>
              </a:ext>
            </a:extLst>
          </p:cNvPr>
          <p:cNvSpPr/>
          <p:nvPr/>
        </p:nvSpPr>
        <p:spPr>
          <a:xfrm>
            <a:off x="4535840" y="521046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C810C-608C-48EB-BBD8-82B9F19AD2E3}"/>
              </a:ext>
            </a:extLst>
          </p:cNvPr>
          <p:cNvSpPr/>
          <p:nvPr/>
        </p:nvSpPr>
        <p:spPr>
          <a:xfrm>
            <a:off x="4260166" y="584551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75307D-F350-424E-8122-617E1910BA1F}"/>
              </a:ext>
            </a:extLst>
          </p:cNvPr>
          <p:cNvSpPr txBox="1"/>
          <p:nvPr/>
        </p:nvSpPr>
        <p:spPr>
          <a:xfrm>
            <a:off x="3567525" y="518294"/>
            <a:ext cx="556148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057B5-2E46-46BC-B7D8-804ADFEF554F}"/>
              </a:ext>
            </a:extLst>
          </p:cNvPr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41A96-013B-4BBA-8735-DEDE696950AA}"/>
              </a:ext>
            </a:extLst>
          </p:cNvPr>
          <p:cNvSpPr/>
          <p:nvPr/>
        </p:nvSpPr>
        <p:spPr>
          <a:xfrm>
            <a:off x="3300107" y="1366439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C63C2-BB2E-4F7B-9B40-B63AA6B0F246}"/>
              </a:ext>
            </a:extLst>
          </p:cNvPr>
          <p:cNvSpPr/>
          <p:nvPr/>
        </p:nvSpPr>
        <p:spPr>
          <a:xfrm>
            <a:off x="3437944" y="201693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E566B-F253-4A49-B0FF-183FCD7C0DE4}"/>
              </a:ext>
            </a:extLst>
          </p:cNvPr>
          <p:cNvSpPr/>
          <p:nvPr/>
        </p:nvSpPr>
        <p:spPr>
          <a:xfrm>
            <a:off x="3162269" y="270701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6F3912-AC7B-4C68-B759-4CA6541D19A9}"/>
              </a:ext>
            </a:extLst>
          </p:cNvPr>
          <p:cNvSpPr/>
          <p:nvPr/>
        </p:nvSpPr>
        <p:spPr>
          <a:xfrm>
            <a:off x="3162268" y="328582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F0172-854F-4DCC-815D-E06104C2AEE8}"/>
              </a:ext>
            </a:extLst>
          </p:cNvPr>
          <p:cNvSpPr/>
          <p:nvPr/>
        </p:nvSpPr>
        <p:spPr>
          <a:xfrm>
            <a:off x="2766453" y="3920872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7F31D-07F7-44EA-8204-95E2B7A74134}"/>
              </a:ext>
            </a:extLst>
          </p:cNvPr>
          <p:cNvSpPr/>
          <p:nvPr/>
        </p:nvSpPr>
        <p:spPr>
          <a:xfrm>
            <a:off x="3162267" y="452038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0A1392-4047-4EE0-9C09-784EEC63B651}"/>
              </a:ext>
            </a:extLst>
          </p:cNvPr>
          <p:cNvSpPr/>
          <p:nvPr/>
        </p:nvSpPr>
        <p:spPr>
          <a:xfrm>
            <a:off x="3300106" y="523039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C810C-608C-48EB-BBD8-82B9F19AD2E3}"/>
              </a:ext>
            </a:extLst>
          </p:cNvPr>
          <p:cNvSpPr/>
          <p:nvPr/>
        </p:nvSpPr>
        <p:spPr>
          <a:xfrm>
            <a:off x="2637545" y="588373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TẬP THEO VĂN BẢN ĐỌC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99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1642" y="709712"/>
            <a:ext cx="1134051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loài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09272" y="1894139"/>
            <a:ext cx="2308485" cy="976061"/>
          </a:xfrm>
          <a:prstGeom prst="roundRect">
            <a:avLst/>
          </a:prstGeom>
          <a:solidFill>
            <a:srgbClr val="FFE0A7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bác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cú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mèo</a:t>
            </a:r>
            <a:endParaRPr lang="en-US" sz="3200" b="1" kern="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24448" y="1910559"/>
            <a:ext cx="2364048" cy="959641"/>
          </a:xfrm>
          <a:prstGeom prst="roundRect">
            <a:avLst/>
          </a:prstGeom>
          <a:solidFill>
            <a:srgbClr val="FFE0A7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sáo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xinh</a:t>
            </a:r>
            <a:endParaRPr lang="en-US" sz="2800" b="1" kern="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31249" y="1940883"/>
            <a:ext cx="2143885" cy="929317"/>
          </a:xfrm>
          <a:prstGeom prst="roundRect">
            <a:avLst/>
          </a:prstGeom>
          <a:solidFill>
            <a:srgbClr val="FFE0A7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chìa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vôi</a:t>
            </a:r>
            <a:endParaRPr lang="en-US" sz="2800" b="1" kern="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502891" y="1910559"/>
            <a:ext cx="2807594" cy="959641"/>
          </a:xfrm>
          <a:prstGeom prst="roundRect">
            <a:avLst/>
          </a:prstGeom>
          <a:solidFill>
            <a:srgbClr val="FFE0A7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hú</a:t>
            </a:r>
            <a:endParaRPr lang="en-US" sz="2800" b="1" kern="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315962" y="2584437"/>
            <a:ext cx="50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74703" y="2539467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73996" y="2554460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292636" y="2530099"/>
            <a:ext cx="323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0983" y="3175191"/>
            <a:ext cx="811190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22065" y="4027334"/>
            <a:ext cx="6380397" cy="984885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</a:t>
            </a:r>
            <a:r>
              <a:rPr lang="en-US" sz="32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Bác</a:t>
            </a:r>
            <a:r>
              <a:rPr lang="en-US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cú</a:t>
            </a:r>
            <a:r>
              <a:rPr lang="en-US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mèo</a:t>
            </a:r>
            <a:r>
              <a:rPr lang="en-US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tinh</a:t>
            </a:r>
            <a:r>
              <a:rPr lang="en-US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endParaRPr lang="en-US" sz="32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57292" y="4177668"/>
            <a:ext cx="4234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endParaRPr lang="en-US" sz="2800" b="1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2064" y="5280511"/>
            <a:ext cx="6380397" cy="584775"/>
          </a:xfrm>
          <a:prstGeom prst="rect">
            <a:avLst/>
          </a:prstGeom>
          <a:solidFill>
            <a:srgbClr val="FFE48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chìa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vôi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bay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kiếm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mồi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44085" y="5362424"/>
            <a:ext cx="4234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endParaRPr lang="en-US" sz="2800" b="1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B5E617-9E05-48E5-980C-D69D88B96B1C}"/>
              </a:ext>
            </a:extLst>
          </p:cNvPr>
          <p:cNvCxnSpPr/>
          <p:nvPr/>
        </p:nvCxnSpPr>
        <p:spPr>
          <a:xfrm>
            <a:off x="2667440" y="1232932"/>
            <a:ext cx="22649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42C996-29B3-4B4D-AEB6-FEB85D84F67A}"/>
              </a:ext>
            </a:extLst>
          </p:cNvPr>
          <p:cNvCxnSpPr/>
          <p:nvPr/>
        </p:nvCxnSpPr>
        <p:spPr>
          <a:xfrm>
            <a:off x="7010269" y="1232932"/>
            <a:ext cx="27405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4021F0-021A-4FC7-B44A-D79E279557DA}"/>
              </a:ext>
            </a:extLst>
          </p:cNvPr>
          <p:cNvCxnSpPr/>
          <p:nvPr/>
        </p:nvCxnSpPr>
        <p:spPr>
          <a:xfrm>
            <a:off x="4671438" y="4439278"/>
            <a:ext cx="24914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4DA976-67D6-43B7-9DD3-8F6389F7EF0F}"/>
              </a:ext>
            </a:extLst>
          </p:cNvPr>
          <p:cNvCxnSpPr>
            <a:cxnSpLocks/>
          </p:cNvCxnSpPr>
          <p:nvPr/>
        </p:nvCxnSpPr>
        <p:spPr>
          <a:xfrm>
            <a:off x="3770530" y="5756554"/>
            <a:ext cx="3599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54E710A-DCE5-4491-B7B6-4B85E454D328}"/>
              </a:ext>
            </a:extLst>
          </p:cNvPr>
          <p:cNvCxnSpPr>
            <a:cxnSpLocks/>
          </p:cNvCxnSpPr>
          <p:nvPr/>
        </p:nvCxnSpPr>
        <p:spPr>
          <a:xfrm>
            <a:off x="1700829" y="3781259"/>
            <a:ext cx="23488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1797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8" grpId="0" uiExpand="1" build="p"/>
      <p:bldP spid="19" grpId="0" animBg="1"/>
      <p:bldP spid="21" grpId="0"/>
      <p:bldP spid="23" grpId="0" animBg="1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với nhịp thơ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Một số loài chim cũng có đặc điểm, tính nết giống như con người.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7126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: </a:t>
            </a:r>
            <a:r>
              <a:rPr lang="en-US" sz="3200" b="1" dirty="0" err="1"/>
              <a:t>Kể</a:t>
            </a:r>
            <a:r>
              <a:rPr lang="en-US" sz="3200" b="1" dirty="0"/>
              <a:t>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Cảm</a:t>
            </a:r>
            <a:r>
              <a:rPr lang="en-US" sz="3200" b="1" dirty="0"/>
              <a:t> </a:t>
            </a:r>
            <a:r>
              <a:rPr lang="en-US" sz="3200" b="1" dirty="0" err="1"/>
              <a:t>ơn</a:t>
            </a:r>
            <a:r>
              <a:rPr lang="en-US" sz="3200" b="1" dirty="0"/>
              <a:t> </a:t>
            </a:r>
            <a:r>
              <a:rPr lang="en-US" sz="3200" b="1" dirty="0" err="1"/>
              <a:t>họa</a:t>
            </a:r>
            <a:r>
              <a:rPr lang="en-US" sz="3200" b="1" dirty="0"/>
              <a:t> mi/ tr.41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Xem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/>
              <a:t> </a:t>
            </a:r>
            <a:r>
              <a:rPr lang="en-US" sz="3200" b="1">
                <a:latin typeface="HP001 4H" panose="020B0603050302020204" pitchFamily="34" charset="0"/>
              </a:rPr>
              <a:t>U, Ư</a:t>
            </a:r>
            <a:r>
              <a:rPr lang="en-US" sz="3200" b="1"/>
              <a:t> / tr.41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3" y="1628463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id="{178C6AA5-DA73-4D67-BF8C-53F831F7BA9F}"/>
              </a:ext>
            </a:extLst>
          </p:cNvPr>
          <p:cNvSpPr/>
          <p:nvPr/>
        </p:nvSpPr>
        <p:spPr>
          <a:xfrm>
            <a:off x="10014012" y="226642"/>
            <a:ext cx="1945333" cy="577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nhử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 gì biểu tượng hòa bình thế gian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bồ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Bé tẻo teo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Rất hay trèo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Từ cành 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Qua cành bưởi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Sang bụi chuối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319" y="783527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hăng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bọ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gõ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1435</Words>
  <Application>Microsoft Office PowerPoint</Application>
  <PresentationFormat>Widescreen</PresentationFormat>
  <Paragraphs>323</Paragraphs>
  <Slides>37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等线</vt:lpstr>
      <vt:lpstr>.VnBlack</vt:lpstr>
      <vt:lpstr>Arial</vt:lpstr>
      <vt:lpstr>Arial-Rounded</vt:lpstr>
      <vt:lpstr>Bungee Inline</vt:lpstr>
      <vt:lpstr>Calibri</vt:lpstr>
      <vt:lpstr>Calibri Light</vt:lpstr>
      <vt:lpstr>HP001 4H</vt:lpstr>
      <vt:lpstr>iCiel Cadena</vt:lpstr>
      <vt:lpstr>ITC Avant Garde Std Bk</vt:lpstr>
      <vt:lpstr>Kalam</vt:lpstr>
      <vt:lpstr>Montserrat</vt:lpstr>
      <vt:lpstr>Montserrat Alternates Black</vt:lpstr>
      <vt:lpstr>Times New Roman</vt:lpstr>
      <vt:lpstr>UTM Avo</vt:lpstr>
      <vt:lpstr>UTM Cookies</vt:lpstr>
      <vt:lpstr>1_Office Theme</vt:lpstr>
      <vt:lpstr>1_Office 主题</vt:lpstr>
      <vt:lpstr>Office 主题​​</vt:lpstr>
      <vt:lpstr>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63</cp:revision>
  <dcterms:created xsi:type="dcterms:W3CDTF">2021-07-31T04:40:44Z</dcterms:created>
  <dcterms:modified xsi:type="dcterms:W3CDTF">2022-02-20T11:19:46Z</dcterms:modified>
</cp:coreProperties>
</file>