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07" r:id="rId3"/>
    <p:sldMasterId id="2147483719" r:id="rId4"/>
    <p:sldMasterId id="2147483724" r:id="rId5"/>
  </p:sldMasterIdLst>
  <p:notesMasterIdLst>
    <p:notesMasterId r:id="rId29"/>
  </p:notesMasterIdLst>
  <p:sldIdLst>
    <p:sldId id="2007577187" r:id="rId6"/>
    <p:sldId id="2007577188" r:id="rId7"/>
    <p:sldId id="2007577177" r:id="rId8"/>
    <p:sldId id="2007577180" r:id="rId9"/>
    <p:sldId id="356" r:id="rId10"/>
    <p:sldId id="2007577097" r:id="rId11"/>
    <p:sldId id="2007577181" r:id="rId12"/>
    <p:sldId id="2007577096" r:id="rId13"/>
    <p:sldId id="2007577184" r:id="rId14"/>
    <p:sldId id="2007577189" r:id="rId15"/>
    <p:sldId id="367" r:id="rId16"/>
    <p:sldId id="2007577185" r:id="rId17"/>
    <p:sldId id="2007577190" r:id="rId18"/>
    <p:sldId id="2007577191" r:id="rId19"/>
    <p:sldId id="328" r:id="rId20"/>
    <p:sldId id="312" r:id="rId21"/>
    <p:sldId id="2007577192" r:id="rId22"/>
    <p:sldId id="2007577162" r:id="rId23"/>
    <p:sldId id="2007577144" r:id="rId24"/>
    <p:sldId id="2007577161" r:id="rId25"/>
    <p:sldId id="2007577186" r:id="rId26"/>
    <p:sldId id="278" r:id="rId27"/>
    <p:sldId id="20075771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8000"/>
    <a:srgbClr val="002060"/>
    <a:srgbClr val="FAB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57" autoAdjust="0"/>
    <p:restoredTop sz="94364" autoAdjust="0"/>
  </p:normalViewPr>
  <p:slideViewPr>
    <p:cSldViewPr snapToGrid="0">
      <p:cViewPr varScale="1">
        <p:scale>
          <a:sx n="72" d="100"/>
          <a:sy n="72" d="100"/>
        </p:scale>
        <p:origin x="294" y="7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9AE85C78-3DD0-4759-9B11-C1ECDDA34F6C}" type="datetimeFigureOut">
              <a:rPr lang="en-US" smtClean="0"/>
              <a:pPr/>
              <a:t>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DBE27ED8-52C0-4CAC-BEF9-AB4319E927C6}" type="slidenum">
              <a:rPr lang="en-US" smtClean="0"/>
              <a:pPr/>
              <a:t>‹#›</a:t>
            </a:fld>
            <a:endParaRPr lang="en-US"/>
          </a:p>
        </p:txBody>
      </p:sp>
    </p:spTree>
    <p:extLst>
      <p:ext uri="{BB962C8B-B14F-4D97-AF65-F5344CB8AC3E}">
        <p14:creationId xmlns:p14="http://schemas.microsoft.com/office/powerpoint/2010/main" val="92621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72541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05221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6289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5425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7535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178599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5425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5425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6561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1F69FC-138D-4EAE-8899-88C89ED6B33F}"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234478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F69FC-138D-4EAE-8899-88C89ED6B33F}"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145504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F69FC-138D-4EAE-8899-88C89ED6B33F}"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4062569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latin typeface="Times New Roman" panose="02020603050405020304" pitchFamily="18" charset="0"/>
            </a:endParaRPr>
          </a:p>
        </p:txBody>
      </p:sp>
    </p:spTree>
    <p:extLst>
      <p:ext uri="{BB962C8B-B14F-4D97-AF65-F5344CB8AC3E}">
        <p14:creationId xmlns:p14="http://schemas.microsoft.com/office/powerpoint/2010/main" val="4229995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sp>
        <p:nvSpPr>
          <p:cNvPr id="14" name="TextBox 13">
            <a:extLst>
              <a:ext uri="{FF2B5EF4-FFF2-40B4-BE49-F238E27FC236}">
                <a16:creationId xmlns:a16="http://schemas.microsoft.com/office/drawing/2014/main" id="{ECC5F347-5B49-4F0F-893E-3F3EABB45A5C}"/>
              </a:ext>
            </a:extLst>
          </p:cNvPr>
          <p:cNvSpPr txBox="1"/>
          <p:nvPr userDrawn="1"/>
        </p:nvSpPr>
        <p:spPr>
          <a:xfrm>
            <a:off x="9115427" y="6581001"/>
            <a:ext cx="3466366" cy="276999"/>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4167295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146979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91647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66990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155313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973782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715077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F69FC-138D-4EAE-8899-88C89ED6B33F}"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15580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293724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820171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49062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30841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43609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643090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37312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50109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grpSp>
    </p:spTree>
    <p:extLst>
      <p:ext uri="{BB962C8B-B14F-4D97-AF65-F5344CB8AC3E}">
        <p14:creationId xmlns:p14="http://schemas.microsoft.com/office/powerpoint/2010/main" val="427889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661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F69FC-138D-4EAE-8899-88C89ED6B33F}"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388491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627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8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261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50760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776959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07967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16452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35381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93808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42836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1F69FC-138D-4EAE-8899-88C89ED6B33F}"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3864125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28394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62901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53997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1F69FC-138D-4EAE-8899-88C89ED6B33F}"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997357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1F69FC-138D-4EAE-8899-88C89ED6B33F}"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678149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F69FC-138D-4EAE-8899-88C89ED6B33F}"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3314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F69FC-138D-4EAE-8899-88C89ED6B33F}"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075563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F69FC-138D-4EAE-8899-88C89ED6B33F}"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475739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261F69FC-138D-4EAE-8899-88C89ED6B33F}" type="datetimeFigureOut">
              <a:rPr lang="en-US" smtClean="0"/>
              <a:pPr/>
              <a:t>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2291C2FB-7C73-4CFD-8775-64C2CBA98210}" type="slidenum">
              <a:rPr lang="en-US" smtClean="0"/>
              <a:pPr/>
              <a:t>‹#›</a:t>
            </a:fld>
            <a:endParaRPr lang="en-US"/>
          </a:p>
        </p:txBody>
      </p:sp>
    </p:spTree>
    <p:extLst>
      <p:ext uri="{BB962C8B-B14F-4D97-AF65-F5344CB8AC3E}">
        <p14:creationId xmlns:p14="http://schemas.microsoft.com/office/powerpoint/2010/main" val="2270666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292062308"/>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36" r:id="rId3"/>
    <p:sldLayoutId id="2147483737" r:id="rId4"/>
    <p:sldLayoutId id="2147483738" r:id="rId5"/>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FDED92B-7180-4E8E-9FA1-47FFA8006457}" type="datetimeFigureOut">
              <a:rPr lang="zh-CN" altLang="en-US" smtClean="0">
                <a:solidFill>
                  <a:prstClr val="black">
                    <a:tint val="75000"/>
                  </a:prstClr>
                </a:solidFill>
              </a:rPr>
              <a:pPr defTabSz="914400"/>
              <a:t>2022/2/6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B11227F-0E14-47DF-A00B-C9B5FCB87C35}"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63627100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grpSp>
      <p:sp>
        <p:nvSpPr>
          <p:cNvPr id="320" name="TextBox 319">
            <a:extLst>
              <a:ext uri="{FF2B5EF4-FFF2-40B4-BE49-F238E27FC236}">
                <a16:creationId xmlns:a16="http://schemas.microsoft.com/office/drawing/2014/main" id="{BB0FED28-6436-4ADA-ACAC-A607235AB97E}"/>
              </a:ext>
            </a:extLst>
          </p:cNvPr>
          <p:cNvSpPr txBox="1"/>
          <p:nvPr userDrawn="1"/>
        </p:nvSpPr>
        <p:spPr>
          <a:xfrm>
            <a:off x="9142109" y="6616098"/>
            <a:ext cx="3466366" cy="276999"/>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171234645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B74FA68B-851B-4497-92DD-AD9676CFD6C7}" type="datetimeFigureOut">
              <a:rPr lang="zh-CN" altLang="en-US" smtClean="0"/>
              <a:pPr/>
              <a:t>2022/2/6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1FF504A-745A-48EA-80ED-493236BBE933}" type="slidenum">
              <a:rPr lang="zh-CN" altLang="en-US" smtClean="0"/>
              <a:pPr/>
              <a:t>‹#›</a:t>
            </a:fld>
            <a:endParaRPr lang="zh-CN" altLang="en-US"/>
          </a:p>
        </p:txBody>
      </p:sp>
      <p:sp>
        <p:nvSpPr>
          <p:cNvPr id="7" name="TextBox 6">
            <a:extLst>
              <a:ext uri="{FF2B5EF4-FFF2-40B4-BE49-F238E27FC236}">
                <a16:creationId xmlns:a16="http://schemas.microsoft.com/office/drawing/2014/main" id="{A60AE1D1-9179-4BC2-920C-E8FFFFE35636}"/>
              </a:ext>
            </a:extLst>
          </p:cNvPr>
          <p:cNvSpPr txBox="1"/>
          <p:nvPr userDrawn="1"/>
        </p:nvSpPr>
        <p:spPr>
          <a:xfrm>
            <a:off x="9115427" y="6581001"/>
            <a:ext cx="3466366" cy="276999"/>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355224179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microsoft.com/office/2007/relationships/hdphoto" Target="../media/hdphoto5.wdp"/><Relationship Id="rId2" Type="http://schemas.openxmlformats.org/officeDocument/2006/relationships/slideLayout" Target="../slideLayouts/slideLayout15.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6.xml"/><Relationship Id="rId6" Type="http://schemas.microsoft.com/office/2007/relationships/hdphoto" Target="../media/hdphoto7.wdp"/><Relationship Id="rId5" Type="http://schemas.openxmlformats.org/officeDocument/2006/relationships/image" Target="../media/image22.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microsoft.com/office/2007/relationships/hdphoto" Target="../media/hdphoto5.wdp"/><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Layout" Target="../slideLayouts/slideLayout14.xml"/><Relationship Id="rId6" Type="http://schemas.openxmlformats.org/officeDocument/2006/relationships/image" Target="../media/image31.emf"/><Relationship Id="rId5" Type="http://schemas.openxmlformats.org/officeDocument/2006/relationships/image" Target="../media/image3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1.mp3"/><Relationship Id="rId7" Type="http://schemas.microsoft.com/office/2007/relationships/hdphoto" Target="../media/hdphoto4.wdp"/><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microsoft.com/office/2007/relationships/hdphoto" Target="../media/hdphoto5.wdp"/><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8.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6856" y="496183"/>
            <a:ext cx="2287184" cy="17153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6857" y="2392039"/>
            <a:ext cx="3037420" cy="3406060"/>
          </a:xfrm>
          <a:prstGeom prst="rect">
            <a:avLst/>
          </a:prstGeom>
          <a:noFill/>
        </p:spPr>
        <p:txBody>
          <a:bodyPr wrap="square" lIns="121917" tIns="60958" rIns="121917" bIns="60958" rtlCol="0">
            <a:spAutoFit/>
          </a:bodyPr>
          <a:lstStyle/>
          <a:p>
            <a:pPr algn="ctr" defTabSz="1219170">
              <a:buClr>
                <a:srgbClr val="000000"/>
              </a:buClr>
              <a:defRPr/>
            </a:pPr>
            <a:r>
              <a:rPr lang="en-US" sz="5300" kern="0" dirty="0">
                <a:solidFill>
                  <a:srgbClr val="FB5B53"/>
                </a:solidFill>
                <a:latin typeface="UTM Cookies" panose="02040603050506020204" pitchFamily="18" charset="0"/>
                <a:cs typeface="Arial"/>
                <a:sym typeface="Arial"/>
              </a:rPr>
              <a:t>VẺ</a:t>
            </a:r>
          </a:p>
          <a:p>
            <a:pPr algn="ctr" defTabSz="1219170">
              <a:buClr>
                <a:srgbClr val="000000"/>
              </a:buClr>
              <a:defRPr/>
            </a:pPr>
            <a:r>
              <a:rPr lang="en-US" sz="5300" dirty="0">
                <a:solidFill>
                  <a:srgbClr val="FB5B53"/>
                </a:solidFill>
                <a:latin typeface="UTM Cookies" panose="02040603050506020204" pitchFamily="18" charset="0"/>
              </a:rPr>
              <a:t>ĐẸP</a:t>
            </a:r>
          </a:p>
          <a:p>
            <a:pPr algn="ctr" defTabSz="1219170">
              <a:buClr>
                <a:srgbClr val="000000"/>
              </a:buClr>
              <a:defRPr/>
            </a:pPr>
            <a:r>
              <a:rPr lang="en-US" sz="5300" kern="0" dirty="0">
                <a:solidFill>
                  <a:srgbClr val="FB5B53"/>
                </a:solidFill>
                <a:latin typeface="UTM Cookies" panose="02040603050506020204" pitchFamily="18" charset="0"/>
                <a:cs typeface="Arial"/>
                <a:sym typeface="Arial"/>
              </a:rPr>
              <a:t>QUANH</a:t>
            </a:r>
          </a:p>
          <a:p>
            <a:pPr algn="ctr" defTabSz="1219170">
              <a:buClr>
                <a:srgbClr val="000000"/>
              </a:buClr>
              <a:defRPr/>
            </a:pPr>
            <a:r>
              <a:rPr lang="en-US" sz="5300" dirty="0">
                <a:solidFill>
                  <a:srgbClr val="FB5B53"/>
                </a:solidFill>
                <a:latin typeface="UTM Cookies" panose="02040603050506020204" pitchFamily="18" charset="0"/>
              </a:rPr>
              <a:t>EM</a:t>
            </a:r>
            <a:endParaRPr lang="en-US" sz="5300" kern="0" dirty="0">
              <a:solidFill>
                <a:srgbClr val="FB5B53"/>
              </a:solidFill>
              <a:latin typeface="UTM Cookies" panose="02040603050506020204" pitchFamily="18" charset="0"/>
              <a:cs typeface="Arial"/>
              <a:sym typeface="Arial"/>
            </a:endParaRPr>
          </a:p>
        </p:txBody>
      </p:sp>
      <p:pic>
        <p:nvPicPr>
          <p:cNvPr id="8" name="Picture 7">
            <a:extLst>
              <a:ext uri="{FF2B5EF4-FFF2-40B4-BE49-F238E27FC236}">
                <a16:creationId xmlns:a16="http://schemas.microsoft.com/office/drawing/2014/main" id="{1EF6DE71-BBCF-6A4D-BC60-A38481D84B41}"/>
              </a:ext>
            </a:extLst>
          </p:cNvPr>
          <p:cNvPicPr>
            <a:picLocks noChangeAspect="1"/>
          </p:cNvPicPr>
          <p:nvPr/>
        </p:nvPicPr>
        <p:blipFill rotWithShape="1">
          <a:blip r:embed="rId5"/>
          <a:srcRect l="3453" t="1466"/>
          <a:stretch/>
        </p:blipFill>
        <p:spPr>
          <a:xfrm>
            <a:off x="3694277" y="578817"/>
            <a:ext cx="7616703" cy="5700369"/>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808117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C8FAFC-C1D0-49BB-A45E-D744951A028F}"/>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85677315-3545-084B-8F56-9465E3ECC6EC}"/>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7" name="TextBox 16">
            <a:extLst>
              <a:ext uri="{FF2B5EF4-FFF2-40B4-BE49-F238E27FC236}">
                <a16:creationId xmlns:a16="http://schemas.microsoft.com/office/drawing/2014/main" id="{DF41B8AE-1B47-A84A-9615-2BF7E9D9F302}"/>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8" name="TextBox 17">
            <a:extLst>
              <a:ext uri="{FF2B5EF4-FFF2-40B4-BE49-F238E27FC236}">
                <a16:creationId xmlns:a16="http://schemas.microsoft.com/office/drawing/2014/main" id="{5D3789F9-9BEE-C747-8936-3209C04E1D74}"/>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2" name="TextBox 1">
            <a:extLst>
              <a:ext uri="{FF2B5EF4-FFF2-40B4-BE49-F238E27FC236}">
                <a16:creationId xmlns:a16="http://schemas.microsoft.com/office/drawing/2014/main" id="{6E8BFE28-0013-CA49-8616-37F1546FD267}"/>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2" name="TextBox 11">
            <a:extLst>
              <a:ext uri="{FF2B5EF4-FFF2-40B4-BE49-F238E27FC236}">
                <a16:creationId xmlns:a16="http://schemas.microsoft.com/office/drawing/2014/main" id="{1653BCD8-796F-4F2A-BCB3-C28B000B2CF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13" name="Picture 12">
            <a:extLst>
              <a:ext uri="{FF2B5EF4-FFF2-40B4-BE49-F238E27FC236}">
                <a16:creationId xmlns:a16="http://schemas.microsoft.com/office/drawing/2014/main" id="{7263F65F-863C-4013-ABF5-91BA4C33D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37" y="1383283"/>
            <a:ext cx="406360" cy="384000"/>
          </a:xfrm>
          <a:prstGeom prst="rect">
            <a:avLst/>
          </a:prstGeom>
        </p:spPr>
      </p:pic>
      <p:pic>
        <p:nvPicPr>
          <p:cNvPr id="14" name="Picture 13">
            <a:extLst>
              <a:ext uri="{FF2B5EF4-FFF2-40B4-BE49-F238E27FC236}">
                <a16:creationId xmlns:a16="http://schemas.microsoft.com/office/drawing/2014/main" id="{5B5873A0-89E6-4815-A5F3-6555CF3FD7F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47304" y="4047565"/>
            <a:ext cx="384000" cy="384000"/>
          </a:xfrm>
          <a:prstGeom prst="rect">
            <a:avLst/>
          </a:prstGeom>
        </p:spPr>
      </p:pic>
      <p:pic>
        <p:nvPicPr>
          <p:cNvPr id="15" name="Picture 14">
            <a:extLst>
              <a:ext uri="{FF2B5EF4-FFF2-40B4-BE49-F238E27FC236}">
                <a16:creationId xmlns:a16="http://schemas.microsoft.com/office/drawing/2014/main" id="{EEE6E1FE-FDA5-4242-80B2-448569A1D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957" y="1459573"/>
            <a:ext cx="384000" cy="384000"/>
          </a:xfrm>
          <a:prstGeom prst="rect">
            <a:avLst/>
          </a:prstGeom>
        </p:spPr>
      </p:pic>
      <p:pic>
        <p:nvPicPr>
          <p:cNvPr id="20" name="Picture 19">
            <a:extLst>
              <a:ext uri="{FF2B5EF4-FFF2-40B4-BE49-F238E27FC236}">
                <a16:creationId xmlns:a16="http://schemas.microsoft.com/office/drawing/2014/main" id="{B0CEBAD5-A574-4850-8939-36722C6AD2D9}"/>
              </a:ext>
            </a:extLst>
          </p:cNvPr>
          <p:cNvPicPr>
            <a:picLocks noChangeAspect="1"/>
          </p:cNvPicPr>
          <p:nvPr/>
        </p:nvPicPr>
        <p:blipFill rotWithShape="1">
          <a:blip r:embed="rId9"/>
          <a:srcRect l="26090" t="28446" r="16812" b="22809"/>
          <a:stretch/>
        </p:blipFill>
        <p:spPr>
          <a:xfrm>
            <a:off x="5811727" y="3990031"/>
            <a:ext cx="457057" cy="502763"/>
          </a:xfrm>
          <a:prstGeom prst="rect">
            <a:avLst/>
          </a:prstGeom>
        </p:spPr>
      </p:pic>
    </p:spTree>
    <p:custDataLst>
      <p:tags r:id="rId1"/>
    </p:custDataLst>
    <p:extLst>
      <p:ext uri="{BB962C8B-B14F-4D97-AF65-F5344CB8AC3E}">
        <p14:creationId xmlns:p14="http://schemas.microsoft.com/office/powerpoint/2010/main" val="1863579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989045" y="304165"/>
            <a:ext cx="9461241" cy="6248223"/>
          </a:xfrm>
          <a:prstGeom prst="rect">
            <a:avLst/>
          </a:prstGeom>
        </p:spPr>
      </p:pic>
      <p:pic>
        <p:nvPicPr>
          <p:cNvPr id="18" name="图片 17" descr="69a8f3e94da59fb9c00491d0266be90c"/>
          <p:cNvPicPr>
            <a:picLocks noChangeAspect="1"/>
          </p:cNvPicPr>
          <p:nvPr/>
        </p:nvPicPr>
        <p:blipFill>
          <a:blip r:embed="rId4"/>
          <a:stretch>
            <a:fillRect/>
          </a:stretch>
        </p:blipFill>
        <p:spPr>
          <a:xfrm>
            <a:off x="223520" y="304165"/>
            <a:ext cx="3070225" cy="2225040"/>
          </a:xfrm>
          <a:prstGeom prst="rect">
            <a:avLst/>
          </a:prstGeom>
        </p:spPr>
      </p:pic>
      <p:sp>
        <p:nvSpPr>
          <p:cNvPr id="7" name="Rectangle 6"/>
          <p:cNvSpPr/>
          <p:nvPr/>
        </p:nvSpPr>
        <p:spPr>
          <a:xfrm>
            <a:off x="1885953" y="3428276"/>
            <a:ext cx="7667423" cy="1257269"/>
          </a:xfrm>
          <a:prstGeom prst="rect">
            <a:avLst/>
          </a:prstGeom>
          <a:noFill/>
          <a:ln>
            <a:noFill/>
          </a:ln>
          <a:effectLst/>
        </p:spPr>
        <p:txBody>
          <a:bodyPr lIns="91416" tIns="45710" rIns="91416" bIns="45710" rtlCol="0" anchor="ctr"/>
          <a:lstStyle/>
          <a:p>
            <a:pPr marL="0" marR="0" lvl="0" indent="0" algn="ctr" defTabSz="914153"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TÌM HIỂU BÀI</a:t>
            </a:r>
          </a:p>
        </p:txBody>
      </p:sp>
    </p:spTree>
    <p:extLst>
      <p:ext uri="{BB962C8B-B14F-4D97-AF65-F5344CB8AC3E}">
        <p14:creationId xmlns:p14="http://schemas.microsoft.com/office/powerpoint/2010/main" val="2070156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BBFD13-76F1-486D-B867-7011DC06373B}"/>
              </a:ext>
            </a:extLst>
          </p:cNvPr>
          <p:cNvSpPr txBox="1"/>
          <p:nvPr/>
        </p:nvSpPr>
        <p:spPr>
          <a:xfrm>
            <a:off x="1137624" y="255946"/>
            <a:ext cx="8724290" cy="742511"/>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 tên các sự vật được nhắc đến trong bài thơ.</a:t>
            </a:r>
          </a:p>
        </p:txBody>
      </p:sp>
      <p:sp>
        <p:nvSpPr>
          <p:cNvPr id="3" name="TextBox 2">
            <a:extLst>
              <a:ext uri="{FF2B5EF4-FFF2-40B4-BE49-F238E27FC236}">
                <a16:creationId xmlns:a16="http://schemas.microsoft.com/office/drawing/2014/main" id="{F8DABAB4-7040-4AA9-8F14-AAFDB9B2B910}"/>
              </a:ext>
            </a:extLst>
          </p:cNvPr>
          <p:cNvSpPr txBox="1"/>
          <p:nvPr/>
        </p:nvSpPr>
        <p:spPr>
          <a:xfrm>
            <a:off x="3138133" y="963886"/>
            <a:ext cx="4837541" cy="5232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03CD5A2C-A5F0-4A87-9E32-E9D183B4C5B7}"/>
              </a:ext>
            </a:extLst>
          </p:cNvPr>
          <p:cNvSpPr txBox="1"/>
          <p:nvPr/>
        </p:nvSpPr>
        <p:spPr>
          <a:xfrm>
            <a:off x="1498514" y="1442197"/>
            <a:ext cx="4001255" cy="2246769"/>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5" name="TextBox 4">
            <a:extLst>
              <a:ext uri="{FF2B5EF4-FFF2-40B4-BE49-F238E27FC236}">
                <a16:creationId xmlns:a16="http://schemas.microsoft.com/office/drawing/2014/main" id="{B09ECEA2-8570-43FE-BB44-764992084A4A}"/>
              </a:ext>
            </a:extLst>
          </p:cNvPr>
          <p:cNvSpPr txBox="1"/>
          <p:nvPr/>
        </p:nvSpPr>
        <p:spPr>
          <a:xfrm>
            <a:off x="6016487" y="1521500"/>
            <a:ext cx="47953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6" name="TextBox 5">
            <a:extLst>
              <a:ext uri="{FF2B5EF4-FFF2-40B4-BE49-F238E27FC236}">
                <a16:creationId xmlns:a16="http://schemas.microsoft.com/office/drawing/2014/main" id="{FC085427-591A-4E68-A3DB-B36B13AA6126}"/>
              </a:ext>
            </a:extLst>
          </p:cNvPr>
          <p:cNvSpPr txBox="1"/>
          <p:nvPr/>
        </p:nvSpPr>
        <p:spPr>
          <a:xfrm>
            <a:off x="6149008" y="3609683"/>
            <a:ext cx="52144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8" name="TextBox 7">
            <a:extLst>
              <a:ext uri="{FF2B5EF4-FFF2-40B4-BE49-F238E27FC236}">
                <a16:creationId xmlns:a16="http://schemas.microsoft.com/office/drawing/2014/main" id="{0128B7D9-A226-4DCB-96C7-9A1AE28B1A8B}"/>
              </a:ext>
            </a:extLst>
          </p:cNvPr>
          <p:cNvSpPr txBox="1"/>
          <p:nvPr/>
        </p:nvSpPr>
        <p:spPr>
          <a:xfrm>
            <a:off x="1393906" y="3703611"/>
            <a:ext cx="47953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9" name="Picture 8">
            <a:extLst>
              <a:ext uri="{FF2B5EF4-FFF2-40B4-BE49-F238E27FC236}">
                <a16:creationId xmlns:a16="http://schemas.microsoft.com/office/drawing/2014/main" id="{7FC73328-87CB-4AEB-A9A8-2CED09F2F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24" y="1612561"/>
            <a:ext cx="406360" cy="384000"/>
          </a:xfrm>
          <a:prstGeom prst="rect">
            <a:avLst/>
          </a:prstGeom>
        </p:spPr>
      </p:pic>
      <p:pic>
        <p:nvPicPr>
          <p:cNvPr id="10" name="Picture 9">
            <a:extLst>
              <a:ext uri="{FF2B5EF4-FFF2-40B4-BE49-F238E27FC236}">
                <a16:creationId xmlns:a16="http://schemas.microsoft.com/office/drawing/2014/main" id="{AC6F7DC1-4647-4FDA-B353-BB28334FDBF9}"/>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67791" y="4104567"/>
            <a:ext cx="384000" cy="384000"/>
          </a:xfrm>
          <a:prstGeom prst="rect">
            <a:avLst/>
          </a:prstGeom>
        </p:spPr>
      </p:pic>
      <p:pic>
        <p:nvPicPr>
          <p:cNvPr id="11" name="Picture 10">
            <a:extLst>
              <a:ext uri="{FF2B5EF4-FFF2-40B4-BE49-F238E27FC236}">
                <a16:creationId xmlns:a16="http://schemas.microsoft.com/office/drawing/2014/main" id="{B35D2837-4707-4697-A044-2C85546FBF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444" y="1688851"/>
            <a:ext cx="384000" cy="384000"/>
          </a:xfrm>
          <a:prstGeom prst="rect">
            <a:avLst/>
          </a:prstGeom>
        </p:spPr>
      </p:pic>
      <p:pic>
        <p:nvPicPr>
          <p:cNvPr id="12" name="Picture 11">
            <a:extLst>
              <a:ext uri="{FF2B5EF4-FFF2-40B4-BE49-F238E27FC236}">
                <a16:creationId xmlns:a16="http://schemas.microsoft.com/office/drawing/2014/main" id="{98C302B9-DAB1-4054-8A7E-0B919F942068}"/>
              </a:ext>
            </a:extLst>
          </p:cNvPr>
          <p:cNvPicPr>
            <a:picLocks noChangeAspect="1"/>
          </p:cNvPicPr>
          <p:nvPr/>
        </p:nvPicPr>
        <p:blipFill rotWithShape="1">
          <a:blip r:embed="rId6"/>
          <a:srcRect l="26090" t="28446" r="16812" b="22809"/>
          <a:stretch/>
        </p:blipFill>
        <p:spPr>
          <a:xfrm>
            <a:off x="5691951" y="3754176"/>
            <a:ext cx="457057" cy="502763"/>
          </a:xfrm>
          <a:prstGeom prst="rect">
            <a:avLst/>
          </a:prstGeom>
        </p:spPr>
      </p:pic>
      <p:cxnSp>
        <p:nvCxnSpPr>
          <p:cNvPr id="13" name="Straight Connector 12">
            <a:extLst>
              <a:ext uri="{FF2B5EF4-FFF2-40B4-BE49-F238E27FC236}">
                <a16:creationId xmlns:a16="http://schemas.microsoft.com/office/drawing/2014/main" id="{BCC588CD-1463-4C3F-8173-23B73D820FAB}"/>
              </a:ext>
            </a:extLst>
          </p:cNvPr>
          <p:cNvCxnSpPr/>
          <p:nvPr/>
        </p:nvCxnSpPr>
        <p:spPr>
          <a:xfrm>
            <a:off x="3339122" y="1402765"/>
            <a:ext cx="1789241" cy="0"/>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2274D816-D188-4B6D-BA51-8EC7770BE315}"/>
              </a:ext>
            </a:extLst>
          </p:cNvPr>
          <p:cNvCxnSpPr/>
          <p:nvPr/>
        </p:nvCxnSpPr>
        <p:spPr>
          <a:xfrm>
            <a:off x="6040950" y="1401695"/>
            <a:ext cx="758814" cy="0"/>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3E4EBB05-3AFA-4E0A-A4A8-D5D58492F68B}"/>
              </a:ext>
            </a:extLst>
          </p:cNvPr>
          <p:cNvCxnSpPr/>
          <p:nvPr/>
        </p:nvCxnSpPr>
        <p:spPr>
          <a:xfrm>
            <a:off x="1706370" y="3118314"/>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2041FBFC-86B2-4B04-B811-2EF3F5517DAE}"/>
              </a:ext>
            </a:extLst>
          </p:cNvPr>
          <p:cNvCxnSpPr/>
          <p:nvPr/>
        </p:nvCxnSpPr>
        <p:spPr>
          <a:xfrm>
            <a:off x="2795594" y="4528323"/>
            <a:ext cx="1222078"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E7E2F894-A77F-42FF-9E55-225882B0EDD9}"/>
              </a:ext>
            </a:extLst>
          </p:cNvPr>
          <p:cNvCxnSpPr/>
          <p:nvPr/>
        </p:nvCxnSpPr>
        <p:spPr>
          <a:xfrm>
            <a:off x="3223755" y="4960369"/>
            <a:ext cx="834695"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E1E82C5C-35AD-45F8-B0E8-EAE14954E416}"/>
              </a:ext>
            </a:extLst>
          </p:cNvPr>
          <p:cNvCxnSpPr/>
          <p:nvPr/>
        </p:nvCxnSpPr>
        <p:spPr>
          <a:xfrm>
            <a:off x="3524329" y="5399061"/>
            <a:ext cx="1222078"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F8A5D4E3-4476-48DB-B2DD-D63C284611B5}"/>
              </a:ext>
            </a:extLst>
          </p:cNvPr>
          <p:cNvCxnSpPr/>
          <p:nvPr/>
        </p:nvCxnSpPr>
        <p:spPr>
          <a:xfrm>
            <a:off x="6172995" y="1915302"/>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F025D63C-0D66-4186-9405-700978C2B05D}"/>
              </a:ext>
            </a:extLst>
          </p:cNvPr>
          <p:cNvSpPr txBox="1"/>
          <p:nvPr/>
        </p:nvSpPr>
        <p:spPr>
          <a:xfrm>
            <a:off x="555349" y="5534138"/>
            <a:ext cx="11187318" cy="660758"/>
          </a:xfrm>
          <a:prstGeom prst="rect">
            <a:avLst/>
          </a:prstGeom>
          <a:noFill/>
          <a:ln>
            <a:noFill/>
          </a:ln>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Giọt nước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giọt</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mưa, dòng suối, bãi cỏ,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chân</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suối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sông</a:t>
            </a:r>
          </a:p>
        </p:txBody>
      </p:sp>
      <p:cxnSp>
        <p:nvCxnSpPr>
          <p:cNvPr id="21" name="Straight Connector 20">
            <a:extLst>
              <a:ext uri="{FF2B5EF4-FFF2-40B4-BE49-F238E27FC236}">
                <a16:creationId xmlns:a16="http://schemas.microsoft.com/office/drawing/2014/main" id="{F8A5D4E3-4476-48DB-B2DD-D63C284611B5}"/>
              </a:ext>
            </a:extLst>
          </p:cNvPr>
          <p:cNvCxnSpPr/>
          <p:nvPr/>
        </p:nvCxnSpPr>
        <p:spPr>
          <a:xfrm>
            <a:off x="7873381" y="2361820"/>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F8A5D4E3-4476-48DB-B2DD-D63C284611B5}"/>
              </a:ext>
            </a:extLst>
          </p:cNvPr>
          <p:cNvCxnSpPr/>
          <p:nvPr/>
        </p:nvCxnSpPr>
        <p:spPr>
          <a:xfrm>
            <a:off x="7535053" y="1933144"/>
            <a:ext cx="558238" cy="66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3E4EBB05-3AFA-4E0A-A4A8-D5D58492F68B}"/>
              </a:ext>
            </a:extLst>
          </p:cNvPr>
          <p:cNvCxnSpPr/>
          <p:nvPr/>
        </p:nvCxnSpPr>
        <p:spPr>
          <a:xfrm>
            <a:off x="2533924" y="2281887"/>
            <a:ext cx="604209" cy="4114"/>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84375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2"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par>
                                <p:cTn id="43" presetID="22" presetClass="entr" presetSubtype="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par>
                                <p:cTn id="49" presetID="22" presetClass="entr" presetSubtype="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par>
                                <p:cTn id="52" presetID="22" presetClass="entr" presetSubtype="8"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par>
                                <p:cTn id="58" presetID="22" presetClass="entr" presetSubtype="8"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par>
                                <p:cTn id="61" presetID="22" presetClass="entr" presetSubtype="8"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BBFD13-76F1-486D-B867-7011DC06373B}"/>
              </a:ext>
            </a:extLst>
          </p:cNvPr>
          <p:cNvSpPr txBox="1"/>
          <p:nvPr/>
        </p:nvSpPr>
        <p:spPr>
          <a:xfrm>
            <a:off x="1137624" y="255946"/>
            <a:ext cx="8724290" cy="830997"/>
          </a:xfrm>
          <a:prstGeom prst="rect">
            <a:avLst/>
          </a:prstGeom>
          <a:noFill/>
        </p:spPr>
        <p:txBody>
          <a:bodyPr wrap="square" rtlCol="0">
            <a:spAutoFit/>
          </a:bodyPr>
          <a:lstStyle/>
          <a:p>
            <a:pPr lvl="0">
              <a:lnSpc>
                <a:spcPct val="150000"/>
              </a:lnSpc>
              <a:defRPr/>
            </a:pPr>
            <a:r>
              <a:rPr kumimoji="0" lang="en-US" sz="3200" b="1" i="0" u="none" strike="noStrike" kern="1200" cap="none" spc="0" normalizeH="0" baseline="0" noProof="0" dirty="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r>
              <a:rPr kumimoji="0" lang="vi-VN" sz="3200" b="1" i="0" u="none" strike="noStrike" kern="1200" cap="none" spc="0" normalizeH="0" baseline="0" noProof="0" dirty="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Những gì góp phần tạo nên dòng suối nhỏ?</a:t>
            </a:r>
          </a:p>
        </p:txBody>
      </p:sp>
      <p:sp>
        <p:nvSpPr>
          <p:cNvPr id="3" name="TextBox 2">
            <a:extLst>
              <a:ext uri="{FF2B5EF4-FFF2-40B4-BE49-F238E27FC236}">
                <a16:creationId xmlns:a16="http://schemas.microsoft.com/office/drawing/2014/main" id="{F8DABAB4-7040-4AA9-8F14-AAFDB9B2B910}"/>
              </a:ext>
            </a:extLst>
          </p:cNvPr>
          <p:cNvSpPr txBox="1"/>
          <p:nvPr/>
        </p:nvSpPr>
        <p:spPr>
          <a:xfrm>
            <a:off x="3138133" y="963886"/>
            <a:ext cx="4837541" cy="5232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03CD5A2C-A5F0-4A87-9E32-E9D183B4C5B7}"/>
              </a:ext>
            </a:extLst>
          </p:cNvPr>
          <p:cNvSpPr txBox="1"/>
          <p:nvPr/>
        </p:nvSpPr>
        <p:spPr>
          <a:xfrm>
            <a:off x="3863339" y="1442197"/>
            <a:ext cx="4001255" cy="2246769"/>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8" name="TextBox 7">
            <a:extLst>
              <a:ext uri="{FF2B5EF4-FFF2-40B4-BE49-F238E27FC236}">
                <a16:creationId xmlns:a16="http://schemas.microsoft.com/office/drawing/2014/main" id="{0128B7D9-A226-4DCB-96C7-9A1AE28B1A8B}"/>
              </a:ext>
            </a:extLst>
          </p:cNvPr>
          <p:cNvSpPr txBox="1"/>
          <p:nvPr/>
        </p:nvSpPr>
        <p:spPr>
          <a:xfrm>
            <a:off x="3758731" y="3703611"/>
            <a:ext cx="47953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9" name="Picture 8">
            <a:extLst>
              <a:ext uri="{FF2B5EF4-FFF2-40B4-BE49-F238E27FC236}">
                <a16:creationId xmlns:a16="http://schemas.microsoft.com/office/drawing/2014/main" id="{7FC73328-87CB-4AEB-A9A8-2CED09F2F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049" y="1612561"/>
            <a:ext cx="406360" cy="384000"/>
          </a:xfrm>
          <a:prstGeom prst="rect">
            <a:avLst/>
          </a:prstGeom>
        </p:spPr>
      </p:pic>
      <p:pic>
        <p:nvPicPr>
          <p:cNvPr id="10" name="Picture 9">
            <a:extLst>
              <a:ext uri="{FF2B5EF4-FFF2-40B4-BE49-F238E27FC236}">
                <a16:creationId xmlns:a16="http://schemas.microsoft.com/office/drawing/2014/main" id="{AC6F7DC1-4647-4FDA-B353-BB28334FDBF9}"/>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032616" y="4104567"/>
            <a:ext cx="384000" cy="384000"/>
          </a:xfrm>
          <a:prstGeom prst="rect">
            <a:avLst/>
          </a:prstGeom>
        </p:spPr>
      </p:pic>
      <p:sp>
        <p:nvSpPr>
          <p:cNvPr id="25" name="TextBox 24">
            <a:extLst>
              <a:ext uri="{FF2B5EF4-FFF2-40B4-BE49-F238E27FC236}">
                <a16:creationId xmlns:a16="http://schemas.microsoft.com/office/drawing/2014/main" id="{0479221A-3393-44E2-AB1A-0E0D0E7A0818}"/>
              </a:ext>
            </a:extLst>
          </p:cNvPr>
          <p:cNvSpPr txBox="1"/>
          <p:nvPr/>
        </p:nvSpPr>
        <p:spPr>
          <a:xfrm>
            <a:off x="741697" y="5306149"/>
            <a:ext cx="10829432" cy="741998"/>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giọt mưa góp lại bao ngày tạo nên dòng suối nhỏ.</a:t>
            </a:r>
          </a:p>
        </p:txBody>
      </p:sp>
    </p:spTree>
    <p:extLst>
      <p:ext uri="{BB962C8B-B14F-4D97-AF65-F5344CB8AC3E}">
        <p14:creationId xmlns:p14="http://schemas.microsoft.com/office/powerpoint/2010/main" val="3526026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BBFD13-76F1-486D-B867-7011DC06373B}"/>
              </a:ext>
            </a:extLst>
          </p:cNvPr>
          <p:cNvSpPr txBox="1"/>
          <p:nvPr/>
        </p:nvSpPr>
        <p:spPr>
          <a:xfrm>
            <a:off x="1137624" y="255946"/>
            <a:ext cx="8724290" cy="742511"/>
          </a:xfrm>
          <a:prstGeom prst="rect">
            <a:avLst/>
          </a:prstGeom>
          <a:noFill/>
        </p:spPr>
        <p:txBody>
          <a:bodyPr wrap="square" rtlCol="0">
            <a:spAutoFit/>
          </a:bodyPr>
          <a:lstStyle/>
          <a:p>
            <a:pPr lvl="0">
              <a:lnSpc>
                <a:spcPct val="150000"/>
              </a:lnSpc>
              <a:defRPr/>
            </a:pPr>
            <a:r>
              <a:rPr kumimoji="0" lang="en-US" sz="3200" b="1" i="0" u="none" strike="noStrike" kern="1200" cap="none" spc="0" normalizeH="0" baseline="0" noProof="0" dirty="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r>
              <a:rPr kumimoji="0" lang="vi-VN" sz="3200" b="1" i="0" u="none" strike="noStrike" kern="1200" cap="none" spc="0" normalizeH="0" baseline="0" noProof="0" dirty="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Những dòng sông từ đâu mà có?</a:t>
            </a:r>
          </a:p>
        </p:txBody>
      </p:sp>
      <p:sp>
        <p:nvSpPr>
          <p:cNvPr id="3" name="TextBox 2">
            <a:extLst>
              <a:ext uri="{FF2B5EF4-FFF2-40B4-BE49-F238E27FC236}">
                <a16:creationId xmlns:a16="http://schemas.microsoft.com/office/drawing/2014/main" id="{F8DABAB4-7040-4AA9-8F14-AAFDB9B2B910}"/>
              </a:ext>
            </a:extLst>
          </p:cNvPr>
          <p:cNvSpPr txBox="1"/>
          <p:nvPr/>
        </p:nvSpPr>
        <p:spPr>
          <a:xfrm>
            <a:off x="3138133" y="963886"/>
            <a:ext cx="4837541" cy="5232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B09ECEA2-8570-43FE-BB44-764992084A4A}"/>
              </a:ext>
            </a:extLst>
          </p:cNvPr>
          <p:cNvSpPr txBox="1"/>
          <p:nvPr/>
        </p:nvSpPr>
        <p:spPr>
          <a:xfrm>
            <a:off x="3935441" y="1489969"/>
            <a:ext cx="47953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6" name="TextBox 5">
            <a:extLst>
              <a:ext uri="{FF2B5EF4-FFF2-40B4-BE49-F238E27FC236}">
                <a16:creationId xmlns:a16="http://schemas.microsoft.com/office/drawing/2014/main" id="{FC085427-591A-4E68-A3DB-B36B13AA6126}"/>
              </a:ext>
            </a:extLst>
          </p:cNvPr>
          <p:cNvSpPr txBox="1"/>
          <p:nvPr/>
        </p:nvSpPr>
        <p:spPr>
          <a:xfrm>
            <a:off x="4067962" y="3578152"/>
            <a:ext cx="52144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pic>
        <p:nvPicPr>
          <p:cNvPr id="11" name="Picture 10">
            <a:extLst>
              <a:ext uri="{FF2B5EF4-FFF2-40B4-BE49-F238E27FC236}">
                <a16:creationId xmlns:a16="http://schemas.microsoft.com/office/drawing/2014/main" id="{B35D2837-4707-4697-A044-2C85546FB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398" y="1657320"/>
            <a:ext cx="384000" cy="384000"/>
          </a:xfrm>
          <a:prstGeom prst="rect">
            <a:avLst/>
          </a:prstGeom>
        </p:spPr>
      </p:pic>
      <p:pic>
        <p:nvPicPr>
          <p:cNvPr id="12" name="Picture 11">
            <a:extLst>
              <a:ext uri="{FF2B5EF4-FFF2-40B4-BE49-F238E27FC236}">
                <a16:creationId xmlns:a16="http://schemas.microsoft.com/office/drawing/2014/main" id="{98C302B9-DAB1-4054-8A7E-0B919F942068}"/>
              </a:ext>
            </a:extLst>
          </p:cNvPr>
          <p:cNvPicPr>
            <a:picLocks noChangeAspect="1"/>
          </p:cNvPicPr>
          <p:nvPr/>
        </p:nvPicPr>
        <p:blipFill rotWithShape="1">
          <a:blip r:embed="rId3"/>
          <a:srcRect l="26090" t="28446" r="16812" b="22809"/>
          <a:stretch/>
        </p:blipFill>
        <p:spPr>
          <a:xfrm>
            <a:off x="3610905" y="3722645"/>
            <a:ext cx="457057" cy="502763"/>
          </a:xfrm>
          <a:prstGeom prst="rect">
            <a:avLst/>
          </a:prstGeom>
        </p:spPr>
      </p:pic>
      <p:sp>
        <p:nvSpPr>
          <p:cNvPr id="25" name="TextBox 24">
            <a:extLst>
              <a:ext uri="{FF2B5EF4-FFF2-40B4-BE49-F238E27FC236}">
                <a16:creationId xmlns:a16="http://schemas.microsoft.com/office/drawing/2014/main" id="{AFFC764A-C554-4731-88E4-F1A73F15166A}"/>
              </a:ext>
            </a:extLst>
          </p:cNvPr>
          <p:cNvSpPr txBox="1"/>
          <p:nvPr/>
        </p:nvSpPr>
        <p:spPr>
          <a:xfrm>
            <a:off x="1231309" y="5404066"/>
            <a:ext cx="7499497" cy="741998"/>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dòng suối nhỏ góp thành sông.</a:t>
            </a:r>
          </a:p>
        </p:txBody>
      </p:sp>
    </p:spTree>
    <p:extLst>
      <p:ext uri="{BB962C8B-B14F-4D97-AF65-F5344CB8AC3E}">
        <p14:creationId xmlns:p14="http://schemas.microsoft.com/office/powerpoint/2010/main" val="3631149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6FD658F-E472-4AC5-94EB-E0277ECA4CE2}"/>
              </a:ext>
            </a:extLst>
          </p:cNvPr>
          <p:cNvSpPr txBox="1"/>
          <p:nvPr/>
        </p:nvSpPr>
        <p:spPr>
          <a:xfrm>
            <a:off x="1558941" y="395523"/>
            <a:ext cx="8926384" cy="742511"/>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r>
              <a:rPr kumimoji="0" lang="vi-VN"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 về hành trình giọt nước đi ra biển.</a:t>
            </a:r>
          </a:p>
        </p:txBody>
      </p:sp>
      <p:pic>
        <p:nvPicPr>
          <p:cNvPr id="14" name="Picture 13">
            <a:extLst>
              <a:ext uri="{FF2B5EF4-FFF2-40B4-BE49-F238E27FC236}">
                <a16:creationId xmlns:a16="http://schemas.microsoft.com/office/drawing/2014/main" id="{50CF4767-B25C-4F2C-B220-041C0340917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saturation sat="200000"/>
                    </a14:imgEffect>
                  </a14:imgLayer>
                </a14:imgProps>
              </a:ext>
            </a:extLst>
          </a:blip>
          <a:stretch>
            <a:fillRect/>
          </a:stretch>
        </p:blipFill>
        <p:spPr>
          <a:xfrm>
            <a:off x="1558941" y="1511970"/>
            <a:ext cx="1046458" cy="2072396"/>
          </a:xfrm>
          <a:prstGeom prst="rect">
            <a:avLst/>
          </a:prstGeom>
        </p:spPr>
      </p:pic>
      <p:pic>
        <p:nvPicPr>
          <p:cNvPr id="15" name="Picture 14">
            <a:extLst>
              <a:ext uri="{FF2B5EF4-FFF2-40B4-BE49-F238E27FC236}">
                <a16:creationId xmlns:a16="http://schemas.microsoft.com/office/drawing/2014/main" id="{90FCA2AC-9AFB-4EB1-885B-0EB0C916701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7000"/>
                    </a14:imgEffect>
                    <a14:imgEffect>
                      <a14:saturation sat="200000"/>
                    </a14:imgEffect>
                  </a14:imgLayer>
                </a14:imgProps>
              </a:ext>
            </a:extLst>
          </a:blip>
          <a:stretch>
            <a:fillRect/>
          </a:stretch>
        </p:blipFill>
        <p:spPr>
          <a:xfrm>
            <a:off x="3434553" y="1511970"/>
            <a:ext cx="1477283" cy="2072396"/>
          </a:xfrm>
          <a:prstGeom prst="roundRect">
            <a:avLst/>
          </a:prstGeom>
        </p:spPr>
      </p:pic>
      <p:pic>
        <p:nvPicPr>
          <p:cNvPr id="22" name="Picture 21">
            <a:extLst>
              <a:ext uri="{FF2B5EF4-FFF2-40B4-BE49-F238E27FC236}">
                <a16:creationId xmlns:a16="http://schemas.microsoft.com/office/drawing/2014/main" id="{4C1AB370-0B8B-4733-9A7E-D2F654559FF3}"/>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5000"/>
                    </a14:imgEffect>
                    <a14:imgEffect>
                      <a14:saturation sat="200000"/>
                    </a14:imgEffect>
                  </a14:imgLayer>
                </a14:imgProps>
              </a:ext>
            </a:extLst>
          </a:blip>
          <a:srcRect l="2724"/>
          <a:stretch/>
        </p:blipFill>
        <p:spPr>
          <a:xfrm>
            <a:off x="5924743" y="1511970"/>
            <a:ext cx="1444865" cy="2072396"/>
          </a:xfrm>
          <a:prstGeom prst="roundRect">
            <a:avLst>
              <a:gd name="adj" fmla="val 21754"/>
            </a:avLst>
          </a:prstGeom>
        </p:spPr>
      </p:pic>
      <p:pic>
        <p:nvPicPr>
          <p:cNvPr id="23" name="Picture 22">
            <a:extLst>
              <a:ext uri="{FF2B5EF4-FFF2-40B4-BE49-F238E27FC236}">
                <a16:creationId xmlns:a16="http://schemas.microsoft.com/office/drawing/2014/main" id="{1193524C-A8D8-4BFC-83CB-AB79CA27A98A}"/>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2000"/>
                    </a14:imgEffect>
                    <a14:imgEffect>
                      <a14:saturation sat="200000"/>
                    </a14:imgEffect>
                  </a14:imgLayer>
                </a14:imgProps>
              </a:ext>
            </a:extLst>
          </a:blip>
          <a:stretch>
            <a:fillRect/>
          </a:stretch>
        </p:blipFill>
        <p:spPr>
          <a:xfrm>
            <a:off x="8382515" y="1530826"/>
            <a:ext cx="1467058" cy="2072397"/>
          </a:xfrm>
          <a:prstGeom prst="roundRect">
            <a:avLst>
              <a:gd name="adj" fmla="val 19189"/>
            </a:avLst>
          </a:prstGeom>
        </p:spPr>
      </p:pic>
      <p:sp>
        <p:nvSpPr>
          <p:cNvPr id="24" name="Right Arrow 16">
            <a:extLst>
              <a:ext uri="{FF2B5EF4-FFF2-40B4-BE49-F238E27FC236}">
                <a16:creationId xmlns:a16="http://schemas.microsoft.com/office/drawing/2014/main" id="{E8D193D3-7C1F-49F8-BFD9-76314DDABFC6}"/>
              </a:ext>
            </a:extLst>
          </p:cNvPr>
          <p:cNvSpPr/>
          <p:nvPr/>
        </p:nvSpPr>
        <p:spPr>
          <a:xfrm>
            <a:off x="3173077" y="2505748"/>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32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5" name="Right Arrow 17">
            <a:extLst>
              <a:ext uri="{FF2B5EF4-FFF2-40B4-BE49-F238E27FC236}">
                <a16:creationId xmlns:a16="http://schemas.microsoft.com/office/drawing/2014/main" id="{3444A8E4-8E2C-4D6F-9DE5-5316CC9DA940}"/>
              </a:ext>
            </a:extLst>
          </p:cNvPr>
          <p:cNvSpPr/>
          <p:nvPr/>
        </p:nvSpPr>
        <p:spPr>
          <a:xfrm>
            <a:off x="5633350" y="2486892"/>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32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 name="Right Arrow 18">
            <a:extLst>
              <a:ext uri="{FF2B5EF4-FFF2-40B4-BE49-F238E27FC236}">
                <a16:creationId xmlns:a16="http://schemas.microsoft.com/office/drawing/2014/main" id="{962FD738-CDD5-4170-87BF-066369D4C7D0}"/>
              </a:ext>
            </a:extLst>
          </p:cNvPr>
          <p:cNvSpPr/>
          <p:nvPr/>
        </p:nvSpPr>
        <p:spPr>
          <a:xfrm>
            <a:off x="8133886" y="2500330"/>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32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9C1B9941-7AF4-465D-83F5-4552A903BD32}"/>
              </a:ext>
            </a:extLst>
          </p:cNvPr>
          <p:cNvSpPr txBox="1"/>
          <p:nvPr/>
        </p:nvSpPr>
        <p:spPr>
          <a:xfrm>
            <a:off x="1628883" y="3836743"/>
            <a:ext cx="8926384" cy="23083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 giọt mưa</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rơi</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góp thành suối.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dòng suối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gặp</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sẽ</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tạo</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thành sông.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dòng s</a:t>
            </a:r>
            <a:r>
              <a:rPr lang="en-US" sz="3200" b="1" noProof="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ô</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chảy</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biển lớn. </a:t>
            </a:r>
          </a:p>
        </p:txBody>
      </p:sp>
    </p:spTree>
    <p:custDataLst>
      <p:tags r:id="rId1"/>
    </p:custDataLst>
    <p:extLst>
      <p:ext uri="{BB962C8B-B14F-4D97-AF65-F5344CB8AC3E}">
        <p14:creationId xmlns:p14="http://schemas.microsoft.com/office/powerpoint/2010/main" val="1483294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wipe(left)">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wipe(left)">
                                      <p:cBhvr>
                                        <p:cTn id="1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3294A48-5128-4508-BFB7-94AD3F5984A4}"/>
              </a:ext>
            </a:extLst>
          </p:cNvPr>
          <p:cNvSpPr txBox="1"/>
          <p:nvPr/>
        </p:nvSpPr>
        <p:spPr>
          <a:xfrm>
            <a:off x="4348184" y="435082"/>
            <a:ext cx="4385913" cy="923330"/>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Nội</a:t>
            </a:r>
            <a:r>
              <a:rPr lang="en-US" sz="5400" b="1" dirty="0">
                <a:solidFill>
                  <a:srgbClr val="FF0000"/>
                </a:solidFill>
                <a:latin typeface="Times New Roman" panose="02020603050405020304" pitchFamily="18" charset="0"/>
                <a:cs typeface="Times New Roman" panose="02020603050405020304" pitchFamily="18" charset="0"/>
              </a:rPr>
              <a:t> dung</a:t>
            </a:r>
          </a:p>
        </p:txBody>
      </p:sp>
      <p:sp>
        <p:nvSpPr>
          <p:cNvPr id="22" name="TextBox 21">
            <a:extLst>
              <a:ext uri="{FF2B5EF4-FFF2-40B4-BE49-F238E27FC236}">
                <a16:creationId xmlns:a16="http://schemas.microsoft.com/office/drawing/2014/main" id="{CC276F55-83B7-4445-99D9-142DBE549B7E}"/>
              </a:ext>
            </a:extLst>
          </p:cNvPr>
          <p:cNvSpPr txBox="1"/>
          <p:nvPr/>
        </p:nvSpPr>
        <p:spPr>
          <a:xfrm>
            <a:off x="1311966" y="1358412"/>
            <a:ext cx="9462052" cy="1254555"/>
          </a:xfrm>
          <a:prstGeom prst="rect">
            <a:avLst/>
          </a:prstGeom>
          <a:noFill/>
        </p:spPr>
        <p:txBody>
          <a:bodyPr wrap="square" lIns="145143" tIns="72571" rIns="145143" bIns="72571" rtlCol="0">
            <a:spAutoFit/>
          </a:bodyPr>
          <a:lstStyle/>
          <a:p>
            <a:r>
              <a:rPr lang="en-US" sz="3600" b="1" dirty="0" err="1">
                <a:solidFill>
                  <a:srgbClr val="002060"/>
                </a:solidFill>
                <a:latin typeface="Times New Roman" panose="02020603050405020304" pitchFamily="18" charset="0"/>
                <a:cs typeface="Times New Roman" panose="02020603050405020304" pitchFamily="18" charset="0"/>
              </a:rPr>
              <a:t>Mối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quan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giữa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giọt</a:t>
            </a:r>
            <a:r>
              <a:rPr lang="en-US" sz="3600" b="1" dirty="0">
                <a:solidFill>
                  <a:srgbClr val="002060"/>
                </a:solidFill>
                <a:latin typeface="Times New Roman" panose="02020603050405020304" pitchFamily="18" charset="0"/>
                <a:cs typeface="Times New Roman" panose="02020603050405020304" pitchFamily="18" charset="0"/>
              </a:rPr>
              <a:t> n</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ớc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suối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biển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hành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trình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giọt</a:t>
            </a:r>
            <a:r>
              <a:rPr lang="en-US" sz="3600" b="1" dirty="0">
                <a:solidFill>
                  <a:srgbClr val="002060"/>
                </a:solidFill>
                <a:latin typeface="Times New Roman" panose="02020603050405020304" pitchFamily="18" charset="0"/>
                <a:cs typeface="Times New Roman" panose="02020603050405020304" pitchFamily="18" charset="0"/>
              </a:rPr>
              <a:t> n</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ớc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a:t>
            </a:r>
            <a:r>
              <a:rPr lang="en-US" sz="3600" b="1" dirty="0">
                <a:solidFill>
                  <a:srgbClr val="002060"/>
                </a:solidFill>
                <a:latin typeface="Times New Roman" panose="02020603050405020304" pitchFamily="18" charset="0"/>
                <a:cs typeface="Times New Roman" panose="02020603050405020304" pitchFamily="18" charset="0"/>
              </a:rPr>
              <a:t> ra </a:t>
            </a:r>
            <a:r>
              <a:rPr lang="en-US" sz="3600" b="1" dirty="0" err="1">
                <a:solidFill>
                  <a:srgbClr val="002060"/>
                </a:solidFill>
                <a:latin typeface="Times New Roman" panose="02020603050405020304" pitchFamily="18" charset="0"/>
                <a:cs typeface="Times New Roman" panose="02020603050405020304" pitchFamily="18" charset="0"/>
              </a:rPr>
              <a:t>biển</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476296" y="2959904"/>
            <a:ext cx="2770920"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2853811" y="2858056"/>
            <a:ext cx="8611133" cy="2585323"/>
          </a:xfrm>
          <a:prstGeom prst="rect">
            <a:avLst/>
          </a:prstGeom>
          <a:noFill/>
        </p:spPr>
        <p:txBody>
          <a:bodyPr wrap="square" rtlCol="0">
            <a:spAutoFit/>
          </a:bodyPr>
          <a:lstStyle/>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to, </a:t>
            </a:r>
            <a:r>
              <a:rPr lang="en-US" sz="3600" b="1" dirty="0" err="1">
                <a:solidFill>
                  <a:srgbClr val="0000CC"/>
                </a:solidFill>
                <a:latin typeface="Times New Roman" panose="02020603050405020304" pitchFamily="18" charset="0"/>
                <a:cs typeface="Times New Roman" panose="02020603050405020304" pitchFamily="18" charset="0"/>
              </a:rPr>
              <a:t>rõ</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ràng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nghỉ</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nhịp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thơ</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ấm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endParaRPr lang="en-US" sz="360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43546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C8FAFC-C1D0-49BB-A45E-D744951A028F}"/>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85677315-3545-084B-8F56-9465E3ECC6EC}"/>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7" name="TextBox 16">
            <a:extLst>
              <a:ext uri="{FF2B5EF4-FFF2-40B4-BE49-F238E27FC236}">
                <a16:creationId xmlns:a16="http://schemas.microsoft.com/office/drawing/2014/main" id="{DF41B8AE-1B47-A84A-9615-2BF7E9D9F302}"/>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8" name="TextBox 17">
            <a:extLst>
              <a:ext uri="{FF2B5EF4-FFF2-40B4-BE49-F238E27FC236}">
                <a16:creationId xmlns:a16="http://schemas.microsoft.com/office/drawing/2014/main" id="{5D3789F9-9BEE-C747-8936-3209C04E1D74}"/>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2" name="TextBox 1">
            <a:extLst>
              <a:ext uri="{FF2B5EF4-FFF2-40B4-BE49-F238E27FC236}">
                <a16:creationId xmlns:a16="http://schemas.microsoft.com/office/drawing/2014/main" id="{6E8BFE28-0013-CA49-8616-37F1546FD267}"/>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2" name="TextBox 11">
            <a:extLst>
              <a:ext uri="{FF2B5EF4-FFF2-40B4-BE49-F238E27FC236}">
                <a16:creationId xmlns:a16="http://schemas.microsoft.com/office/drawing/2014/main" id="{1653BCD8-796F-4F2A-BCB3-C28B000B2CF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13" name="Picture 12">
            <a:extLst>
              <a:ext uri="{FF2B5EF4-FFF2-40B4-BE49-F238E27FC236}">
                <a16:creationId xmlns:a16="http://schemas.microsoft.com/office/drawing/2014/main" id="{7263F65F-863C-4013-ABF5-91BA4C33D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37" y="1383283"/>
            <a:ext cx="406360" cy="384000"/>
          </a:xfrm>
          <a:prstGeom prst="rect">
            <a:avLst/>
          </a:prstGeom>
        </p:spPr>
      </p:pic>
      <p:pic>
        <p:nvPicPr>
          <p:cNvPr id="14" name="Picture 13">
            <a:extLst>
              <a:ext uri="{FF2B5EF4-FFF2-40B4-BE49-F238E27FC236}">
                <a16:creationId xmlns:a16="http://schemas.microsoft.com/office/drawing/2014/main" id="{5B5873A0-89E6-4815-A5F3-6555CF3FD7F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47304" y="4047565"/>
            <a:ext cx="384000" cy="384000"/>
          </a:xfrm>
          <a:prstGeom prst="rect">
            <a:avLst/>
          </a:prstGeom>
        </p:spPr>
      </p:pic>
      <p:pic>
        <p:nvPicPr>
          <p:cNvPr id="15" name="Picture 14">
            <a:extLst>
              <a:ext uri="{FF2B5EF4-FFF2-40B4-BE49-F238E27FC236}">
                <a16:creationId xmlns:a16="http://schemas.microsoft.com/office/drawing/2014/main" id="{EEE6E1FE-FDA5-4242-80B2-448569A1D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957" y="1459573"/>
            <a:ext cx="384000" cy="384000"/>
          </a:xfrm>
          <a:prstGeom prst="rect">
            <a:avLst/>
          </a:prstGeom>
        </p:spPr>
      </p:pic>
      <p:pic>
        <p:nvPicPr>
          <p:cNvPr id="20" name="Picture 19">
            <a:extLst>
              <a:ext uri="{FF2B5EF4-FFF2-40B4-BE49-F238E27FC236}">
                <a16:creationId xmlns:a16="http://schemas.microsoft.com/office/drawing/2014/main" id="{B0CEBAD5-A574-4850-8939-36722C6AD2D9}"/>
              </a:ext>
            </a:extLst>
          </p:cNvPr>
          <p:cNvPicPr>
            <a:picLocks noChangeAspect="1"/>
          </p:cNvPicPr>
          <p:nvPr/>
        </p:nvPicPr>
        <p:blipFill rotWithShape="1">
          <a:blip r:embed="rId9"/>
          <a:srcRect l="26090" t="28446" r="16812" b="22809"/>
          <a:stretch/>
        </p:blipFill>
        <p:spPr>
          <a:xfrm>
            <a:off x="5811727" y="3990031"/>
            <a:ext cx="457057" cy="502763"/>
          </a:xfrm>
          <a:prstGeom prst="rect">
            <a:avLst/>
          </a:prstGeom>
        </p:spPr>
      </p:pic>
    </p:spTree>
    <p:custDataLst>
      <p:tags r:id="rId1"/>
    </p:custDataLst>
    <p:extLst>
      <p:ext uri="{BB962C8B-B14F-4D97-AF65-F5344CB8AC3E}">
        <p14:creationId xmlns:p14="http://schemas.microsoft.com/office/powerpoint/2010/main" val="62838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74429" y="217625"/>
            <a:ext cx="11628169" cy="5109287"/>
            <a:chOff x="6403790" y="1371754"/>
            <a:chExt cx="5471724" cy="4487385"/>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03790" y="1371754"/>
              <a:ext cx="5471724" cy="4487385"/>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907615" y="2153527"/>
              <a:ext cx="2928391" cy="202735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Luyện</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tập</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theo</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văn</a:t>
              </a:r>
              <a:r>
                <a:rPr kumimoji="0" lang="en-US" altLang="zh-CN" sz="7200" b="1" i="0" u="none" strike="noStrike" kern="1200" cap="none" spc="0" normalizeH="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bản</a:t>
              </a:r>
              <a:r>
                <a:rPr kumimoji="0" lang="en-US" altLang="zh-CN" sz="7200" b="1" i="0" u="none" strike="noStrike" kern="1200" cap="none" spc="0" normalizeH="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đọc</a:t>
              </a:r>
              <a:endParaRPr kumimoji="0" lang="zh-CN" alt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endParaRPr>
            </a:p>
          </p:txBody>
        </p:sp>
      </p:grpSp>
    </p:spTree>
    <p:extLst>
      <p:ext uri="{BB962C8B-B14F-4D97-AF65-F5344CB8AC3E}">
        <p14:creationId xmlns:p14="http://schemas.microsoft.com/office/powerpoint/2010/main" val="2382924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B600F577-F819-4602-BCEB-985221633540}"/>
              </a:ext>
            </a:extLst>
          </p:cNvPr>
          <p:cNvSpPr txBox="1"/>
          <p:nvPr/>
        </p:nvSpPr>
        <p:spPr>
          <a:xfrm>
            <a:off x="1612836" y="744123"/>
            <a:ext cx="9721047" cy="74251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1.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Mỗi từ dưới đây tả sự vật nào trong bài thơ?</a:t>
            </a:r>
          </a:p>
        </p:txBody>
      </p:sp>
      <p:grpSp>
        <p:nvGrpSpPr>
          <p:cNvPr id="17" name="Group 16">
            <a:extLst>
              <a:ext uri="{FF2B5EF4-FFF2-40B4-BE49-F238E27FC236}">
                <a16:creationId xmlns:a16="http://schemas.microsoft.com/office/drawing/2014/main" id="{2D7336E8-80EA-4C4A-98AE-EA408BD6B5DC}"/>
              </a:ext>
            </a:extLst>
          </p:cNvPr>
          <p:cNvGrpSpPr/>
          <p:nvPr/>
        </p:nvGrpSpPr>
        <p:grpSpPr>
          <a:xfrm>
            <a:off x="2425875" y="2564195"/>
            <a:ext cx="1423114" cy="982412"/>
            <a:chOff x="942297" y="2492397"/>
            <a:chExt cx="964355" cy="964355"/>
          </a:xfrm>
        </p:grpSpPr>
        <p:sp>
          <p:nvSpPr>
            <p:cNvPr id="29" name="Teardrop 28">
              <a:extLst>
                <a:ext uri="{FF2B5EF4-FFF2-40B4-BE49-F238E27FC236}">
                  <a16:creationId xmlns:a16="http://schemas.microsoft.com/office/drawing/2014/main" id="{4E38D28B-E89C-FF42-837C-D2F0746FF6F6}"/>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3200" b="0" i="0" u="none" strike="noStrike" kern="120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0" name="TextBox 8">
              <a:extLst>
                <a:ext uri="{FF2B5EF4-FFF2-40B4-BE49-F238E27FC236}">
                  <a16:creationId xmlns:a16="http://schemas.microsoft.com/office/drawing/2014/main" id="{F6C1F83B-44BD-9049-8BDB-00EE0BB2AB21}"/>
                </a:ext>
              </a:extLst>
            </p:cNvPr>
            <p:cNvSpPr txBox="1"/>
            <p:nvPr/>
          </p:nvSpPr>
          <p:spPr>
            <a:xfrm>
              <a:off x="1111350" y="2743740"/>
              <a:ext cx="524392" cy="42441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nhỏ</a:t>
              </a:r>
            </a:p>
          </p:txBody>
        </p:sp>
      </p:grpSp>
      <p:grpSp>
        <p:nvGrpSpPr>
          <p:cNvPr id="19" name="Group 18">
            <a:extLst>
              <a:ext uri="{FF2B5EF4-FFF2-40B4-BE49-F238E27FC236}">
                <a16:creationId xmlns:a16="http://schemas.microsoft.com/office/drawing/2014/main" id="{2B465FDB-8AFE-1C4A-B79D-650386D46525}"/>
              </a:ext>
            </a:extLst>
          </p:cNvPr>
          <p:cNvGrpSpPr/>
          <p:nvPr/>
        </p:nvGrpSpPr>
        <p:grpSpPr>
          <a:xfrm>
            <a:off x="4999042" y="2217887"/>
            <a:ext cx="1554140" cy="1328718"/>
            <a:chOff x="942297" y="2492397"/>
            <a:chExt cx="964355" cy="964355"/>
          </a:xfrm>
        </p:grpSpPr>
        <p:sp>
          <p:nvSpPr>
            <p:cNvPr id="27" name="Teardrop 26">
              <a:extLst>
                <a:ext uri="{FF2B5EF4-FFF2-40B4-BE49-F238E27FC236}">
                  <a16:creationId xmlns:a16="http://schemas.microsoft.com/office/drawing/2014/main" id="{90CF8F3A-D269-4D46-8CF2-DFD1E9CD496E}"/>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3200" b="0" i="0" u="none" strike="noStrike" kern="1200" cap="none" spc="0" normalizeH="0" baseline="0" noProof="0" dirty="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8" name="TextBox 16">
              <a:extLst>
                <a:ext uri="{FF2B5EF4-FFF2-40B4-BE49-F238E27FC236}">
                  <a16:creationId xmlns:a16="http://schemas.microsoft.com/office/drawing/2014/main" id="{F914A416-4242-FE4D-86DF-65A3F79659A0}"/>
                </a:ext>
              </a:extLst>
            </p:cNvPr>
            <p:cNvSpPr txBox="1"/>
            <p:nvPr/>
          </p:nvSpPr>
          <p:spPr>
            <a:xfrm>
              <a:off x="1190625" y="2743740"/>
              <a:ext cx="467696" cy="42441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lớn</a:t>
              </a:r>
            </a:p>
          </p:txBody>
        </p:sp>
      </p:grpSp>
      <p:grpSp>
        <p:nvGrpSpPr>
          <p:cNvPr id="21" name="Group 20">
            <a:extLst>
              <a:ext uri="{FF2B5EF4-FFF2-40B4-BE49-F238E27FC236}">
                <a16:creationId xmlns:a16="http://schemas.microsoft.com/office/drawing/2014/main" id="{CE3AE484-1BFF-A54B-9067-FD8386DCE5C1}"/>
              </a:ext>
            </a:extLst>
          </p:cNvPr>
          <p:cNvGrpSpPr/>
          <p:nvPr/>
        </p:nvGrpSpPr>
        <p:grpSpPr>
          <a:xfrm>
            <a:off x="7350256" y="1984023"/>
            <a:ext cx="2284847" cy="1574276"/>
            <a:chOff x="906762" y="2338425"/>
            <a:chExt cx="964355" cy="1142576"/>
          </a:xfrm>
        </p:grpSpPr>
        <p:sp>
          <p:nvSpPr>
            <p:cNvPr id="25" name="Teardrop 24">
              <a:extLst>
                <a:ext uri="{FF2B5EF4-FFF2-40B4-BE49-F238E27FC236}">
                  <a16:creationId xmlns:a16="http://schemas.microsoft.com/office/drawing/2014/main" id="{834EEA23-86A5-5C45-85D1-C46B5497A878}"/>
                </a:ext>
              </a:extLst>
            </p:cNvPr>
            <p:cNvSpPr/>
            <p:nvPr/>
          </p:nvSpPr>
          <p:spPr>
            <a:xfrm rot="19002460">
              <a:off x="906762" y="2338425"/>
              <a:ext cx="964355" cy="1142576"/>
            </a:xfrm>
            <a:prstGeom prst="teardrop">
              <a:avLst>
                <a:gd name="adj" fmla="val 99046"/>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3200" b="0" i="0" u="none" strike="noStrike" kern="1200" cap="none" spc="0" normalizeH="0" baseline="0" noProof="0" dirty="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6" name="TextBox 20">
              <a:extLst>
                <a:ext uri="{FF2B5EF4-FFF2-40B4-BE49-F238E27FC236}">
                  <a16:creationId xmlns:a16="http://schemas.microsoft.com/office/drawing/2014/main" id="{CD01F783-8C94-C544-B99C-20B925A47E9E}"/>
                </a:ext>
              </a:extLst>
            </p:cNvPr>
            <p:cNvSpPr txBox="1"/>
            <p:nvPr/>
          </p:nvSpPr>
          <p:spPr>
            <a:xfrm>
              <a:off x="1170698" y="2464228"/>
              <a:ext cx="620154" cy="78182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a:t>
              </a:r>
              <a:r>
                <a:rPr kumimoji="0" lang="x-none"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ênh </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mông</a:t>
              </a:r>
            </a:p>
          </p:txBody>
        </p:sp>
      </p:grpSp>
      <p:sp>
        <p:nvSpPr>
          <p:cNvPr id="22" name="Rounded Rectangle 21">
            <a:extLst>
              <a:ext uri="{FF2B5EF4-FFF2-40B4-BE49-F238E27FC236}">
                <a16:creationId xmlns:a16="http://schemas.microsoft.com/office/drawing/2014/main" id="{FCAA24D0-8968-7647-A584-E07AEF505ABA}"/>
              </a:ext>
            </a:extLst>
          </p:cNvPr>
          <p:cNvSpPr/>
          <p:nvPr/>
        </p:nvSpPr>
        <p:spPr>
          <a:xfrm>
            <a:off x="2113141" y="4145977"/>
            <a:ext cx="1617007" cy="476487"/>
          </a:xfrm>
          <a:prstGeom prst="roundRect">
            <a:avLst/>
          </a:prstGeom>
          <a:solidFill>
            <a:schemeClr val="accent1">
              <a:lumMod val="20000"/>
              <a:lumOff val="80000"/>
            </a:schemeClr>
          </a:solidFill>
          <a:ln w="12700">
            <a:solidFill>
              <a:srgbClr val="00206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a:t>
            </a:r>
          </a:p>
        </p:txBody>
      </p:sp>
      <p:sp>
        <p:nvSpPr>
          <p:cNvPr id="23" name="Rounded Rectangle 22">
            <a:extLst>
              <a:ext uri="{FF2B5EF4-FFF2-40B4-BE49-F238E27FC236}">
                <a16:creationId xmlns:a16="http://schemas.microsoft.com/office/drawing/2014/main" id="{0C5F7D34-30FF-3643-BC95-EB686E076932}"/>
              </a:ext>
            </a:extLst>
          </p:cNvPr>
          <p:cNvSpPr/>
          <p:nvPr/>
        </p:nvSpPr>
        <p:spPr>
          <a:xfrm>
            <a:off x="5001089" y="4145977"/>
            <a:ext cx="1617007" cy="476487"/>
          </a:xfrm>
          <a:prstGeom prst="roundRect">
            <a:avLst/>
          </a:prstGeom>
          <a:solidFill>
            <a:schemeClr val="accent1">
              <a:lumMod val="20000"/>
              <a:lumOff val="80000"/>
            </a:schemeClr>
          </a:solidFill>
          <a:ln w="9525">
            <a:solidFill>
              <a:srgbClr val="002060"/>
            </a:solidFill>
          </a:ln>
          <a:effectLst>
            <a:glow rad="635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a:t>
            </a:r>
          </a:p>
        </p:txBody>
      </p:sp>
      <p:sp>
        <p:nvSpPr>
          <p:cNvPr id="24" name="Rounded Rectangle 23">
            <a:extLst>
              <a:ext uri="{FF2B5EF4-FFF2-40B4-BE49-F238E27FC236}">
                <a16:creationId xmlns:a16="http://schemas.microsoft.com/office/drawing/2014/main" id="{EBFB41FE-A86C-D948-ADC8-AE3D41D8AA6F}"/>
              </a:ext>
            </a:extLst>
          </p:cNvPr>
          <p:cNvSpPr/>
          <p:nvPr/>
        </p:nvSpPr>
        <p:spPr>
          <a:xfrm>
            <a:off x="7651739" y="4156684"/>
            <a:ext cx="1617007" cy="476487"/>
          </a:xfrm>
          <a:prstGeom prst="roundRect">
            <a:avLst/>
          </a:prstGeom>
          <a:solidFill>
            <a:schemeClr val="accent1">
              <a:lumMod val="20000"/>
              <a:lumOff val="80000"/>
            </a:schemeClr>
          </a:solidFill>
          <a:ln w="12700">
            <a:solidFill>
              <a:schemeClr val="bg2">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a:t>
            </a:r>
          </a:p>
        </p:txBody>
      </p:sp>
      <p:cxnSp>
        <p:nvCxnSpPr>
          <p:cNvPr id="12" name="Straight Arrow Connector 11">
            <a:extLst>
              <a:ext uri="{FF2B5EF4-FFF2-40B4-BE49-F238E27FC236}">
                <a16:creationId xmlns:a16="http://schemas.microsoft.com/office/drawing/2014/main" id="{D3707695-CEBE-4D98-AC06-27BDD2E75AB4}"/>
              </a:ext>
            </a:extLst>
          </p:cNvPr>
          <p:cNvCxnSpPr>
            <a:cxnSpLocks/>
            <a:endCxn id="22" idx="0"/>
          </p:cNvCxnSpPr>
          <p:nvPr/>
        </p:nvCxnSpPr>
        <p:spPr>
          <a:xfrm>
            <a:off x="2915856" y="3617843"/>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C3D31B1-47C2-496A-942E-240631086B33}"/>
              </a:ext>
            </a:extLst>
          </p:cNvPr>
          <p:cNvCxnSpPr>
            <a:cxnSpLocks/>
          </p:cNvCxnSpPr>
          <p:nvPr/>
        </p:nvCxnSpPr>
        <p:spPr>
          <a:xfrm>
            <a:off x="5718400" y="3634596"/>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C6B9B0-27FF-4147-B3F8-93133BECAB62}"/>
              </a:ext>
            </a:extLst>
          </p:cNvPr>
          <p:cNvCxnSpPr>
            <a:cxnSpLocks/>
          </p:cNvCxnSpPr>
          <p:nvPr/>
        </p:nvCxnSpPr>
        <p:spPr>
          <a:xfrm>
            <a:off x="8291864" y="3634596"/>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6066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685588" y="771220"/>
            <a:ext cx="2885467" cy="1011203"/>
            <a:chOff x="359915" y="617893"/>
            <a:chExt cx="1623075" cy="758402"/>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707886"/>
            </a:xfrm>
            <a:prstGeom prst="rect">
              <a:avLst/>
            </a:prstGeom>
            <a:noFill/>
          </p:spPr>
          <p:txBody>
            <a:bodyPr wrap="square" rtlCol="0">
              <a:spAutoFit/>
            </a:bodyPr>
            <a:lstStyle/>
            <a:p>
              <a:r>
                <a:rPr lang="en-US" sz="5300" dirty="0">
                  <a:solidFill>
                    <a:schemeClr val="accent1">
                      <a:lumMod val="50000"/>
                    </a:schemeClr>
                  </a:solidFill>
                  <a:latin typeface="UTM Cookies" panose="02040603050506020204" pitchFamily="18" charset="0"/>
                </a:rPr>
                <a:t>BÀI</a:t>
              </a:r>
              <a:r>
                <a:rPr lang="en-US" sz="2400" dirty="0">
                  <a:solidFill>
                    <a:schemeClr val="accent1">
                      <a:lumMod val="50000"/>
                    </a:schemeClr>
                  </a:solidFill>
                  <a:latin typeface="UTM Cookies" panose="02040603050506020204" pitchFamily="18" charset="0"/>
                </a:rPr>
                <a:t> </a:t>
              </a:r>
              <a:r>
                <a:rPr lang="en-US" sz="5300" dirty="0">
                  <a:solidFill>
                    <a:schemeClr val="accent1">
                      <a:lumMod val="50000"/>
                    </a:schemeClr>
                  </a:solidFill>
                  <a:latin typeface="UTM Cookies" panose="02040603050506020204" pitchFamily="18" charset="0"/>
                </a:rPr>
                <a:t>5</a:t>
              </a:r>
            </a:p>
          </p:txBody>
        </p:sp>
        <p:sp>
          <p:nvSpPr>
            <p:cNvPr id="4" name="TextBox 3">
              <a:extLst>
                <a:ext uri="{FF2B5EF4-FFF2-40B4-BE49-F238E27FC236}">
                  <a16:creationId xmlns:a16="http://schemas.microsoft.com/office/drawing/2014/main" id="{31A601FE-6892-4EC6-ACDD-75D395FCC956}"/>
                </a:ext>
              </a:extLst>
            </p:cNvPr>
            <p:cNvSpPr txBox="1"/>
            <p:nvPr/>
          </p:nvSpPr>
          <p:spPr>
            <a:xfrm>
              <a:off x="359915" y="668409"/>
              <a:ext cx="1613647" cy="707886"/>
            </a:xfrm>
            <a:prstGeom prst="rect">
              <a:avLst/>
            </a:prstGeom>
            <a:noFill/>
          </p:spPr>
          <p:txBody>
            <a:bodyPr wrap="square" rtlCol="0">
              <a:spAutoFit/>
            </a:bodyPr>
            <a:lstStyle/>
            <a:p>
              <a:r>
                <a:rPr lang="en-US" sz="5300" dirty="0">
                  <a:solidFill>
                    <a:schemeClr val="accent1"/>
                  </a:solidFill>
                  <a:latin typeface="UTM Cookies" panose="02040603050506020204" pitchFamily="18" charset="0"/>
                </a:rPr>
                <a:t>BÀI</a:t>
              </a:r>
              <a:r>
                <a:rPr lang="en-US" sz="2400" dirty="0">
                  <a:solidFill>
                    <a:schemeClr val="accent1"/>
                  </a:solidFill>
                  <a:latin typeface="UTM Cookies" panose="02040603050506020204" pitchFamily="18" charset="0"/>
                </a:rPr>
                <a:t> </a:t>
              </a:r>
              <a:r>
                <a:rPr lang="en-US" sz="5300" dirty="0">
                  <a:solidFill>
                    <a:schemeClr val="accent1"/>
                  </a:solidFill>
                  <a:latin typeface="UTM Cookies" panose="02040603050506020204" pitchFamily="18" charset="0"/>
                </a:rPr>
                <a:t>5</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966516" y="1828875"/>
            <a:ext cx="1237003" cy="488951"/>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2709132" y="1688640"/>
            <a:ext cx="9906507" cy="615549"/>
          </a:xfrm>
          <a:prstGeom prst="rect">
            <a:avLst/>
          </a:prstGeom>
          <a:noFill/>
        </p:spPr>
        <p:txBody>
          <a:bodyPr wrap="square" lIns="121917" tIns="60958" rIns="121917" bIns="60958" rtlCol="0">
            <a:spAutoFit/>
          </a:bodyPr>
          <a:lstStyle/>
          <a:p>
            <a:pPr algn="just"/>
            <a:r>
              <a:rPr lang="vi-VN" sz="3200" b="1" dirty="0">
                <a:latin typeface="+mj-lt"/>
              </a:rPr>
              <a:t>Theo em, nước mưa rơi xuống sẽ đi đâu? </a:t>
            </a:r>
          </a:p>
        </p:txBody>
      </p:sp>
      <p:sp>
        <p:nvSpPr>
          <p:cNvPr id="13" name="TextBox 12">
            <a:extLst>
              <a:ext uri="{FF2B5EF4-FFF2-40B4-BE49-F238E27FC236}">
                <a16:creationId xmlns:a16="http://schemas.microsoft.com/office/drawing/2014/main" id="{7B5B728C-6E08-431C-95CB-497657ACF5B5}"/>
              </a:ext>
            </a:extLst>
          </p:cNvPr>
          <p:cNvSpPr txBox="1"/>
          <p:nvPr/>
        </p:nvSpPr>
        <p:spPr>
          <a:xfrm>
            <a:off x="2653465" y="675810"/>
            <a:ext cx="9538537" cy="800215"/>
          </a:xfrm>
          <a:prstGeom prst="rect">
            <a:avLst/>
          </a:prstGeom>
          <a:noFill/>
        </p:spPr>
        <p:txBody>
          <a:bodyPr wrap="square" lIns="121917" tIns="60958" rIns="121917" bIns="60958" rtlCol="0">
            <a:spAutoFit/>
          </a:bodyPr>
          <a:lstStyle/>
          <a:p>
            <a:pPr algn="ctr"/>
            <a:r>
              <a:rPr lang="vi-VN" sz="4400" dirty="0">
                <a:solidFill>
                  <a:schemeClr val="bg1"/>
                </a:solidFill>
                <a:latin typeface="UTM Cookies" panose="02040603050506020204" pitchFamily="18" charset="0"/>
              </a:rPr>
              <a:t>GIỌT NƯỚC VÀ BIỂN LỚN</a:t>
            </a:r>
            <a:endParaRPr lang="en-US" sz="4400" dirty="0">
              <a:solidFill>
                <a:schemeClr val="bg1"/>
              </a:solidFill>
              <a:latin typeface="UTM Cookies" panose="02040603050506020204" pitchFamily="18" charset="0"/>
            </a:endParaRPr>
          </a:p>
        </p:txBody>
      </p:sp>
      <p:pic>
        <p:nvPicPr>
          <p:cNvPr id="9" name="Picture 8">
            <a:extLst>
              <a:ext uri="{FF2B5EF4-FFF2-40B4-BE49-F238E27FC236}">
                <a16:creationId xmlns:a16="http://schemas.microsoft.com/office/drawing/2014/main" id="{F687DF9C-162B-224B-976E-3EB4697257A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6000"/>
                    </a14:imgEffect>
                    <a14:imgEffect>
                      <a14:saturation sat="200000"/>
                    </a14:imgEffect>
                  </a14:imgLayer>
                </a14:imgProps>
              </a:ext>
            </a:extLst>
          </a:blip>
          <a:srcRect t="3805"/>
          <a:stretch/>
        </p:blipFill>
        <p:spPr>
          <a:xfrm>
            <a:off x="425197" y="2308719"/>
            <a:ext cx="11356215" cy="4239768"/>
          </a:xfrm>
          <a:prstGeom prst="round2SameRect">
            <a:avLst>
              <a:gd name="adj1" fmla="val 0"/>
              <a:gd name="adj2" fmla="val 29971"/>
            </a:avLst>
          </a:prstGeom>
        </p:spPr>
      </p:pic>
    </p:spTree>
    <p:custDataLst>
      <p:tags r:id="rId1"/>
    </p:custDataLst>
    <p:extLst>
      <p:ext uri="{BB962C8B-B14F-4D97-AF65-F5344CB8AC3E}">
        <p14:creationId xmlns:p14="http://schemas.microsoft.com/office/powerpoint/2010/main" val="36966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B600F577-F819-4602-BCEB-985221633540}"/>
              </a:ext>
            </a:extLst>
          </p:cNvPr>
          <p:cNvSpPr txBox="1"/>
          <p:nvPr/>
        </p:nvSpPr>
        <p:spPr>
          <a:xfrm>
            <a:off x="1870444" y="577397"/>
            <a:ext cx="8506008"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Đóng</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vai</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nói</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lời</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cảm</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ơn</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nước</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600" b="0" i="0" u="none" strike="noStrike" kern="120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9A6176F1-D877-4E3A-91DD-992D2CB4A9EE}"/>
              </a:ext>
            </a:extLst>
          </p:cNvPr>
          <p:cNvSpPr txBox="1"/>
          <p:nvPr/>
        </p:nvSpPr>
        <p:spPr>
          <a:xfrm>
            <a:off x="636106" y="1586590"/>
            <a:ext cx="10681252" cy="4228850"/>
          </a:xfrm>
          <a:prstGeom prst="rect">
            <a:avLst/>
          </a:prstGeom>
          <a:solidFill>
            <a:schemeClr val="accent1">
              <a:lumMod val="40000"/>
              <a:lumOff val="60000"/>
            </a:schemeClr>
          </a:solid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là biển cả. Tôi mỗi ngày một mênh mông, bao la, rộng lớn. Nhờ có các em suối, sông góp thành nên tôi mới được như ngày hôm nay. Nhưng bạn mà tôi phải nói lời cảm ơn nhất đ</a:t>
            </a:r>
            <a:r>
              <a:rPr lang="en-US"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ó</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là giọt nước. Nhờ có em ấy – những giọt nước trong veo chảy lượn từ bãi cỏ, qua chân đồi, góp thành sông lớn, sông lớn lại đi ra với tôi nên tôi mới trở nên bao la </a:t>
            </a:r>
            <a:r>
              <a:rPr kumimoji="0" lang="en-US" sz="3200" b="1" i="0" u="none" strike="noStrike" kern="1200" cap="none" spc="0" normalizeH="0" baseline="0" noProof="0" dirty="0" err="1">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200" b="1" i="0" u="none" strike="noStrike" kern="1200" cap="none" spc="0" normalizeH="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hùng vĩ.</a:t>
            </a:r>
            <a:endParaRPr kumimoji="0" lang="en-US"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5245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223886" y="220433"/>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08913"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027834" y="1481446"/>
            <a:ext cx="822311" cy="57356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850145" y="1261482"/>
            <a:ext cx="6491709" cy="117243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nhịp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2" y="3429000"/>
            <a:ext cx="822311" cy="65522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08083" y="2946888"/>
            <a:ext cx="6491707" cy="174670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6349317" y="5448184"/>
            <a:ext cx="822311" cy="655229"/>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7171628" y="5189102"/>
            <a:ext cx="4628162" cy="1241927"/>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42017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690721"/>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322196" y="2509751"/>
            <a:ext cx="5776084"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effectLst/>
                <a:uLnTx/>
                <a:uFillTx/>
                <a:latin typeface="Times New Roman" panose="02020603050405020304" pitchFamily="18" charset="0"/>
                <a:ea typeface="迷你简雪峰" panose="02010609000101010101" pitchFamily="49" charset="-122"/>
                <a:cs typeface="+mn-cs"/>
              </a:rPr>
              <a:t>Bài</a:t>
            </a:r>
            <a:r>
              <a:rPr kumimoji="0" lang="en-US" altLang="zh-CN" sz="5400" b="1" i="0" u="none" strike="noStrike" kern="1200" cap="none" spc="0" normalizeH="0" noProof="0" dirty="0">
                <a:ln>
                  <a:noFill/>
                </a:ln>
                <a:effectLst/>
                <a:uLnTx/>
                <a:uFillTx/>
                <a:latin typeface="Times New Roman" panose="02020603050405020304" pitchFamily="18" charset="0"/>
                <a:ea typeface="迷你简雪峰" panose="02010609000101010101" pitchFamily="49" charset="-122"/>
                <a:cs typeface="+mn-cs"/>
              </a:rPr>
              <a:t> </a:t>
            </a:r>
            <a:r>
              <a:rPr kumimoji="0" lang="en-US" altLang="zh-CN" sz="5400" b="1" i="0" u="none" strike="noStrike" kern="1200" cap="none" spc="0" normalizeH="0" noProof="0" dirty="0" err="1">
                <a:ln>
                  <a:noFill/>
                </a:ln>
                <a:effectLst/>
                <a:uLnTx/>
                <a:uFillTx/>
                <a:latin typeface="Times New Roman" panose="02020603050405020304" pitchFamily="18" charset="0"/>
                <a:ea typeface="迷你简雪峰" panose="02010609000101010101" pitchFamily="49" charset="-122"/>
                <a:cs typeface="+mn-cs"/>
              </a:rPr>
              <a:t>sau</a:t>
            </a:r>
            <a:r>
              <a:rPr kumimoji="0" lang="en-US" altLang="zh-CN" sz="5400" b="1" i="0" u="none" strike="noStrike" kern="1200" cap="none" spc="0" normalizeH="0" noProof="0" dirty="0">
                <a:ln>
                  <a:noFill/>
                </a:ln>
                <a:effectLst/>
                <a:uLnTx/>
                <a:uFillTx/>
                <a:latin typeface="Times New Roman" panose="02020603050405020304" pitchFamily="18" charset="0"/>
                <a:ea typeface="迷你简雪峰" panose="02010609000101010101" pitchFamily="49" charset="-122"/>
                <a:cs typeface="+mn-cs"/>
              </a:rPr>
              <a:t>: </a:t>
            </a:r>
            <a:r>
              <a:rPr kumimoji="0" lang="en-US" altLang="zh-CN" sz="5400" b="1" i="0" u="none" strike="noStrike" kern="1200" cap="none" spc="0" normalizeH="0" noProof="0" dirty="0" err="1">
                <a:ln>
                  <a:noFill/>
                </a:ln>
                <a:effectLst/>
                <a:uLnTx/>
                <a:uFillTx/>
                <a:latin typeface="Times New Roman" panose="02020603050405020304" pitchFamily="18" charset="0"/>
                <a:ea typeface="迷你简雪峰" panose="02010609000101010101" pitchFamily="49" charset="-122"/>
                <a:cs typeface="+mn-cs"/>
              </a:rPr>
              <a:t>Mùa</a:t>
            </a:r>
            <a:r>
              <a:rPr kumimoji="0" lang="en-US" altLang="zh-CN" sz="5400" b="1" i="0" u="none" strike="noStrike" kern="1200" cap="none" spc="0" normalizeH="0" noProof="0" dirty="0">
                <a:ln>
                  <a:noFill/>
                </a:ln>
                <a:effectLst/>
                <a:uLnTx/>
                <a:uFillTx/>
                <a:latin typeface="Times New Roman" panose="02020603050405020304" pitchFamily="18" charset="0"/>
                <a:ea typeface="迷你简雪峰" panose="02010609000101010101" pitchFamily="49" charset="-122"/>
                <a:cs typeface="+mn-cs"/>
              </a:rPr>
              <a:t> </a:t>
            </a:r>
            <a:r>
              <a:rPr kumimoji="0" lang="en-US" altLang="zh-CN" sz="5400" b="1" i="0" u="none" strike="noStrike" kern="1200" cap="none" spc="0" normalizeH="0" noProof="0" dirty="0" err="1">
                <a:ln>
                  <a:noFill/>
                </a:ln>
                <a:effectLst/>
                <a:uLnTx/>
                <a:uFillTx/>
                <a:latin typeface="Times New Roman" panose="02020603050405020304" pitchFamily="18" charset="0"/>
                <a:ea typeface="迷你简雪峰" panose="02010609000101010101" pitchFamily="49" charset="-122"/>
                <a:cs typeface="+mn-cs"/>
              </a:rPr>
              <a:t>vàng</a:t>
            </a:r>
            <a:r>
              <a:rPr kumimoji="0" lang="en-US" altLang="zh-CN" sz="5400" b="1" i="0" u="none" strike="noStrike" kern="1200" cap="none" spc="0" normalizeH="0" noProof="0" dirty="0">
                <a:ln>
                  <a:noFill/>
                </a:ln>
                <a:effectLst/>
                <a:uLnTx/>
                <a:uFillTx/>
                <a:latin typeface="Times New Roman" panose="02020603050405020304" pitchFamily="18" charset="0"/>
                <a:ea typeface="迷你简雪峰" panose="02010609000101010101" pitchFamily="49" charset="-122"/>
                <a:cs typeface="+mn-cs"/>
              </a:rPr>
              <a:t> (</a:t>
            </a:r>
            <a:r>
              <a:rPr kumimoji="0" lang="en-US" altLang="zh-CN" sz="5400" b="1" i="0" u="none" strike="noStrike" kern="1200" cap="none" spc="0" normalizeH="0" noProof="0" dirty="0" err="1">
                <a:ln>
                  <a:noFill/>
                </a:ln>
                <a:effectLst/>
                <a:uLnTx/>
                <a:uFillTx/>
                <a:latin typeface="Times New Roman" panose="02020603050405020304" pitchFamily="18" charset="0"/>
                <a:ea typeface="迷你简雪峰" panose="02010609000101010101" pitchFamily="49" charset="-122"/>
                <a:cs typeface="+mn-cs"/>
              </a:rPr>
              <a:t>trang</a:t>
            </a:r>
            <a:r>
              <a:rPr kumimoji="0" lang="en-US" altLang="zh-CN" sz="5400" b="1" i="0" u="none" strike="noStrike" kern="1200" cap="none" spc="0" normalizeH="0" noProof="0" dirty="0">
                <a:ln>
                  <a:noFill/>
                </a:ln>
                <a:effectLst/>
                <a:uLnTx/>
                <a:uFillTx/>
                <a:latin typeface="Times New Roman" panose="02020603050405020304" pitchFamily="18" charset="0"/>
                <a:ea typeface="迷你简雪峰" panose="02010609000101010101" pitchFamily="49" charset="-122"/>
                <a:cs typeface="+mn-cs"/>
              </a:rPr>
              <a:t> 26)</a:t>
            </a:r>
            <a:endParaRPr kumimoji="0" lang="zh-CN" altLang="en-US" sz="5400" b="1" i="0" u="none" strike="noStrike" kern="1200" cap="none" spc="0" normalizeH="0" baseline="0" noProof="0" dirty="0">
              <a:ln>
                <a:noFill/>
              </a:ln>
              <a:effectLst/>
              <a:uLnTx/>
              <a:uFillTx/>
              <a:latin typeface="Times New Roman" panose="02020603050405020304" pitchFamily="18" charset="0"/>
              <a:ea typeface="迷你简雪峰" panose="0201060900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376742" y="2727900"/>
            <a:ext cx="7633146" cy="1569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Tạm</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biệt</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và</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hẹn</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gặp</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lại</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các</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con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vào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những</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tiết</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học</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sau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p>
        </p:txBody>
      </p:sp>
      <p:pic>
        <p:nvPicPr>
          <p:cNvPr id="12" name="图片 14340" descr="28"/>
          <p:cNvPicPr>
            <a:picLocks noChangeAspect="1"/>
          </p:cNvPicPr>
          <p:nvPr/>
        </p:nvPicPr>
        <p:blipFill>
          <a:blip r:embed="rId5"/>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60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223886" y="220433"/>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08913"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027834" y="1481446"/>
            <a:ext cx="822311" cy="57356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850145" y="1261482"/>
            <a:ext cx="6491709" cy="117243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nhịp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2" y="3429000"/>
            <a:ext cx="822311" cy="65522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08083" y="2946888"/>
            <a:ext cx="6491707" cy="174670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6349317" y="5448184"/>
            <a:ext cx="822311" cy="655229"/>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7171628" y="5189102"/>
            <a:ext cx="4628162" cy="1241927"/>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933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131304" y="434634"/>
            <a:ext cx="1708051"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17479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ĐỌC </a:t>
            </a:r>
            <a:endParaRPr kumimoji="0" lang="en-US" sz="3200" b="1" i="0" u="none" strike="noStrike" kern="0" cap="none" spc="0" normalizeH="0" baseline="0" noProof="0" dirty="0">
              <a:ln>
                <a:noFill/>
              </a:ln>
              <a:solidFill>
                <a:srgbClr val="17479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6">
            <a:clrChange>
              <a:clrFrom>
                <a:srgbClr val="FFFCFF"/>
              </a:clrFrom>
              <a:clrTo>
                <a:srgbClr val="FFFC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1772" t="2351" r="1"/>
          <a:stretch/>
        </p:blipFill>
        <p:spPr>
          <a:xfrm>
            <a:off x="354893" y="294912"/>
            <a:ext cx="776411" cy="700229"/>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85677315-3545-084B-8F56-9465E3ECC6EC}"/>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7" name="TextBox 16">
            <a:extLst>
              <a:ext uri="{FF2B5EF4-FFF2-40B4-BE49-F238E27FC236}">
                <a16:creationId xmlns:a16="http://schemas.microsoft.com/office/drawing/2014/main" id="{DF41B8AE-1B47-A84A-9615-2BF7E9D9F302}"/>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8" name="TextBox 17">
            <a:extLst>
              <a:ext uri="{FF2B5EF4-FFF2-40B4-BE49-F238E27FC236}">
                <a16:creationId xmlns:a16="http://schemas.microsoft.com/office/drawing/2014/main" id="{5D3789F9-9BEE-C747-8936-3209C04E1D74}"/>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2" name="TextBox 1">
            <a:extLst>
              <a:ext uri="{FF2B5EF4-FFF2-40B4-BE49-F238E27FC236}">
                <a16:creationId xmlns:a16="http://schemas.microsoft.com/office/drawing/2014/main" id="{6E8BFE28-0013-CA49-8616-37F1546FD267}"/>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pic>
        <p:nvPicPr>
          <p:cNvPr id="3" name="Giọt nước và biển lớn_HTS">
            <a:hlinkClick r:id="" action="ppaction://media"/>
            <a:extLst>
              <a:ext uri="{FF2B5EF4-FFF2-40B4-BE49-F238E27FC236}">
                <a16:creationId xmlns:a16="http://schemas.microsoft.com/office/drawing/2014/main" id="{185FA0FB-B254-46CD-A07F-E7921BCB9066}"/>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9665879" y="3503676"/>
            <a:ext cx="487363" cy="487363"/>
          </a:xfrm>
          <a:prstGeom prst="rect">
            <a:avLst/>
          </a:prstGeom>
        </p:spPr>
      </p:pic>
      <p:sp>
        <p:nvSpPr>
          <p:cNvPr id="12" name="TextBox 11">
            <a:extLst>
              <a:ext uri="{FF2B5EF4-FFF2-40B4-BE49-F238E27FC236}">
                <a16:creationId xmlns:a16="http://schemas.microsoft.com/office/drawing/2014/main" id="{1653BCD8-796F-4F2A-BCB3-C28B000B2CF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spTree>
    <p:custDataLst>
      <p:tags r:id="rId1"/>
    </p:custDataLst>
    <p:extLst>
      <p:ext uri="{BB962C8B-B14F-4D97-AF65-F5344CB8AC3E}">
        <p14:creationId xmlns:p14="http://schemas.microsoft.com/office/powerpoint/2010/main" val="3547445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C8FAFC-C1D0-49BB-A45E-D744951A028F}"/>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85677315-3545-084B-8F56-9465E3ECC6EC}"/>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7" name="TextBox 16">
            <a:extLst>
              <a:ext uri="{FF2B5EF4-FFF2-40B4-BE49-F238E27FC236}">
                <a16:creationId xmlns:a16="http://schemas.microsoft.com/office/drawing/2014/main" id="{DF41B8AE-1B47-A84A-9615-2BF7E9D9F302}"/>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8" name="TextBox 17">
            <a:extLst>
              <a:ext uri="{FF2B5EF4-FFF2-40B4-BE49-F238E27FC236}">
                <a16:creationId xmlns:a16="http://schemas.microsoft.com/office/drawing/2014/main" id="{5D3789F9-9BEE-C747-8936-3209C04E1D74}"/>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2" name="TextBox 1">
            <a:extLst>
              <a:ext uri="{FF2B5EF4-FFF2-40B4-BE49-F238E27FC236}">
                <a16:creationId xmlns:a16="http://schemas.microsoft.com/office/drawing/2014/main" id="{6E8BFE28-0013-CA49-8616-37F1546FD267}"/>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2" name="TextBox 11">
            <a:extLst>
              <a:ext uri="{FF2B5EF4-FFF2-40B4-BE49-F238E27FC236}">
                <a16:creationId xmlns:a16="http://schemas.microsoft.com/office/drawing/2014/main" id="{1653BCD8-796F-4F2A-BCB3-C28B000B2CF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13" name="Picture 12">
            <a:extLst>
              <a:ext uri="{FF2B5EF4-FFF2-40B4-BE49-F238E27FC236}">
                <a16:creationId xmlns:a16="http://schemas.microsoft.com/office/drawing/2014/main" id="{7263F65F-863C-4013-ABF5-91BA4C33D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37" y="1383283"/>
            <a:ext cx="406360" cy="384000"/>
          </a:xfrm>
          <a:prstGeom prst="rect">
            <a:avLst/>
          </a:prstGeom>
        </p:spPr>
      </p:pic>
      <p:pic>
        <p:nvPicPr>
          <p:cNvPr id="14" name="Picture 13">
            <a:extLst>
              <a:ext uri="{FF2B5EF4-FFF2-40B4-BE49-F238E27FC236}">
                <a16:creationId xmlns:a16="http://schemas.microsoft.com/office/drawing/2014/main" id="{5B5873A0-89E6-4815-A5F3-6555CF3FD7F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47304" y="4047565"/>
            <a:ext cx="384000" cy="384000"/>
          </a:xfrm>
          <a:prstGeom prst="rect">
            <a:avLst/>
          </a:prstGeom>
        </p:spPr>
      </p:pic>
      <p:pic>
        <p:nvPicPr>
          <p:cNvPr id="15" name="Picture 14">
            <a:extLst>
              <a:ext uri="{FF2B5EF4-FFF2-40B4-BE49-F238E27FC236}">
                <a16:creationId xmlns:a16="http://schemas.microsoft.com/office/drawing/2014/main" id="{EEE6E1FE-FDA5-4242-80B2-448569A1D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957" y="1459573"/>
            <a:ext cx="384000" cy="384000"/>
          </a:xfrm>
          <a:prstGeom prst="rect">
            <a:avLst/>
          </a:prstGeom>
        </p:spPr>
      </p:pic>
      <p:pic>
        <p:nvPicPr>
          <p:cNvPr id="20" name="Picture 19">
            <a:extLst>
              <a:ext uri="{FF2B5EF4-FFF2-40B4-BE49-F238E27FC236}">
                <a16:creationId xmlns:a16="http://schemas.microsoft.com/office/drawing/2014/main" id="{B0CEBAD5-A574-4850-8939-36722C6AD2D9}"/>
              </a:ext>
            </a:extLst>
          </p:cNvPr>
          <p:cNvPicPr>
            <a:picLocks noChangeAspect="1"/>
          </p:cNvPicPr>
          <p:nvPr/>
        </p:nvPicPr>
        <p:blipFill rotWithShape="1">
          <a:blip r:embed="rId9"/>
          <a:srcRect l="26090" t="28446" r="16812" b="22809"/>
          <a:stretch/>
        </p:blipFill>
        <p:spPr>
          <a:xfrm>
            <a:off x="5811727" y="3990031"/>
            <a:ext cx="457057" cy="502763"/>
          </a:xfrm>
          <a:prstGeom prst="rect">
            <a:avLst/>
          </a:prstGeom>
        </p:spPr>
      </p:pic>
    </p:spTree>
    <p:custDataLst>
      <p:tags r:id="rId1"/>
    </p:custDataLst>
    <p:extLst>
      <p:ext uri="{BB962C8B-B14F-4D97-AF65-F5344CB8AC3E}">
        <p14:creationId xmlns:p14="http://schemas.microsoft.com/office/powerpoint/2010/main" val="2513385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F9714CC-3E70-43E6-A2BF-7036E4AC139A}"/>
              </a:ext>
            </a:extLst>
          </p:cNvPr>
          <p:cNvSpPr/>
          <p:nvPr/>
        </p:nvSpPr>
        <p:spPr>
          <a:xfrm>
            <a:off x="3805067" y="1237628"/>
            <a:ext cx="2503210" cy="3621441"/>
          </a:xfrm>
          <a:prstGeom prst="rect">
            <a:avLst/>
          </a:prstGeom>
        </p:spPr>
        <p:txBody>
          <a:bodyPr wrap="square">
            <a:spAutoFit/>
          </a:bodyPr>
          <a:lstStyle/>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 ta tí tách </a:t>
            </a:r>
          </a:p>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Từng giọt</a:t>
            </a:r>
          </a:p>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Từng giọt</a:t>
            </a:r>
          </a:p>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Mưa rơi</a:t>
            </a:r>
          </a:p>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Rơi rơi.</a:t>
            </a:r>
          </a:p>
        </p:txBody>
      </p:sp>
      <p:cxnSp>
        <p:nvCxnSpPr>
          <p:cNvPr id="39" name="Straight Connector 38">
            <a:extLst>
              <a:ext uri="{FF2B5EF4-FFF2-40B4-BE49-F238E27FC236}">
                <a16:creationId xmlns:a16="http://schemas.microsoft.com/office/drawing/2014/main" id="{925F6479-9683-47DE-A80C-2A295305C767}"/>
              </a:ext>
            </a:extLst>
          </p:cNvPr>
          <p:cNvCxnSpPr>
            <a:cxnSpLocks/>
          </p:cNvCxnSpPr>
          <p:nvPr/>
        </p:nvCxnSpPr>
        <p:spPr>
          <a:xfrm flipH="1">
            <a:off x="4907294" y="146455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3D8B0D-4918-4D57-852B-93812739008E}"/>
              </a:ext>
            </a:extLst>
          </p:cNvPr>
          <p:cNvCxnSpPr>
            <a:cxnSpLocks/>
          </p:cNvCxnSpPr>
          <p:nvPr/>
        </p:nvCxnSpPr>
        <p:spPr>
          <a:xfrm flipH="1">
            <a:off x="5886929" y="2964123"/>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986147A-3DFB-4AA2-825C-0C83C9AF8D49}"/>
              </a:ext>
            </a:extLst>
          </p:cNvPr>
          <p:cNvCxnSpPr>
            <a:cxnSpLocks/>
          </p:cNvCxnSpPr>
          <p:nvPr/>
        </p:nvCxnSpPr>
        <p:spPr>
          <a:xfrm flipH="1">
            <a:off x="5882819" y="2216332"/>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4B3F4B6-D2C2-4F1A-87F6-3335DD196B00}"/>
              </a:ext>
            </a:extLst>
          </p:cNvPr>
          <p:cNvCxnSpPr>
            <a:cxnSpLocks/>
          </p:cNvCxnSpPr>
          <p:nvPr/>
        </p:nvCxnSpPr>
        <p:spPr>
          <a:xfrm flipH="1">
            <a:off x="6256352" y="146455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9E3EE9E8-D714-425F-B3BF-BC808DE1CA62}"/>
              </a:ext>
            </a:extLst>
          </p:cNvPr>
          <p:cNvGrpSpPr/>
          <p:nvPr/>
        </p:nvGrpSpPr>
        <p:grpSpPr>
          <a:xfrm>
            <a:off x="5459264" y="4389533"/>
            <a:ext cx="185015" cy="353729"/>
            <a:chOff x="8719213" y="2921749"/>
            <a:chExt cx="141062" cy="353729"/>
          </a:xfrm>
        </p:grpSpPr>
        <p:cxnSp>
          <p:nvCxnSpPr>
            <p:cNvPr id="44" name="Straight Connector 43">
              <a:extLst>
                <a:ext uri="{FF2B5EF4-FFF2-40B4-BE49-F238E27FC236}">
                  <a16:creationId xmlns:a16="http://schemas.microsoft.com/office/drawing/2014/main" id="{76501A89-CFA8-40C1-BE59-56FF72B0F041}"/>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5AF6D3-EE4F-42AA-848C-7A75C8680D1F}"/>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9D43338A-5C72-463F-AAE5-0C8178DF294D}"/>
              </a:ext>
            </a:extLst>
          </p:cNvPr>
          <p:cNvCxnSpPr>
            <a:cxnSpLocks/>
          </p:cNvCxnSpPr>
          <p:nvPr/>
        </p:nvCxnSpPr>
        <p:spPr>
          <a:xfrm flipH="1">
            <a:off x="5596884" y="367736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A21965B-2E65-4950-809E-7FF10B272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783" y="1464555"/>
            <a:ext cx="406360" cy="384000"/>
          </a:xfrm>
          <a:prstGeom prst="rect">
            <a:avLst/>
          </a:prstGeom>
        </p:spPr>
      </p:pic>
      <p:cxnSp>
        <p:nvCxnSpPr>
          <p:cNvPr id="12" name="Straight Connector 11">
            <a:extLst>
              <a:ext uri="{FF2B5EF4-FFF2-40B4-BE49-F238E27FC236}">
                <a16:creationId xmlns:a16="http://schemas.microsoft.com/office/drawing/2014/main" id="{9D43338A-5C72-463F-AAE5-0C8178DF294D}"/>
              </a:ext>
            </a:extLst>
          </p:cNvPr>
          <p:cNvCxnSpPr>
            <a:cxnSpLocks/>
          </p:cNvCxnSpPr>
          <p:nvPr/>
        </p:nvCxnSpPr>
        <p:spPr>
          <a:xfrm flipH="1">
            <a:off x="4679436" y="434182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28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up)">
                                      <p:cBhvr>
                                        <p:cTn id="10" dur="500"/>
                                        <p:tgtEl>
                                          <p:spTgt spid="41"/>
                                        </p:tgtEl>
                                      </p:cBhvr>
                                    </p:animEffect>
                                  </p:childTnLst>
                                </p:cTn>
                              </p:par>
                              <p:par>
                                <p:cTn id="11" presetID="22" presetClass="entr" presetSubtype="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500"/>
                                        <p:tgtEl>
                                          <p:spTgt spid="42"/>
                                        </p:tgtEl>
                                      </p:cBhvr>
                                    </p:animEffect>
                                  </p:childTnLst>
                                </p:cTn>
                              </p:par>
                              <p:par>
                                <p:cTn id="14" presetID="22" presetClass="entr" presetSubtype="1"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cTn>
                              </p:par>
                              <p:par>
                                <p:cTn id="17" presetID="2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par>
                                <p:cTn id="25" presetID="22"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nodeType="clickEffect">
                                  <p:stCondLst>
                                    <p:cond delay="0"/>
                                  </p:stCondLst>
                                  <p:childTnLst>
                                    <p:animEffect transition="out" filter="box(out)">
                                      <p:cBhvr>
                                        <p:cTn id="31" dur="10"/>
                                        <p:tgtEl>
                                          <p:spTgt spid="40"/>
                                        </p:tgtEl>
                                      </p:cBhvr>
                                    </p:animEffect>
                                    <p:set>
                                      <p:cBhvr>
                                        <p:cTn id="32" dur="1" fill="hold">
                                          <p:stCondLst>
                                            <p:cond delay="9"/>
                                          </p:stCondLst>
                                        </p:cTn>
                                        <p:tgtEl>
                                          <p:spTgt spid="40"/>
                                        </p:tgtEl>
                                        <p:attrNameLst>
                                          <p:attrName>style.visibility</p:attrName>
                                        </p:attrNameLst>
                                      </p:cBhvr>
                                      <p:to>
                                        <p:strVal val="hidden"/>
                                      </p:to>
                                    </p:set>
                                  </p:childTnLst>
                                </p:cTn>
                              </p:par>
                              <p:par>
                                <p:cTn id="33" presetID="4" presetClass="exit" presetSubtype="32" fill="hold" nodeType="withEffect">
                                  <p:stCondLst>
                                    <p:cond delay="0"/>
                                  </p:stCondLst>
                                  <p:childTnLst>
                                    <p:animEffect transition="out" filter="box(out)">
                                      <p:cBhvr>
                                        <p:cTn id="34" dur="10"/>
                                        <p:tgtEl>
                                          <p:spTgt spid="41"/>
                                        </p:tgtEl>
                                      </p:cBhvr>
                                    </p:animEffect>
                                    <p:set>
                                      <p:cBhvr>
                                        <p:cTn id="35" dur="1" fill="hold">
                                          <p:stCondLst>
                                            <p:cond delay="9"/>
                                          </p:stCondLst>
                                        </p:cTn>
                                        <p:tgtEl>
                                          <p:spTgt spid="41"/>
                                        </p:tgtEl>
                                        <p:attrNameLst>
                                          <p:attrName>style.visibility</p:attrName>
                                        </p:attrNameLst>
                                      </p:cBhvr>
                                      <p:to>
                                        <p:strVal val="hidden"/>
                                      </p:to>
                                    </p:set>
                                  </p:childTnLst>
                                </p:cTn>
                              </p:par>
                              <p:par>
                                <p:cTn id="36" presetID="4" presetClass="exit" presetSubtype="32" fill="hold" nodeType="withEffect">
                                  <p:stCondLst>
                                    <p:cond delay="0"/>
                                  </p:stCondLst>
                                  <p:childTnLst>
                                    <p:animEffect transition="out" filter="box(out)">
                                      <p:cBhvr>
                                        <p:cTn id="37" dur="10"/>
                                        <p:tgtEl>
                                          <p:spTgt spid="42"/>
                                        </p:tgtEl>
                                      </p:cBhvr>
                                    </p:animEffect>
                                    <p:set>
                                      <p:cBhvr>
                                        <p:cTn id="38" dur="1" fill="hold">
                                          <p:stCondLst>
                                            <p:cond delay="9"/>
                                          </p:stCondLst>
                                        </p:cTn>
                                        <p:tgtEl>
                                          <p:spTgt spid="42"/>
                                        </p:tgtEl>
                                        <p:attrNameLst>
                                          <p:attrName>style.visibility</p:attrName>
                                        </p:attrNameLst>
                                      </p:cBhvr>
                                      <p:to>
                                        <p:strVal val="hidden"/>
                                      </p:to>
                                    </p:set>
                                  </p:childTnLst>
                                </p:cTn>
                              </p:par>
                              <p:par>
                                <p:cTn id="39" presetID="4" presetClass="exit" presetSubtype="32" fill="hold" nodeType="withEffect">
                                  <p:stCondLst>
                                    <p:cond delay="0"/>
                                  </p:stCondLst>
                                  <p:childTnLst>
                                    <p:animEffect transition="out" filter="box(out)">
                                      <p:cBhvr>
                                        <p:cTn id="40" dur="10"/>
                                        <p:tgtEl>
                                          <p:spTgt spid="47"/>
                                        </p:tgtEl>
                                      </p:cBhvr>
                                    </p:animEffect>
                                    <p:set>
                                      <p:cBhvr>
                                        <p:cTn id="41" dur="1" fill="hold">
                                          <p:stCondLst>
                                            <p:cond delay="9"/>
                                          </p:stCondLst>
                                        </p:cTn>
                                        <p:tgtEl>
                                          <p:spTgt spid="47"/>
                                        </p:tgtEl>
                                        <p:attrNameLst>
                                          <p:attrName>style.visibility</p:attrName>
                                        </p:attrNameLst>
                                      </p:cBhvr>
                                      <p:to>
                                        <p:strVal val="hidden"/>
                                      </p:to>
                                    </p:set>
                                  </p:childTnLst>
                                </p:cTn>
                              </p:par>
                              <p:par>
                                <p:cTn id="42" presetID="4" presetClass="exit" presetSubtype="32" fill="hold" nodeType="withEffect">
                                  <p:stCondLst>
                                    <p:cond delay="0"/>
                                  </p:stCondLst>
                                  <p:childTnLst>
                                    <p:animEffect transition="out" filter="box(out)">
                                      <p:cBhvr>
                                        <p:cTn id="43" dur="10"/>
                                        <p:tgtEl>
                                          <p:spTgt spid="43"/>
                                        </p:tgtEl>
                                      </p:cBhvr>
                                    </p:animEffect>
                                    <p:set>
                                      <p:cBhvr>
                                        <p:cTn id="44" dur="1" fill="hold">
                                          <p:stCondLst>
                                            <p:cond delay="9"/>
                                          </p:stCondLst>
                                        </p:cTn>
                                        <p:tgtEl>
                                          <p:spTgt spid="43"/>
                                        </p:tgtEl>
                                        <p:attrNameLst>
                                          <p:attrName>style.visibility</p:attrName>
                                        </p:attrNameLst>
                                      </p:cBhvr>
                                      <p:to>
                                        <p:strVal val="hidden"/>
                                      </p:to>
                                    </p:set>
                                  </p:childTnLst>
                                </p:cTn>
                              </p:par>
                              <p:par>
                                <p:cTn id="45" presetID="4" presetClass="exit" presetSubtype="32" fill="hold" nodeType="withEffect">
                                  <p:stCondLst>
                                    <p:cond delay="0"/>
                                  </p:stCondLst>
                                  <p:childTnLst>
                                    <p:animEffect transition="out" filter="box(out)">
                                      <p:cBhvr>
                                        <p:cTn id="46" dur="10"/>
                                        <p:tgtEl>
                                          <p:spTgt spid="39"/>
                                        </p:tgtEl>
                                      </p:cBhvr>
                                    </p:animEffect>
                                    <p:set>
                                      <p:cBhvr>
                                        <p:cTn id="47" dur="1" fill="hold">
                                          <p:stCondLst>
                                            <p:cond delay="9"/>
                                          </p:stCondLst>
                                        </p:cTn>
                                        <p:tgtEl>
                                          <p:spTgt spid="39"/>
                                        </p:tgtEl>
                                        <p:attrNameLst>
                                          <p:attrName>style.visibility</p:attrName>
                                        </p:attrNameLst>
                                      </p:cBhvr>
                                      <p:to>
                                        <p:strVal val="hidden"/>
                                      </p:to>
                                    </p:set>
                                  </p:childTnLst>
                                </p:cTn>
                              </p:par>
                              <p:par>
                                <p:cTn id="48" presetID="4" presetClass="exit" presetSubtype="32" fill="hold" nodeType="withEffect">
                                  <p:stCondLst>
                                    <p:cond delay="0"/>
                                  </p:stCondLst>
                                  <p:childTnLst>
                                    <p:animEffect transition="out" filter="box(out)">
                                      <p:cBhvr>
                                        <p:cTn id="49" dur="10"/>
                                        <p:tgtEl>
                                          <p:spTgt spid="12"/>
                                        </p:tgtEl>
                                      </p:cBhvr>
                                    </p:animEffect>
                                    <p:set>
                                      <p:cBhvr>
                                        <p:cTn id="50"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CA1E5A-BFC8-4195-999F-937C708F72FD}"/>
              </a:ext>
            </a:extLst>
          </p:cNvPr>
          <p:cNvSpPr txBox="1"/>
          <p:nvPr/>
        </p:nvSpPr>
        <p:spPr>
          <a:xfrm>
            <a:off x="3394986" y="811570"/>
            <a:ext cx="4795365" cy="3046988"/>
          </a:xfrm>
          <a:prstGeom prst="rect">
            <a:avLst/>
          </a:prstGeom>
          <a:noFill/>
        </p:spPr>
        <p:txBody>
          <a:bodyPr wrap="square" rtlCol="0">
            <a:spAutoFit/>
          </a:bodyPr>
          <a:lstStyle/>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8" name="Picture 7">
            <a:extLst>
              <a:ext uri="{FF2B5EF4-FFF2-40B4-BE49-F238E27FC236}">
                <a16:creationId xmlns:a16="http://schemas.microsoft.com/office/drawing/2014/main" id="{C0B124EF-F8DF-4FF9-AE27-02ED4050027B}"/>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079687" y="959808"/>
            <a:ext cx="384000" cy="384000"/>
          </a:xfrm>
          <a:prstGeom prst="rect">
            <a:avLst/>
          </a:prstGeom>
        </p:spPr>
      </p:pic>
      <p:cxnSp>
        <p:nvCxnSpPr>
          <p:cNvPr id="11" name="Straight Connector 10">
            <a:extLst>
              <a:ext uri="{FF2B5EF4-FFF2-40B4-BE49-F238E27FC236}">
                <a16:creationId xmlns:a16="http://schemas.microsoft.com/office/drawing/2014/main" id="{FBE15094-742C-4E76-8E95-953C96073C42}"/>
              </a:ext>
            </a:extLst>
          </p:cNvPr>
          <p:cNvCxnSpPr/>
          <p:nvPr/>
        </p:nvCxnSpPr>
        <p:spPr>
          <a:xfrm>
            <a:off x="3589493" y="2898788"/>
            <a:ext cx="8594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E1AE171-F8E6-4D9E-8FF2-2BC70C29E3A1}"/>
              </a:ext>
            </a:extLst>
          </p:cNvPr>
          <p:cNvSpPr txBox="1"/>
          <p:nvPr/>
        </p:nvSpPr>
        <p:spPr>
          <a:xfrm>
            <a:off x="742717" y="4441357"/>
            <a:ext cx="1362545"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ED94AD69-AD2F-4DFA-9FB7-685E988638A3}"/>
              </a:ext>
            </a:extLst>
          </p:cNvPr>
          <p:cNvSpPr txBox="1"/>
          <p:nvPr/>
        </p:nvSpPr>
        <p:spPr>
          <a:xfrm>
            <a:off x="1974209" y="4448866"/>
            <a:ext cx="4200938"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Uốn</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theo</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đ</a:t>
            </a:r>
            <a:r>
              <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ư</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ờng</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vò</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a:t>
            </a:r>
            <a:endPar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9AF68532-9041-4BAF-BE09-B23E433BB0BB}"/>
              </a:ext>
            </a:extLst>
          </p:cNvPr>
          <p:cNvSpPr txBox="1"/>
          <p:nvPr/>
        </p:nvSpPr>
        <p:spPr>
          <a:xfrm>
            <a:off x="859536" y="5313036"/>
            <a:ext cx="7168896"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Dòng</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quê</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em</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uốn</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mềm</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mại</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200" b="1" i="0" u="none" strike="noStrike" kern="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10" name="Straight Connector 9">
            <a:extLst>
              <a:ext uri="{FF2B5EF4-FFF2-40B4-BE49-F238E27FC236}">
                <a16:creationId xmlns:a16="http://schemas.microsoft.com/office/drawing/2014/main" id="{983D8B0D-4918-4D57-852B-93812739008E}"/>
              </a:ext>
            </a:extLst>
          </p:cNvPr>
          <p:cNvCxnSpPr>
            <a:cxnSpLocks/>
          </p:cNvCxnSpPr>
          <p:nvPr/>
        </p:nvCxnSpPr>
        <p:spPr>
          <a:xfrm flipH="1">
            <a:off x="6470123" y="255843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86147A-3DFB-4AA2-825C-0C83C9AF8D49}"/>
              </a:ext>
            </a:extLst>
          </p:cNvPr>
          <p:cNvCxnSpPr>
            <a:cxnSpLocks/>
          </p:cNvCxnSpPr>
          <p:nvPr/>
        </p:nvCxnSpPr>
        <p:spPr>
          <a:xfrm flipH="1">
            <a:off x="7206135" y="182151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B3F4B6-D2C2-4F1A-87F6-3335DD196B00}"/>
              </a:ext>
            </a:extLst>
          </p:cNvPr>
          <p:cNvCxnSpPr>
            <a:cxnSpLocks/>
          </p:cNvCxnSpPr>
          <p:nvPr/>
        </p:nvCxnSpPr>
        <p:spPr>
          <a:xfrm flipH="1">
            <a:off x="6502771" y="110366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E3EE9E8-D714-425F-B3BF-BC808DE1CA62}"/>
              </a:ext>
            </a:extLst>
          </p:cNvPr>
          <p:cNvGrpSpPr/>
          <p:nvPr/>
        </p:nvGrpSpPr>
        <p:grpSpPr>
          <a:xfrm>
            <a:off x="7316994" y="3246551"/>
            <a:ext cx="185015" cy="353729"/>
            <a:chOff x="8719213" y="2921749"/>
            <a:chExt cx="141062" cy="353729"/>
          </a:xfrm>
        </p:grpSpPr>
        <p:cxnSp>
          <p:nvCxnSpPr>
            <p:cNvPr id="19" name="Straight Connector 18">
              <a:extLst>
                <a:ext uri="{FF2B5EF4-FFF2-40B4-BE49-F238E27FC236}">
                  <a16:creationId xmlns:a16="http://schemas.microsoft.com/office/drawing/2014/main" id="{76501A89-CFA8-40C1-BE59-56FF72B0F041}"/>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5AF6D3-EE4F-42AA-848C-7A75C8680D1F}"/>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1" name="Picture 2" descr="Phong Cách Cuộc Sống: Tại sao các con sông đều uốn khúc mà không chảy theo  một đường thẳng?">
            <a:extLst>
              <a:ext uri="{FF2B5EF4-FFF2-40B4-BE49-F238E27FC236}">
                <a16:creationId xmlns:a16="http://schemas.microsoft.com/office/drawing/2014/main" id="{CB04C3CC-0428-417C-9C06-BC139FB690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9656" y="3465576"/>
            <a:ext cx="3566827" cy="267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par>
                                <p:cTn id="31" presetID="22" presetClass="entr" presetSubtype="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par>
                                <p:cTn id="34" presetID="22" presetClass="entr" presetSubtype="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par>
                                <p:cTn id="37" presetID="22" presetClass="entr" presetSubtype="1"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9" presetClass="exit" presetSubtype="0" fill="hold" grpId="1" nodeType="withEffect">
                                  <p:stCondLst>
                                    <p:cond delay="0"/>
                                  </p:stCondLst>
                                  <p:childTnLst>
                                    <p:animEffect transition="out" filter="dissolv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p:bldP spid="15" grpId="1"/>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B112206-ED64-4D1E-B6BA-F7E6EA120618}"/>
              </a:ext>
            </a:extLst>
          </p:cNvPr>
          <p:cNvSpPr txBox="1"/>
          <p:nvPr/>
        </p:nvSpPr>
        <p:spPr>
          <a:xfrm>
            <a:off x="3686252" y="665689"/>
            <a:ext cx="4795365" cy="2958502"/>
          </a:xfrm>
          <a:prstGeom prst="rect">
            <a:avLst/>
          </a:prstGeom>
          <a:noFill/>
        </p:spPr>
        <p:txBody>
          <a:bodyPr wrap="square" rtlCol="0">
            <a:spAutoFit/>
          </a:bodyPr>
          <a:lstStyle/>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pic>
        <p:nvPicPr>
          <p:cNvPr id="25" name="Picture 24">
            <a:extLst>
              <a:ext uri="{FF2B5EF4-FFF2-40B4-BE49-F238E27FC236}">
                <a16:creationId xmlns:a16="http://schemas.microsoft.com/office/drawing/2014/main" id="{6090A0BA-877E-4150-AE1E-9D79E72BF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209" y="833040"/>
            <a:ext cx="384000" cy="384000"/>
          </a:xfrm>
          <a:prstGeom prst="rect">
            <a:avLst/>
          </a:prstGeom>
        </p:spPr>
      </p:pic>
      <p:cxnSp>
        <p:nvCxnSpPr>
          <p:cNvPr id="26" name="Straight Connector 25">
            <a:extLst>
              <a:ext uri="{FF2B5EF4-FFF2-40B4-BE49-F238E27FC236}">
                <a16:creationId xmlns:a16="http://schemas.microsoft.com/office/drawing/2014/main" id="{03FAEA91-4377-4C95-9F2F-842C20898FA6}"/>
              </a:ext>
            </a:extLst>
          </p:cNvPr>
          <p:cNvCxnSpPr/>
          <p:nvPr/>
        </p:nvCxnSpPr>
        <p:spPr>
          <a:xfrm flipV="1">
            <a:off x="5879285" y="3491547"/>
            <a:ext cx="198136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5965D5-83C2-477C-8224-86DE66537543}"/>
              </a:ext>
            </a:extLst>
          </p:cNvPr>
          <p:cNvSpPr txBox="1"/>
          <p:nvPr/>
        </p:nvSpPr>
        <p:spPr>
          <a:xfrm>
            <a:off x="736515" y="4389007"/>
            <a:ext cx="2786474" cy="584775"/>
          </a:xfrm>
          <a:prstGeom prst="rect">
            <a:avLst/>
          </a:prstGeom>
          <a:noFill/>
        </p:spPr>
        <p:txBody>
          <a:bodyPr wrap="square" rtlCol="0">
            <a:spAutoFit/>
          </a:bodyPr>
          <a:lstStyle/>
          <a:p>
            <a:pPr marL="59265" lvl="0"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M</a:t>
            </a:r>
            <a:r>
              <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ênh mông</a:t>
            </a: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C1BFB12E-D787-422F-B31E-25E9B0DE1CF1}"/>
              </a:ext>
            </a:extLst>
          </p:cNvPr>
          <p:cNvSpPr txBox="1"/>
          <p:nvPr/>
        </p:nvSpPr>
        <p:spPr>
          <a:xfrm>
            <a:off x="3028183" y="4375755"/>
            <a:ext cx="2654908"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rộng</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lớn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đến</a:t>
            </a:r>
            <a:endPar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8" name="Picture 7">
            <a:extLst>
              <a:ext uri="{FF2B5EF4-FFF2-40B4-BE49-F238E27FC236}">
                <a16:creationId xmlns:a16="http://schemas.microsoft.com/office/drawing/2014/main" id="{8780B3FF-AB5A-47B0-8007-0020DC8B1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9285" y="3730842"/>
            <a:ext cx="5046921" cy="2606896"/>
          </a:xfrm>
          <a:prstGeom prst="rect">
            <a:avLst/>
          </a:prstGeom>
        </p:spPr>
      </p:pic>
      <p:sp>
        <p:nvSpPr>
          <p:cNvPr id="9" name="TextBox 8">
            <a:extLst>
              <a:ext uri="{FF2B5EF4-FFF2-40B4-BE49-F238E27FC236}">
                <a16:creationId xmlns:a16="http://schemas.microsoft.com/office/drawing/2014/main" id="{7EC36586-F536-4BB2-959D-A774645ECB56}"/>
              </a:ext>
            </a:extLst>
          </p:cNvPr>
          <p:cNvSpPr txBox="1"/>
          <p:nvPr/>
        </p:nvSpPr>
        <p:spPr>
          <a:xfrm>
            <a:off x="669293" y="4957078"/>
            <a:ext cx="5225832"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mức</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như</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có</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giới</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hạn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10" name="Straight Connector 9">
            <a:extLst>
              <a:ext uri="{FF2B5EF4-FFF2-40B4-BE49-F238E27FC236}">
                <a16:creationId xmlns:a16="http://schemas.microsoft.com/office/drawing/2014/main" id="{983D8B0D-4918-4D57-852B-93812739008E}"/>
              </a:ext>
            </a:extLst>
          </p:cNvPr>
          <p:cNvCxnSpPr>
            <a:cxnSpLocks/>
          </p:cNvCxnSpPr>
          <p:nvPr/>
        </p:nvCxnSpPr>
        <p:spPr>
          <a:xfrm flipH="1">
            <a:off x="6496095" y="242793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86147A-3DFB-4AA2-825C-0C83C9AF8D49}"/>
              </a:ext>
            </a:extLst>
          </p:cNvPr>
          <p:cNvCxnSpPr>
            <a:cxnSpLocks/>
          </p:cNvCxnSpPr>
          <p:nvPr/>
        </p:nvCxnSpPr>
        <p:spPr>
          <a:xfrm flipH="1">
            <a:off x="7281178" y="1700553"/>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B3F4B6-D2C2-4F1A-87F6-3335DD196B00}"/>
              </a:ext>
            </a:extLst>
          </p:cNvPr>
          <p:cNvCxnSpPr>
            <a:cxnSpLocks/>
          </p:cNvCxnSpPr>
          <p:nvPr/>
        </p:nvCxnSpPr>
        <p:spPr>
          <a:xfrm flipH="1">
            <a:off x="6732095" y="97456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E3EE9E8-D714-425F-B3BF-BC808DE1CA62}"/>
              </a:ext>
            </a:extLst>
          </p:cNvPr>
          <p:cNvGrpSpPr/>
          <p:nvPr/>
        </p:nvGrpSpPr>
        <p:grpSpPr>
          <a:xfrm>
            <a:off x="7991552" y="3169349"/>
            <a:ext cx="185015" cy="353729"/>
            <a:chOff x="8719213" y="2921749"/>
            <a:chExt cx="141062" cy="353729"/>
          </a:xfrm>
        </p:grpSpPr>
        <p:cxnSp>
          <p:nvCxnSpPr>
            <p:cNvPr id="14" name="Straight Connector 13">
              <a:extLst>
                <a:ext uri="{FF2B5EF4-FFF2-40B4-BE49-F238E27FC236}">
                  <a16:creationId xmlns:a16="http://schemas.microsoft.com/office/drawing/2014/main" id="{76501A89-CFA8-40C1-BE59-56FF72B0F041}"/>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5AF6D3-EE4F-42AA-848C-7A75C8680D1F}"/>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par>
                                <p:cTn id="31" presetID="22" presetClass="entr" presetSubtype="1"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par>
                                <p:cTn id="37" presetID="22" presetClass="entr" presetSubtype="1"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10"/>
                                        <p:tgtEl>
                                          <p:spTgt spid="26"/>
                                        </p:tgtEl>
                                      </p:cBhvr>
                                    </p:animEffect>
                                    <p:set>
                                      <p:cBhvr>
                                        <p:cTn id="44" dur="1" fill="hold">
                                          <p:stCondLst>
                                            <p:cond delay="9"/>
                                          </p:stCondLst>
                                        </p:cTn>
                                        <p:tgtEl>
                                          <p:spTgt spid="26"/>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10"/>
                                        <p:tgtEl>
                                          <p:spTgt spid="8"/>
                                        </p:tgtEl>
                                      </p:cBhvr>
                                    </p:animEffect>
                                    <p:set>
                                      <p:cBhvr>
                                        <p:cTn id="47" dur="1" fill="hold">
                                          <p:stCondLst>
                                            <p:cond delay="9"/>
                                          </p:stCondLst>
                                        </p:cTn>
                                        <p:tgtEl>
                                          <p:spTgt spid="8"/>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10"/>
                                        <p:tgtEl>
                                          <p:spTgt spid="6"/>
                                        </p:tgtEl>
                                      </p:cBhvr>
                                    </p:animEffect>
                                    <p:set>
                                      <p:cBhvr>
                                        <p:cTn id="53" dur="1" fill="hold">
                                          <p:stCondLst>
                                            <p:cond delay="9"/>
                                          </p:stCondLst>
                                        </p:cTn>
                                        <p:tgtEl>
                                          <p:spTgt spid="6"/>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10"/>
                                        <p:tgtEl>
                                          <p:spTgt spid="9"/>
                                        </p:tgtEl>
                                      </p:cBhvr>
                                    </p:animEffect>
                                    <p:set>
                                      <p:cBhvr>
                                        <p:cTn id="56" dur="1" fill="hold">
                                          <p:stCondLst>
                                            <p:cond delay="9"/>
                                          </p:stCondLst>
                                        </p:cTn>
                                        <p:tgtEl>
                                          <p:spTgt spid="9"/>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10"/>
                                        <p:tgtEl>
                                          <p:spTgt spid="10"/>
                                        </p:tgtEl>
                                      </p:cBhvr>
                                    </p:animEffect>
                                    <p:set>
                                      <p:cBhvr>
                                        <p:cTn id="59" dur="1" fill="hold">
                                          <p:stCondLst>
                                            <p:cond delay="9"/>
                                          </p:stCondLst>
                                        </p:cTn>
                                        <p:tgtEl>
                                          <p:spTgt spid="10"/>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10"/>
                                        <p:tgtEl>
                                          <p:spTgt spid="11"/>
                                        </p:tgtEl>
                                      </p:cBhvr>
                                    </p:animEffect>
                                    <p:set>
                                      <p:cBhvr>
                                        <p:cTn id="62" dur="1" fill="hold">
                                          <p:stCondLst>
                                            <p:cond delay="9"/>
                                          </p:stCondLst>
                                        </p:cTn>
                                        <p:tgtEl>
                                          <p:spTgt spid="11"/>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10"/>
                                        <p:tgtEl>
                                          <p:spTgt spid="12"/>
                                        </p:tgtEl>
                                      </p:cBhvr>
                                    </p:animEffect>
                                    <p:set>
                                      <p:cBhvr>
                                        <p:cTn id="65" dur="1" fill="hold">
                                          <p:stCondLst>
                                            <p:cond delay="9"/>
                                          </p:stCondLst>
                                        </p:cTn>
                                        <p:tgtEl>
                                          <p:spTgt spid="12"/>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10"/>
                                        <p:tgtEl>
                                          <p:spTgt spid="13"/>
                                        </p:tgtEl>
                                      </p:cBhvr>
                                    </p:animEffect>
                                    <p:set>
                                      <p:cBhvr>
                                        <p:cTn id="68" dur="1" fill="hold">
                                          <p:stCondLst>
                                            <p:cond delay="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D3789F9-9BEE-C747-8936-3209C04E1D74}"/>
              </a:ext>
            </a:extLst>
          </p:cNvPr>
          <p:cNvSpPr txBox="1"/>
          <p:nvPr/>
        </p:nvSpPr>
        <p:spPr>
          <a:xfrm>
            <a:off x="2921137" y="1207355"/>
            <a:ext cx="6431216" cy="3316742"/>
          </a:xfrm>
          <a:prstGeom prst="rect">
            <a:avLst/>
          </a:prstGeom>
          <a:noFill/>
        </p:spPr>
        <p:txBody>
          <a:bodyPr wrap="square" rtlCol="0">
            <a:spAutoFit/>
          </a:bodyPr>
          <a:lstStyle/>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pic>
        <p:nvPicPr>
          <p:cNvPr id="20" name="Picture 19">
            <a:extLst>
              <a:ext uri="{FF2B5EF4-FFF2-40B4-BE49-F238E27FC236}">
                <a16:creationId xmlns:a16="http://schemas.microsoft.com/office/drawing/2014/main" id="{B0CEBAD5-A574-4850-8939-36722C6AD2D9}"/>
              </a:ext>
            </a:extLst>
          </p:cNvPr>
          <p:cNvPicPr>
            <a:picLocks noChangeAspect="1"/>
          </p:cNvPicPr>
          <p:nvPr/>
        </p:nvPicPr>
        <p:blipFill rotWithShape="1">
          <a:blip r:embed="rId5"/>
          <a:srcRect l="26090" t="28446" r="16812" b="22809"/>
          <a:stretch/>
        </p:blipFill>
        <p:spPr>
          <a:xfrm>
            <a:off x="2464080" y="1351848"/>
            <a:ext cx="457057" cy="502763"/>
          </a:xfrm>
          <a:prstGeom prst="rect">
            <a:avLst/>
          </a:prstGeom>
        </p:spPr>
      </p:pic>
      <p:cxnSp>
        <p:nvCxnSpPr>
          <p:cNvPr id="6" name="Straight Connector 5">
            <a:extLst>
              <a:ext uri="{FF2B5EF4-FFF2-40B4-BE49-F238E27FC236}">
                <a16:creationId xmlns:a16="http://schemas.microsoft.com/office/drawing/2014/main" id="{983D8B0D-4918-4D57-852B-93812739008E}"/>
              </a:ext>
            </a:extLst>
          </p:cNvPr>
          <p:cNvCxnSpPr>
            <a:cxnSpLocks/>
          </p:cNvCxnSpPr>
          <p:nvPr/>
        </p:nvCxnSpPr>
        <p:spPr>
          <a:xfrm flipH="1">
            <a:off x="7256933" y="317512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86147A-3DFB-4AA2-825C-0C83C9AF8D49}"/>
              </a:ext>
            </a:extLst>
          </p:cNvPr>
          <p:cNvCxnSpPr>
            <a:cxnSpLocks/>
          </p:cNvCxnSpPr>
          <p:nvPr/>
        </p:nvCxnSpPr>
        <p:spPr>
          <a:xfrm flipH="1">
            <a:off x="6408693" y="236377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B3F4B6-D2C2-4F1A-87F6-3335DD196B00}"/>
              </a:ext>
            </a:extLst>
          </p:cNvPr>
          <p:cNvCxnSpPr>
            <a:cxnSpLocks/>
          </p:cNvCxnSpPr>
          <p:nvPr/>
        </p:nvCxnSpPr>
        <p:spPr>
          <a:xfrm flipH="1">
            <a:off x="6013674" y="155023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E3EE9E8-D714-425F-B3BF-BC808DE1CA62}"/>
              </a:ext>
            </a:extLst>
          </p:cNvPr>
          <p:cNvGrpSpPr/>
          <p:nvPr/>
        </p:nvGrpSpPr>
        <p:grpSpPr>
          <a:xfrm>
            <a:off x="6774734" y="4012095"/>
            <a:ext cx="185015" cy="353729"/>
            <a:chOff x="8719213" y="2921749"/>
            <a:chExt cx="141062" cy="353729"/>
          </a:xfrm>
        </p:grpSpPr>
        <p:cxnSp>
          <p:nvCxnSpPr>
            <p:cNvPr id="12" name="Straight Connector 11">
              <a:extLst>
                <a:ext uri="{FF2B5EF4-FFF2-40B4-BE49-F238E27FC236}">
                  <a16:creationId xmlns:a16="http://schemas.microsoft.com/office/drawing/2014/main" id="{76501A89-CFA8-40C1-BE59-56FF72B0F041}"/>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5AF6D3-EE4F-42AA-848C-7A75C8680D1F}"/>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03FAEA91-4377-4C95-9F2F-842C20898FA6}"/>
              </a:ext>
            </a:extLst>
          </p:cNvPr>
          <p:cNvCxnSpPr/>
          <p:nvPr/>
        </p:nvCxnSpPr>
        <p:spPr>
          <a:xfrm flipV="1">
            <a:off x="3082922" y="4365824"/>
            <a:ext cx="3429620" cy="140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B3F4B6-D2C2-4F1A-87F6-3335DD196B00}"/>
              </a:ext>
            </a:extLst>
          </p:cNvPr>
          <p:cNvCxnSpPr>
            <a:cxnSpLocks/>
          </p:cNvCxnSpPr>
          <p:nvPr/>
        </p:nvCxnSpPr>
        <p:spPr>
          <a:xfrm flipH="1">
            <a:off x="4592455" y="15441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59898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par>
                                <p:cTn id="22" presetID="22" presetClass="entr" presetSubtype="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10"/>
                                        <p:tgtEl>
                                          <p:spTgt spid="14"/>
                                        </p:tgtEl>
                                      </p:cBhvr>
                                    </p:animEffect>
                                    <p:set>
                                      <p:cBhvr>
                                        <p:cTn id="29" dur="1" fill="hold">
                                          <p:stCondLst>
                                            <p:cond delay="9"/>
                                          </p:stCondLst>
                                        </p:cTn>
                                        <p:tgtEl>
                                          <p:spTgt spid="14"/>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10"/>
                                        <p:tgtEl>
                                          <p:spTgt spid="6"/>
                                        </p:tgtEl>
                                      </p:cBhvr>
                                    </p:animEffect>
                                    <p:set>
                                      <p:cBhvr>
                                        <p:cTn id="32" dur="1" fill="hold">
                                          <p:stCondLst>
                                            <p:cond delay="9"/>
                                          </p:stCondLst>
                                        </p:cTn>
                                        <p:tgtEl>
                                          <p:spTgt spid="6"/>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10"/>
                                        <p:tgtEl>
                                          <p:spTgt spid="7"/>
                                        </p:tgtEl>
                                      </p:cBhvr>
                                    </p:animEffect>
                                    <p:set>
                                      <p:cBhvr>
                                        <p:cTn id="35" dur="1" fill="hold">
                                          <p:stCondLst>
                                            <p:cond delay="9"/>
                                          </p:stCondLst>
                                        </p:cTn>
                                        <p:tgtEl>
                                          <p:spTgt spid="7"/>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10"/>
                                        <p:tgtEl>
                                          <p:spTgt spid="8"/>
                                        </p:tgtEl>
                                      </p:cBhvr>
                                    </p:animEffect>
                                    <p:set>
                                      <p:cBhvr>
                                        <p:cTn id="38" dur="1" fill="hold">
                                          <p:stCondLst>
                                            <p:cond delay="9"/>
                                          </p:stCondLst>
                                        </p:cTn>
                                        <p:tgtEl>
                                          <p:spTgt spid="8"/>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10"/>
                                        <p:tgtEl>
                                          <p:spTgt spid="11"/>
                                        </p:tgtEl>
                                      </p:cBhvr>
                                    </p:animEffect>
                                    <p:set>
                                      <p:cBhvr>
                                        <p:cTn id="41" dur="1" fill="hold">
                                          <p:stCondLst>
                                            <p:cond delay="9"/>
                                          </p:stCondLst>
                                        </p:cTn>
                                        <p:tgtEl>
                                          <p:spTgt spid="11"/>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10"/>
                                        <p:tgtEl>
                                          <p:spTgt spid="15"/>
                                        </p:tgtEl>
                                      </p:cBhvr>
                                    </p:animEffect>
                                    <p:set>
                                      <p:cBhvr>
                                        <p:cTn id="44" dur="1" fill="hold">
                                          <p:stCondLst>
                                            <p:cond delay="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1013</Words>
  <Application>Microsoft Office PowerPoint</Application>
  <PresentationFormat>Widescreen</PresentationFormat>
  <Paragraphs>194</Paragraphs>
  <Slides>23</Slides>
  <Notes>11</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23</vt:i4>
      </vt:variant>
    </vt:vector>
  </HeadingPairs>
  <TitlesOfParts>
    <vt:vector size="37" baseType="lpstr">
      <vt:lpstr>等线</vt:lpstr>
      <vt:lpstr>等线 Light</vt:lpstr>
      <vt:lpstr>微软雅黑</vt:lpstr>
      <vt:lpstr>Arial</vt:lpstr>
      <vt:lpstr>HP001 4 hàng</vt:lpstr>
      <vt:lpstr>Kalam</vt:lpstr>
      <vt:lpstr>Montserrat</vt:lpstr>
      <vt:lpstr>Times New Roman</vt:lpstr>
      <vt:lpstr>UTM Cookies</vt:lpstr>
      <vt:lpstr>1_Office Theme</vt:lpstr>
      <vt:lpstr>1_Doodle Sketchbook by Slidesgo</vt:lpstr>
      <vt:lpstr>3_Office 主题​​</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Hello</cp:lastModifiedBy>
  <cp:revision>94</cp:revision>
  <dcterms:created xsi:type="dcterms:W3CDTF">2021-08-01T02:14:29Z</dcterms:created>
  <dcterms:modified xsi:type="dcterms:W3CDTF">2022-02-06T12:00:48Z</dcterms:modified>
</cp:coreProperties>
</file>