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76" r:id="rId4"/>
    <p:sldId id="258" r:id="rId5"/>
    <p:sldId id="259" r:id="rId6"/>
    <p:sldId id="260" r:id="rId7"/>
    <p:sldId id="261" r:id="rId8"/>
    <p:sldId id="274" r:id="rId9"/>
    <p:sldId id="262" r:id="rId10"/>
    <p:sldId id="267" r:id="rId11"/>
    <p:sldId id="275" r:id="rId12"/>
    <p:sldId id="270" r:id="rId13"/>
    <p:sldId id="27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0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2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97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09" y="258924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774825"/>
            <a:ext cx="8582413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988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2646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233253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762125"/>
            <a:ext cx="8582413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186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5632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233253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762125"/>
            <a:ext cx="8582413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7441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1808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233253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762125"/>
            <a:ext cx="8582413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6317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62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65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15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525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6/10/2022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3454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6/10/2022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5519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2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3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37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28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9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8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7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719333"/>
            <a:ext cx="77175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583467"/>
            <a:ext cx="77175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ACCE60-7EFD-41A3-AF84-6A418BAD7F89}"/>
              </a:ext>
            </a:extLst>
          </p:cNvPr>
          <p:cNvSpPr/>
          <p:nvPr userDrawn="1"/>
        </p:nvSpPr>
        <p:spPr>
          <a:xfrm>
            <a:off x="6280137" y="6501169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0192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0" y="1"/>
            <a:ext cx="9144000" cy="2244324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682691" y="2275239"/>
            <a:ext cx="7525104" cy="1484240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-109504" y="-541440"/>
            <a:ext cx="1734603" cy="249060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255085" y="-24001"/>
            <a:ext cx="1413217" cy="1410688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481163" y="207132"/>
            <a:ext cx="9140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</a:t>
            </a: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3455299" y="762792"/>
            <a:ext cx="1841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1138434" y="2684844"/>
            <a:ext cx="8589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</a:t>
            </a:r>
            <a:r>
              <a:rPr lang="en-US" altLang="zh-CN" sz="5400" b="1" dirty="0">
                <a:solidFill>
                  <a:srgbClr val="FF0000"/>
                </a:solidFill>
                <a:latin typeface="HP001 5 hàng" panose="020B0603050302020204" pitchFamily="34" charset="0"/>
                <a:ea typeface="思源黑体 CN Bold" panose="020B0800000000000000" pitchFamily="34" charset="-122"/>
              </a:rPr>
              <a:t>C</a:t>
            </a:r>
            <a:endParaRPr lang="zh-CN" altLang="en-US" sz="5400" b="1" dirty="0">
              <a:solidFill>
                <a:srgbClr val="FF0000"/>
              </a:solidFill>
              <a:latin typeface="HP001 5 hàng" panose="020B0603050302020204" pitchFamily="34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95645B8D-25EF-476E-AB6F-98AF09453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781396"/>
              </p:ext>
            </p:extLst>
          </p:nvPr>
        </p:nvGraphicFramePr>
        <p:xfrm>
          <a:off x="235624" y="869185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15">
            <a:extLst>
              <a:ext uri="{FF2B5EF4-FFF2-40B4-BE49-F238E27FC236}">
                <a16:creationId xmlns:a16="http://schemas.microsoft.com/office/drawing/2014/main" id="{3F0E45D2-E234-4FB5-BAC7-F6C58E4DD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96" y="728241"/>
            <a:ext cx="885120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cŪg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jài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sắt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,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wgày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Ζ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łn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kim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6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12" y="2607406"/>
            <a:ext cx="86021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Khoảng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cách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giữa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các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tiếng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13" y="2500862"/>
            <a:ext cx="86021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ứng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dụng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viết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Vì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phải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viết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12" y="2837492"/>
            <a:ext cx="8158421" cy="14811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Những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cái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2,5 li?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Những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cái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li?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89" y="2607406"/>
            <a:ext cx="47697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354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5153248" y="3935476"/>
            <a:ext cx="2894952" cy="261745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1357423" y="3976576"/>
            <a:ext cx="3049085" cy="2576357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558800" cy="558800"/>
          </a:xfrm>
          <a:prstGeom prst="rect">
            <a:avLst/>
          </a:prstGeom>
        </p:spPr>
      </p:pic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DA3239E8-6BB8-4C9E-BDA9-A913C76B1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476155"/>
              </p:ext>
            </p:extLst>
          </p:nvPr>
        </p:nvGraphicFramePr>
        <p:xfrm>
          <a:off x="170960" y="2359101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Rectangle 115">
            <a:extLst>
              <a:ext uri="{FF2B5EF4-FFF2-40B4-BE49-F238E27FC236}">
                <a16:creationId xmlns:a16="http://schemas.microsoft.com/office/drawing/2014/main" id="{9ADF9692-2423-4FD7-98A9-DA762BEA5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32" y="2218157"/>
            <a:ext cx="885120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cŪg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jài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sắt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,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wgày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Ζ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łn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kim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E81BE4C-ED92-4B52-87D4-B27039C44C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t="22946" r="13411" b="22946"/>
          <a:stretch/>
        </p:blipFill>
        <p:spPr>
          <a:xfrm>
            <a:off x="5184559" y="1112362"/>
            <a:ext cx="906042" cy="9270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DFBF51-B5AB-40B3-8547-E72F944DF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166" r="9976" b="3481"/>
          <a:stretch/>
        </p:blipFill>
        <p:spPr bwMode="auto">
          <a:xfrm>
            <a:off x="1810895" y="249131"/>
            <a:ext cx="1345693" cy="180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288" y="653154"/>
            <a:ext cx="1300201" cy="996474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37" y="666338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07" y="3879331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53" y="4412290"/>
            <a:ext cx="3436871" cy="2947885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21" y="1081990"/>
            <a:ext cx="1300201" cy="99647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21" y="-11228"/>
            <a:ext cx="1191322" cy="1330055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" y="599033"/>
            <a:ext cx="1241612" cy="10505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1" y="17565"/>
            <a:ext cx="676483" cy="1091598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677420" y="3429000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A601FE-6892-4EC6-ACDD-75D395FCC956}"/>
              </a:ext>
            </a:extLst>
          </p:cNvPr>
          <p:cNvSpPr txBox="1"/>
          <p:nvPr/>
        </p:nvSpPr>
        <p:spPr>
          <a:xfrm>
            <a:off x="449926" y="954931"/>
            <a:ext cx="2151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BÀI </a:t>
            </a:r>
            <a:r>
              <a:rPr lang="en-US" sz="4800" kern="0" dirty="0">
                <a:solidFill>
                  <a:srgbClr val="FFAB40"/>
                </a:solidFill>
                <a:latin typeface="UTM Cookies" panose="02040603050506020204" pitchFamily="18" charset="0"/>
                <a:cs typeface="Arial"/>
                <a:sym typeface="Arial"/>
              </a:rPr>
              <a:t>7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AB4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3665229" y="620572"/>
            <a:ext cx="671793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733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Arial"/>
                <a:sym typeface="Arial"/>
              </a:rPr>
              <a:t>CÂY XẤU HỔ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525690" y="1287358"/>
            <a:ext cx="5874569" cy="316414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403217" y="2923359"/>
              <a:ext cx="2009748" cy="1517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rPr>
                <a:t>VIẾT</a:t>
              </a:r>
              <a:endPara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1961448" y="2608611"/>
              <a:ext cx="3041009" cy="100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AB40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rPr>
                <a:t>TIẾT 3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A3F7D12-77DE-46F5-A62A-D333E86B19A6}"/>
              </a:ext>
            </a:extLst>
          </p:cNvPr>
          <p:cNvSpPr/>
          <p:nvPr/>
        </p:nvSpPr>
        <p:spPr>
          <a:xfrm>
            <a:off x="6317200" y="6576000"/>
            <a:ext cx="1987200" cy="172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78643" y="4820092"/>
            <a:ext cx="439479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Chữ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hoa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lang="en-US" sz="5867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435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515102" y="1674529"/>
            <a:ext cx="66723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515102" y="2746057"/>
            <a:ext cx="707580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cŪg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jài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sắt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wgày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Ζ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łn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kim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265490" y="4399553"/>
            <a:ext cx="7567462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248476" y="1649515"/>
            <a:ext cx="1217280" cy="938719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91076" y="2206377"/>
              <a:ext cx="887576" cy="895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lang="zh-CN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200266" y="2776568"/>
            <a:ext cx="1265490" cy="938719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564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02</a:t>
              </a:r>
              <a:endParaRPr lang="zh-CN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0098" y="4399553"/>
            <a:ext cx="1235392" cy="938719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564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lang="zh-CN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376191" y="590419"/>
            <a:ext cx="429355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2137071" y="1649801"/>
            <a:ext cx="401179" cy="3974509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690" y="2979132"/>
            <a:ext cx="12262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364442" y="-18854"/>
            <a:ext cx="464055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457022" y="5745334"/>
            <a:ext cx="86404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xoắn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ở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E98802-6F37-4810-9257-079A2585C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166" r="9976" b="3481"/>
          <a:stretch/>
        </p:blipFill>
        <p:spPr bwMode="auto">
          <a:xfrm>
            <a:off x="2513371" y="813883"/>
            <a:ext cx="3613389" cy="485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F7E6D5-8A0A-4CB3-80B5-C20A842AF439}"/>
              </a:ext>
            </a:extLst>
          </p:cNvPr>
          <p:cNvGrpSpPr/>
          <p:nvPr/>
        </p:nvGrpSpPr>
        <p:grpSpPr>
          <a:xfrm>
            <a:off x="2616266" y="1256808"/>
            <a:ext cx="3347582" cy="102393"/>
            <a:chOff x="5440680" y="1322832"/>
            <a:chExt cx="3017520" cy="19507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A241765-C586-4C2E-A49B-DBD3733892F7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7BA2CB-1BDF-4924-8CF8-22BBF7CF309A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D4B537-0677-427F-8BB3-3B59376E02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0E62C248-C84F-44CD-84CE-EA50B6EB0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740" y="614792"/>
            <a:ext cx="16693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08AA1D-716D-4790-97C6-A5F4073B39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4686154" y="1734383"/>
            <a:ext cx="637687" cy="77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0" presetClass="path" presetSubtype="0" accel="20000" decel="4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39 -0.03218 L -0.10747 -0.02546 L -0.14705 -0.00532 L -0.19827 0.04097 L -0.2224 0.08634 L -0.23195 0.13611 L -0.2283 0.18218 L -0.19427 0.22245 L -0.15782 0.24051 L -0.11233 0.24143 L -0.05452 0.23079 L 0.01753 0.19907 L 0.07691 0.14884 L 0.11336 0.08866 L 0.1276 0.04213 L 0.13194 0.01782 L 0.12569 -0.00648 L 0.10434 -0.02546 L 0.07274 -0.02986 L 0.02812 -0.01574 L -0.02969 0.02731 L -0.06702 0.08518 L -0.09844 0.15069 L -0.11233 0.2213 L -0.1165 0.28889 L -0.11337 0.34143 L -0.1033 0.38796 L -0.08177 0.44444 L -0.05122 0.48565 L -0.01493 0.5081 L 0.01579 0.51574 L 0.05382 0.51343 L 0.08593 0.49421 L 0.11579 0.45324 L 0.1276 0.41111 L 0.12066 0.3581 L 0.09444 0.31805 L 0.06788 0.30764 L 0.02673 0.31713 L 0.00833 0.34236 L -0.0033 0.3743 L -0.00747 0.39954 " pathEditMode="relative" rAng="0" ptsTypes="AAAAAAAAAAAAAAAAAAAAAAAAAAAAAAAAAAAAAAAAAA">
                                      <p:cBhvr>
                                        <p:cTn id="3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25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1982190" y="166208"/>
            <a:ext cx="56261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4" name="Chữ hoa C">
            <a:hlinkClick r:id="" action="ppaction://media"/>
            <a:extLst>
              <a:ext uri="{FF2B5EF4-FFF2-40B4-BE49-F238E27FC236}">
                <a16:creationId xmlns:a16="http://schemas.microsoft.com/office/drawing/2014/main" id="{F0874917-05B1-4727-B77A-CB92E4731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1614" y="1182871"/>
            <a:ext cx="7792106" cy="47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611" y="5222453"/>
            <a:ext cx="80128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6482115" y="2925523"/>
            <a:ext cx="157670" cy="1722442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319518" y="1440256"/>
            <a:ext cx="240794" cy="3395127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2531" y="3251063"/>
            <a:ext cx="13671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32" y="3061284"/>
            <a:ext cx="10609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6768881" y="2223779"/>
            <a:ext cx="1425441" cy="247636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4952" y="1656205"/>
            <a:ext cx="13435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B9DD3-A7F8-456A-A17A-5DE472C3D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t="22946" r="13411" b="22946"/>
          <a:stretch/>
        </p:blipFill>
        <p:spPr>
          <a:xfrm>
            <a:off x="6705381" y="2498975"/>
            <a:ext cx="2210144" cy="226128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F310330-B422-498F-A1E5-8C6CF0D22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166" r="9976" b="3481"/>
          <a:stretch/>
        </p:blipFill>
        <p:spPr bwMode="auto">
          <a:xfrm>
            <a:off x="1685827" y="734285"/>
            <a:ext cx="3087865" cy="41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B27A8ED-50C2-43B2-AE4D-A0E1E8D0F18E}"/>
              </a:ext>
            </a:extLst>
          </p:cNvPr>
          <p:cNvGrpSpPr/>
          <p:nvPr/>
        </p:nvGrpSpPr>
        <p:grpSpPr>
          <a:xfrm>
            <a:off x="1815691" y="1285691"/>
            <a:ext cx="2860606" cy="114224"/>
            <a:chOff x="5440680" y="1322832"/>
            <a:chExt cx="3017520" cy="19507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3C65225-A896-437A-8C64-8A6AC3AD103E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39CD936-46E3-4418-AB99-0E40F1096307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4506E5B-195B-4BFC-A983-722C4A89FECA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18">
            <a:extLst>
              <a:ext uri="{FF2B5EF4-FFF2-40B4-BE49-F238E27FC236}">
                <a16:creationId xmlns:a16="http://schemas.microsoft.com/office/drawing/2014/main" id="{A3821FA3-233A-41EA-A89D-2E0CCD28F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837" y="760780"/>
            <a:ext cx="17054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7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C">
            <a:hlinkClick r:id="" action="ppaction://media"/>
            <a:extLst>
              <a:ext uri="{FF2B5EF4-FFF2-40B4-BE49-F238E27FC236}">
                <a16:creationId xmlns:a16="http://schemas.microsoft.com/office/drawing/2014/main" id="{0D847F8A-7B73-46E5-A3A6-177663B7BA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8118" y="524433"/>
            <a:ext cx="6252882" cy="62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8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862" y="843922"/>
            <a:ext cx="1249979" cy="957984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3" y="883687"/>
            <a:ext cx="6664426" cy="4172408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37" y="3686901"/>
            <a:ext cx="4498723" cy="1797458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830776" y="2194047"/>
            <a:ext cx="4871159" cy="1234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54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itchFamily="34" charset="0"/>
              </a:rPr>
              <a:t>Câu</a:t>
            </a:r>
            <a:r>
              <a:rPr lang="en-US" altLang="en-US" sz="5400" b="1" dirty="0">
                <a:solidFill>
                  <a:srgbClr val="FF0000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itchFamily="34" charset="0"/>
              </a:rPr>
              <a:t>ứng</a:t>
            </a:r>
            <a:r>
              <a:rPr lang="en-US" altLang="en-US" sz="5400" b="1" dirty="0">
                <a:solidFill>
                  <a:srgbClr val="FF0000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itchFamily="34" charset="0"/>
              </a:rPr>
              <a:t>dụng</a:t>
            </a:r>
            <a:endParaRPr lang="en-US" altLang="en-US" sz="5400" b="1" dirty="0">
              <a:solidFill>
                <a:srgbClr val="FF0000"/>
              </a:solidFill>
              <a:latin typeface="HP001 5 hàng" panose="020B0603050302020204" pitchFamily="34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66" y="4148681"/>
            <a:ext cx="3794530" cy="3254658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563" y="759677"/>
            <a:ext cx="1274829" cy="977029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74" y="0"/>
            <a:ext cx="1110433" cy="123974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71"/>
            <a:ext cx="1249979" cy="1057674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552"/>
            <a:ext cx="681042" cy="109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86817"/>
              </p:ext>
            </p:extLst>
          </p:nvPr>
        </p:nvGraphicFramePr>
        <p:xfrm>
          <a:off x="174263" y="584100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35" y="443156"/>
            <a:ext cx="885120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cŪg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jài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sắt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,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wgày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Ζ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łn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kim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613314" y="5240147"/>
            <a:ext cx="856581" cy="107978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38504" y="1982466"/>
            <a:ext cx="7273040" cy="3062177"/>
            <a:chOff x="3754849" y="1730426"/>
            <a:chExt cx="4545106" cy="1757031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2070" y="1990613"/>
              <a:ext cx="4296212" cy="1112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tục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endPara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50000"/>
                </a:spcBef>
                <a:buNone/>
              </a:pP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“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mài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sắt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nên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kim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.” 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757031"/>
            </a:xfrm>
            <a:prstGeom prst="cloudCallout">
              <a:avLst>
                <a:gd name="adj1" fmla="val -41730"/>
                <a:gd name="adj2" fmla="val 217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33" y="2787925"/>
            <a:ext cx="1249695" cy="124152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986" y="2287560"/>
            <a:ext cx="81460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B49CF6-ED2A-41FD-8B36-9495D0C2DEC6}"/>
              </a:ext>
            </a:extLst>
          </p:cNvPr>
          <p:cNvSpPr txBox="1"/>
          <p:nvPr/>
        </p:nvSpPr>
        <p:spPr>
          <a:xfrm>
            <a:off x="1338505" y="3962688"/>
            <a:ext cx="7853577" cy="1856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Con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2909B8-1258-4D92-8B36-4BBA6F6E5C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-196659" y="5612127"/>
            <a:ext cx="1403774" cy="110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614</TotalTime>
  <Words>286</Words>
  <Application>Microsoft Office PowerPoint</Application>
  <PresentationFormat>On-screen Show (4:3)</PresentationFormat>
  <Paragraphs>43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HP001 5 hàng</vt:lpstr>
      <vt:lpstr>iCiel Cadena</vt:lpstr>
      <vt:lpstr>Kalam</vt:lpstr>
      <vt:lpstr>Montserrat</vt:lpstr>
      <vt:lpstr>Times New Roman</vt:lpstr>
      <vt:lpstr>UTM Cookies</vt:lpstr>
      <vt:lpstr>思源黑体 CN Bold</vt:lpstr>
      <vt:lpstr>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159</cp:revision>
  <dcterms:created xsi:type="dcterms:W3CDTF">2021-05-29T04:52:35Z</dcterms:created>
  <dcterms:modified xsi:type="dcterms:W3CDTF">2022-10-06T07:11:09Z</dcterms:modified>
</cp:coreProperties>
</file>