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9" r:id="rId3"/>
    <p:sldId id="258" r:id="rId4"/>
    <p:sldId id="259" r:id="rId5"/>
    <p:sldId id="260" r:id="rId6"/>
    <p:sldId id="261" r:id="rId7"/>
    <p:sldId id="274" r:id="rId8"/>
    <p:sldId id="262" r:id="rId9"/>
    <p:sldId id="267" r:id="rId10"/>
    <p:sldId id="277" r:id="rId11"/>
    <p:sldId id="269" r:id="rId12"/>
    <p:sldId id="278" r:id="rId13"/>
    <p:sldId id="270" r:id="rId14"/>
    <p:sldId id="27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FC0A-FC91-4579-A4EA-D05B79EF7010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A76F-3330-4E01-9C14-3A6CD206F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D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A76F-3330-4E01-9C14-3A6CD206FC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D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A76F-3330-4E01-9C14-3A6CD206FC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D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A76F-3330-4E01-9C14-3A6CD206FC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5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92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55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51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0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3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730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1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1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3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210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48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430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50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5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7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0429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H&#7884;C%20ROOM\TU&#7846;N%205\Tu&#7847;n%205\PP.%20TV\T&#7853;p%20vi&#7871;t\videoplayback.mp4" TargetMode="External"/><Relationship Id="rId1" Type="http://schemas.microsoft.com/office/2007/relationships/media" Target="file:///F:\H&#7884;C%20ROOM\TU&#7846;N%205\Tu&#7847;n%205\PP.%20TV\T&#7853;p%20vi&#7871;t\videoplayback.mp4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H&#7884;C%20ROOM\TU&#7846;N%205\Tu&#7847;n%205\PP.%20TV\T&#7853;p%20vi&#7871;t\chu%20D.mp4" TargetMode="External"/><Relationship Id="rId1" Type="http://schemas.microsoft.com/office/2007/relationships/media" Target="file:///F:\H&#7884;C%20ROOM\TU&#7846;N%205\Tu&#7847;n%205\PP.%20TV\T&#7853;p%20vi&#7871;t\chu%20D.mp4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601FE-6892-4EC6-ACDD-75D395FCC956}"/>
              </a:ext>
            </a:extLst>
          </p:cNvPr>
          <p:cNvSpPr txBox="1"/>
          <p:nvPr/>
        </p:nvSpPr>
        <p:spPr>
          <a:xfrm>
            <a:off x="449926" y="954931"/>
            <a:ext cx="215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BÀI </a:t>
            </a:r>
            <a:r>
              <a:rPr lang="en-US" sz="4800" kern="0" dirty="0">
                <a:solidFill>
                  <a:srgbClr val="FFAB40"/>
                </a:solidFill>
                <a:latin typeface="UTM Cookies" panose="02040603050506020204" pitchFamily="18" charset="0"/>
                <a:cs typeface="Arial"/>
                <a:sym typeface="Arial"/>
              </a:rPr>
              <a:t>9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958231" y="620572"/>
            <a:ext cx="671793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733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CÔ GIÁO LỚP EM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287358"/>
            <a:ext cx="5874569" cy="316414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403217" y="2923359"/>
              <a:ext cx="2009748" cy="151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  <a:sym typeface="Arial"/>
                </a:rPr>
                <a:t>VIẾT</a:t>
              </a:r>
              <a:endPara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100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/>
                  <a:sym typeface="Arial"/>
                </a:rPr>
                <a:t>TIẾT 3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F7D12-77DE-46F5-A62A-D333E86B19A6}"/>
              </a:ext>
            </a:extLst>
          </p:cNvPr>
          <p:cNvSpPr/>
          <p:nvPr/>
        </p:nvSpPr>
        <p:spPr>
          <a:xfrm>
            <a:off x="6317200" y="6576000"/>
            <a:ext cx="1987200" cy="17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8643" y="4820092"/>
            <a:ext cx="439479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Chữ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hoa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en-US" sz="5867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2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5" y="2839130"/>
            <a:ext cx="8534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19" y="3510728"/>
            <a:ext cx="8432098" cy="2427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C0316979-BC07-4912-A5DE-07572784B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72750"/>
              </p:ext>
            </p:extLst>
          </p:nvPr>
        </p:nvGraphicFramePr>
        <p:xfrm>
          <a:off x="196881" y="338079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B7906DCE-F44F-4D49-AF10-6BAF97B1593E}"/>
              </a:ext>
            </a:extLst>
          </p:cNvPr>
          <p:cNvGrpSpPr/>
          <p:nvPr/>
        </p:nvGrpSpPr>
        <p:grpSpPr>
          <a:xfrm>
            <a:off x="1867749" y="478737"/>
            <a:ext cx="5275760" cy="1857493"/>
            <a:chOff x="3547418" y="502852"/>
            <a:chExt cx="5275760" cy="18574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ABFB5B-D72F-418D-889D-D48B4FF5F50F}"/>
                </a:ext>
              </a:extLst>
            </p:cNvPr>
            <p:cNvSpPr txBox="1"/>
            <p:nvPr/>
          </p:nvSpPr>
          <p:spPr>
            <a:xfrm>
              <a:off x="3554097" y="502852"/>
              <a:ext cx="5269081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Dung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dăng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Ύ˞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5899B1-884E-441C-BFF3-8511F038487A}"/>
                </a:ext>
              </a:extLst>
            </p:cNvPr>
            <p:cNvSpPr txBox="1"/>
            <p:nvPr/>
          </p:nvSpPr>
          <p:spPr>
            <a:xfrm>
              <a:off x="3547418" y="1379307"/>
              <a:ext cx="4158236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Dắt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Λ˞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εΠ. </a:t>
              </a:r>
              <a:endParaRPr lang="en-US" altLang="en-US" sz="42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81" y="2572581"/>
            <a:ext cx="8506566" cy="3583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(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42" y="3212685"/>
            <a:ext cx="860421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 err="1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C0316979-BC07-4912-A5DE-07572784B59F}"/>
              </a:ext>
            </a:extLst>
          </p:cNvPr>
          <p:cNvGraphicFramePr>
            <a:graphicFrameLocks noGrp="1"/>
          </p:cNvGraphicFramePr>
          <p:nvPr/>
        </p:nvGraphicFramePr>
        <p:xfrm>
          <a:off x="196881" y="338079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B7906DCE-F44F-4D49-AF10-6BAF97B1593E}"/>
              </a:ext>
            </a:extLst>
          </p:cNvPr>
          <p:cNvGrpSpPr/>
          <p:nvPr/>
        </p:nvGrpSpPr>
        <p:grpSpPr>
          <a:xfrm>
            <a:off x="1867749" y="478737"/>
            <a:ext cx="5275760" cy="1857493"/>
            <a:chOff x="3547418" y="502852"/>
            <a:chExt cx="5275760" cy="18574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ABFB5B-D72F-418D-889D-D48B4FF5F50F}"/>
                </a:ext>
              </a:extLst>
            </p:cNvPr>
            <p:cNvSpPr txBox="1"/>
            <p:nvPr/>
          </p:nvSpPr>
          <p:spPr>
            <a:xfrm>
              <a:off x="3554097" y="502852"/>
              <a:ext cx="5269081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Dung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dăng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Ύ˞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5899B1-884E-441C-BFF3-8511F038487A}"/>
                </a:ext>
              </a:extLst>
            </p:cNvPr>
            <p:cNvSpPr txBox="1"/>
            <p:nvPr/>
          </p:nvSpPr>
          <p:spPr>
            <a:xfrm>
              <a:off x="3547418" y="1379307"/>
              <a:ext cx="4158236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Dắt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Λ˞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εΠ. </a:t>
              </a:r>
              <a:endParaRPr lang="en-US" altLang="en-US" sz="42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9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4483048" y="4517293"/>
            <a:ext cx="2400073" cy="21700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1527809" y="4517292"/>
            <a:ext cx="2527822" cy="2170016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id="{B5BEAE1B-C3B2-423F-86FB-CB35D021E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75591"/>
              </p:ext>
            </p:extLst>
          </p:nvPr>
        </p:nvGraphicFramePr>
        <p:xfrm>
          <a:off x="170960" y="2264498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A049E57B-96F2-47E7-B786-E2204899F181}"/>
              </a:ext>
            </a:extLst>
          </p:cNvPr>
          <p:cNvGrpSpPr/>
          <p:nvPr/>
        </p:nvGrpSpPr>
        <p:grpSpPr>
          <a:xfrm>
            <a:off x="1841828" y="2405156"/>
            <a:ext cx="5275760" cy="1857493"/>
            <a:chOff x="3547418" y="502852"/>
            <a:chExt cx="5275760" cy="18574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3E086D-C67F-4465-B989-2C02923DF18A}"/>
                </a:ext>
              </a:extLst>
            </p:cNvPr>
            <p:cNvSpPr txBox="1"/>
            <p:nvPr/>
          </p:nvSpPr>
          <p:spPr>
            <a:xfrm>
              <a:off x="3554097" y="502852"/>
              <a:ext cx="5269081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Dung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dăng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Ύ˞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708F7D-8E30-4E7E-8A81-22BC998A2D71}"/>
                </a:ext>
              </a:extLst>
            </p:cNvPr>
            <p:cNvSpPr txBox="1"/>
            <p:nvPr/>
          </p:nvSpPr>
          <p:spPr>
            <a:xfrm>
              <a:off x="3547418" y="1379307"/>
              <a:ext cx="4158236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Dắt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Λ˞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εΠ. </a:t>
              </a:r>
              <a:endParaRPr lang="en-US" altLang="en-US" sz="42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3" name="Picture 55">
            <a:extLst>
              <a:ext uri="{FF2B5EF4-FFF2-40B4-BE49-F238E27FC236}">
                <a16:creationId xmlns:a16="http://schemas.microsoft.com/office/drawing/2014/main" id="{A44BF91D-AC03-4111-AF8C-B0448FB05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24121" r="13508" b="23684"/>
          <a:stretch/>
        </p:blipFill>
        <p:spPr bwMode="auto">
          <a:xfrm>
            <a:off x="4912506" y="1002282"/>
            <a:ext cx="1087558" cy="11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412403-5AFB-4012-A668-E13126EB0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17446" r="16908" b="5015"/>
          <a:stretch/>
        </p:blipFill>
        <p:spPr bwMode="auto">
          <a:xfrm>
            <a:off x="2234878" y="280345"/>
            <a:ext cx="1562150" cy="19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PP tuần 5\Chữ hoa 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9307"/>
            <a:ext cx="9144000" cy="640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9" y="1447096"/>
            <a:ext cx="6850893" cy="4289150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83" y="4435808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59" y="5135326"/>
            <a:ext cx="2814794" cy="24143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67" y="2045258"/>
            <a:ext cx="1110338" cy="85096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885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9221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82" y="860885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9" y="843922"/>
            <a:ext cx="2068050" cy="1584953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858571" y="332193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08" y="281158"/>
            <a:ext cx="857213" cy="9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952091" y="1510217"/>
            <a:ext cx="10176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952091" y="2522498"/>
            <a:ext cx="8815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Dung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Ύ˞</a:t>
            </a:r>
          </a:p>
          <a:p>
            <a:pPr>
              <a:lnSpc>
                <a:spcPct val="150000"/>
              </a:lnSpc>
            </a:pP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Λ˞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07156" y="4998168"/>
            <a:ext cx="8929688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114550" y="322198"/>
            <a:ext cx="4095751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2659305" y="968978"/>
            <a:ext cx="288407" cy="3865279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3202533" y="626155"/>
            <a:ext cx="3126829" cy="376745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241" y="2230245"/>
            <a:ext cx="1136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309348" y="5026411"/>
            <a:ext cx="5040166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lang="en-US" alt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alt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alt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alt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470" y="159317"/>
            <a:ext cx="135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ô li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162938" y="5672226"/>
            <a:ext cx="8834543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xoắn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36FE6A-B697-4D69-A4C5-7127EDB2C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17446" r="16908" b="5015"/>
          <a:stretch/>
        </p:blipFill>
        <p:spPr bwMode="auto">
          <a:xfrm>
            <a:off x="3082623" y="871269"/>
            <a:ext cx="3350228" cy="41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9370E6-8505-4D40-8EDB-C8D880D4F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543642">
            <a:off x="5518668" y="708628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49000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-0.00208 L -0.08298 0.04699 L -0.09444 0.10834 L -0.09913 0.2 L -0.09548 0.35278 L -0.09913 0.41528 L -0.11996 0.47176 L -0.14843 0.50185 L -0.17986 0.52176 L -0.22066 0.53727 L -0.25 0.5338 L -0.26354 0.51574 L -0.25746 0.50579 L -0.2375 0.49375 L -0.20902 0.49584 L -0.16232 0.51783 L -0.11909 0.52894 L -0.08767 0.53102 L -0.03923 0.52176 L -0.00225 0.49468 L 0.02448 0.45857 L 0.04618 0.39722 L 0.06007 0.32477 C 0.05955 0.29607 0.05938 0.2676 0.05903 0.23935 L 0.04063 0.14468 L 0.00834 0.07639 L -0.06319 0.01597 L -0.12378 0.00394 L -0.20052 0.02593 L -0.23906 0.06204 L -0.26059 0.12037 L -0.2592 0.17986 L -0.246 0.21204 L -0.21909 0.23727 L -0.18541 0.24537 L -0.14913 0.22732 L -0.1283 0.18287 L -0.12448 0.15185 L -0.12777 0.11135 " pathEditMode="relative" rAng="0" ptsTypes="AAAAAAAAAAAAAAAAAAAAAAAAAAAAAAAAAAAAAAA">
                                      <p:cBhvr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1962107" y="291435"/>
            <a:ext cx="5626187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</a:t>
            </a:r>
          </a:p>
        </p:txBody>
      </p:sp>
      <p:pic>
        <p:nvPicPr>
          <p:cNvPr id="4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99" y="1282894"/>
            <a:ext cx="9130353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67544"/>
            <a:ext cx="9068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6118093" y="2910737"/>
            <a:ext cx="269810" cy="1714349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354223" y="1561896"/>
            <a:ext cx="298142" cy="3184339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336" y="548169"/>
            <a:ext cx="1439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882" y="3597579"/>
            <a:ext cx="1130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31" y="2845066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6477967" y="2543186"/>
            <a:ext cx="1753036" cy="367552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440" y="2135837"/>
            <a:ext cx="1416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801780" y="1095797"/>
            <a:ext cx="2510891" cy="20476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55">
            <a:extLst>
              <a:ext uri="{FF2B5EF4-FFF2-40B4-BE49-F238E27FC236}">
                <a16:creationId xmlns:a16="http://schemas.microsoft.com/office/drawing/2014/main" id="{12BEA6F9-D283-44DC-B711-9D465BB7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24121" r="13508" b="23684"/>
          <a:stretch/>
        </p:blipFill>
        <p:spPr bwMode="auto">
          <a:xfrm>
            <a:off x="6459362" y="2910737"/>
            <a:ext cx="1753036" cy="178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F6ECA4-405E-4DA4-9F3B-7D8596F0E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17446" r="16908" b="5015"/>
          <a:stretch/>
        </p:blipFill>
        <p:spPr bwMode="auto">
          <a:xfrm>
            <a:off x="1699986" y="1490456"/>
            <a:ext cx="2736270" cy="337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u 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460" y="238834"/>
            <a:ext cx="8325135" cy="62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942" y="4294983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-200680" y="2657317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10" y="2657318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54" y="1577912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843922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11" y="653799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8" y="843922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14147"/>
              </p:ext>
            </p:extLst>
          </p:nvPr>
        </p:nvGraphicFramePr>
        <p:xfrm>
          <a:off x="352550" y="362195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64" y="2998442"/>
            <a:ext cx="85500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“Dung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770" y="3236801"/>
            <a:ext cx="2798307" cy="27800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DE4D4D-F29C-4CE4-8DEA-5AD362E307A9}"/>
              </a:ext>
            </a:extLst>
          </p:cNvPr>
          <p:cNvGrpSpPr/>
          <p:nvPr/>
        </p:nvGrpSpPr>
        <p:grpSpPr>
          <a:xfrm>
            <a:off x="2023418" y="502853"/>
            <a:ext cx="5275760" cy="1857493"/>
            <a:chOff x="3547418" y="502852"/>
            <a:chExt cx="5275760" cy="18574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C462E3-2E4D-452D-92A3-2BD24345B745}"/>
                </a:ext>
              </a:extLst>
            </p:cNvPr>
            <p:cNvSpPr txBox="1"/>
            <p:nvPr/>
          </p:nvSpPr>
          <p:spPr>
            <a:xfrm>
              <a:off x="3554097" y="502852"/>
              <a:ext cx="5269081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Dung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dăng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Ύ˞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876170-DDE8-4115-A142-4F9DDF7BB327}"/>
                </a:ext>
              </a:extLst>
            </p:cNvPr>
            <p:cNvSpPr txBox="1"/>
            <p:nvPr/>
          </p:nvSpPr>
          <p:spPr>
            <a:xfrm>
              <a:off x="3547418" y="1379307"/>
              <a:ext cx="4158236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Dắt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Λ˞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εΠ. </a:t>
              </a:r>
              <a:endParaRPr lang="en-US" altLang="en-US" sz="42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35" y="2806767"/>
            <a:ext cx="86315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35" y="5860903"/>
            <a:ext cx="454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35" y="3765281"/>
            <a:ext cx="8922556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D, g, h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(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1,5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596" y="4689581"/>
            <a:ext cx="3800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35" y="5274356"/>
            <a:ext cx="343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d, đ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 </a:t>
            </a: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C0316979-BC07-4912-A5DE-07572784B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85712"/>
              </p:ext>
            </p:extLst>
          </p:nvPr>
        </p:nvGraphicFramePr>
        <p:xfrm>
          <a:off x="196881" y="338079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B7906DCE-F44F-4D49-AF10-6BAF97B1593E}"/>
              </a:ext>
            </a:extLst>
          </p:cNvPr>
          <p:cNvGrpSpPr/>
          <p:nvPr/>
        </p:nvGrpSpPr>
        <p:grpSpPr>
          <a:xfrm>
            <a:off x="1867749" y="478737"/>
            <a:ext cx="5275760" cy="1857493"/>
            <a:chOff x="3547418" y="502852"/>
            <a:chExt cx="5275760" cy="18574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ABFB5B-D72F-418D-889D-D48B4FF5F50F}"/>
                </a:ext>
              </a:extLst>
            </p:cNvPr>
            <p:cNvSpPr txBox="1"/>
            <p:nvPr/>
          </p:nvSpPr>
          <p:spPr>
            <a:xfrm>
              <a:off x="3554097" y="502852"/>
              <a:ext cx="5269081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Dung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dăng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Ύ˞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5899B1-884E-441C-BFF3-8511F038487A}"/>
                </a:ext>
              </a:extLst>
            </p:cNvPr>
            <p:cNvSpPr txBox="1"/>
            <p:nvPr/>
          </p:nvSpPr>
          <p:spPr>
            <a:xfrm>
              <a:off x="3547418" y="1379307"/>
              <a:ext cx="4158236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Dắt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Λ˞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εΠ. </a:t>
              </a:r>
              <a:endParaRPr lang="en-US" altLang="en-US" sz="42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8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347</Words>
  <Application>Microsoft Office PowerPoint</Application>
  <PresentationFormat>On-screen Show (4:3)</PresentationFormat>
  <Paragraphs>54</Paragraphs>
  <Slides>14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HP001 5 hàng</vt:lpstr>
      <vt:lpstr>iCiel Cadena</vt:lpstr>
      <vt:lpstr>iCiel Crocante</vt:lpstr>
      <vt:lpstr>Kalam</vt:lpstr>
      <vt:lpstr>Montserrat</vt:lpstr>
      <vt:lpstr>Times New Roman</vt:lpstr>
      <vt:lpstr>UTM Cookies</vt:lpstr>
      <vt:lpstr>思源黑体 CN Bold</vt:lpstr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150</cp:revision>
  <dcterms:created xsi:type="dcterms:W3CDTF">2021-05-29T04:52:35Z</dcterms:created>
  <dcterms:modified xsi:type="dcterms:W3CDTF">2022-10-06T07:12:29Z</dcterms:modified>
</cp:coreProperties>
</file>