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4"/>
  </p:notesMasterIdLst>
  <p:sldIdLst>
    <p:sldId id="352" r:id="rId3"/>
    <p:sldId id="380" r:id="rId4"/>
    <p:sldId id="386" r:id="rId5"/>
    <p:sldId id="366" r:id="rId6"/>
    <p:sldId id="367" r:id="rId7"/>
    <p:sldId id="383" r:id="rId8"/>
    <p:sldId id="368" r:id="rId9"/>
    <p:sldId id="384" r:id="rId10"/>
    <p:sldId id="369" r:id="rId11"/>
    <p:sldId id="385" r:id="rId12"/>
    <p:sldId id="370" r:id="rId13"/>
  </p:sldIdLst>
  <p:sldSz cx="6858000" cy="5143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P001" panose="020B0604020202020204" charset="0"/>
      <p:regular r:id="rId21"/>
      <p:bold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HP001 5 hàng" panose="020B0603050302020204" pitchFamily="34" charset="0"/>
      <p:regular r:id="rId25"/>
      <p:bold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UTM Cookies" panose="02040603050506020204" pitchFamily="18" charset="0"/>
      <p:regular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40"/>
    <a:srgbClr val="FFFFFF"/>
    <a:srgbClr val="000000"/>
    <a:srgbClr val="F7446B"/>
    <a:srgbClr val="FC7D77"/>
    <a:srgbClr val="17479D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2818" autoAdjust="0"/>
  </p:normalViewPr>
  <p:slideViewPr>
    <p:cSldViewPr snapToGrid="0">
      <p:cViewPr varScale="1">
        <p:scale>
          <a:sx n="89" d="100"/>
          <a:sy n="89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661E4-C28C-428B-A9D9-C6E8FF8D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1760220"/>
            <a:ext cx="5474970" cy="169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DB19C-EA00-4823-8D36-4EE8F771B8F1}"/>
              </a:ext>
            </a:extLst>
          </p:cNvPr>
          <p:cNvSpPr txBox="1"/>
          <p:nvPr/>
        </p:nvSpPr>
        <p:spPr>
          <a:xfrm>
            <a:off x="582419" y="2371695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HP001 4 hàng" panose="020B0603050302020204" pitchFamily="34" charset="0"/>
              </a:rPr>
              <a:t>Ông bà sum vầy cùng con cháu.</a:t>
            </a:r>
            <a:endParaRPr lang="en-GB" sz="1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DBBFE-D839-4C0A-92EE-B0946A9DCAD1}"/>
              </a:ext>
            </a:extLst>
          </p:cNvPr>
          <p:cNvSpPr txBox="1"/>
          <p:nvPr/>
        </p:nvSpPr>
        <p:spPr>
          <a:xfrm>
            <a:off x="582419" y="2779276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HP001 4 hàng" panose="020B0603050302020204" pitchFamily="34" charset="0"/>
              </a:rPr>
              <a:t>Ông bà sum vầy cùng con cháu.</a:t>
            </a:r>
            <a:endParaRPr lang="en-GB" sz="1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8578E-9E82-4019-BC98-86049180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305597"/>
            <a:ext cx="88074" cy="46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7E57B-BFFD-44AE-9414-A18F5BC51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709545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7B1047-CB12-43C4-98E8-412C0FBBB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CE66B74F-222E-4D10-9EC3-3EAC409DA511}"/>
              </a:ext>
            </a:extLst>
          </p:cNvPr>
          <p:cNvSpPr txBox="1"/>
          <p:nvPr/>
        </p:nvSpPr>
        <p:spPr>
          <a:xfrm>
            <a:off x="2791106" y="3114377"/>
            <a:ext cx="2009748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4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F2315-7849-4AD2-B097-AF6704F183B9}"/>
              </a:ext>
            </a:extLst>
          </p:cNvPr>
          <p:cNvSpPr txBox="1"/>
          <p:nvPr/>
        </p:nvSpPr>
        <p:spPr>
          <a:xfrm>
            <a:off x="2020456" y="342637"/>
            <a:ext cx="1314415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TIẾT 3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B954744-FE93-4D3C-84D2-62EADC3E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1D793E1B-B94A-4290-A5D9-16AFF7D08938}"/>
              </a:ext>
            </a:extLst>
          </p:cNvPr>
          <p:cNvSpPr txBox="1"/>
          <p:nvPr/>
        </p:nvSpPr>
        <p:spPr>
          <a:xfrm>
            <a:off x="580912" y="401949"/>
            <a:ext cx="876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F25EC177-F697-479C-B43A-BF6647190A4F}"/>
              </a:ext>
            </a:extLst>
          </p:cNvPr>
          <p:cNvSpPr txBox="1"/>
          <p:nvPr/>
        </p:nvSpPr>
        <p:spPr>
          <a:xfrm>
            <a:off x="1137104" y="2170139"/>
            <a:ext cx="4973264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38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 VIẾT: CHỮ HOA  </a:t>
            </a:r>
            <a:r>
              <a:rPr lang="en-US" altLang="zh-CN" sz="2250" b="1" dirty="0">
                <a:solidFill>
                  <a:srgbClr val="0070C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Ô</a:t>
            </a:r>
            <a:endParaRPr lang="zh-CN" altLang="en-US" sz="2250" b="1" dirty="0">
              <a:solidFill>
                <a:srgbClr val="0070C0"/>
              </a:solidFill>
              <a:latin typeface="HP001 4 hàng" panose="020B0603050302020204" pitchFamily="34" charset="0"/>
              <a:ea typeface="思源黑体 CN Bold" panose="020B0800000000000000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8FA89FE0-1E9C-4084-89C2-E9CCA2EA1526}"/>
              </a:ext>
            </a:extLst>
          </p:cNvPr>
          <p:cNvSpPr/>
          <p:nvPr/>
        </p:nvSpPr>
        <p:spPr>
          <a:xfrm>
            <a:off x="2380613" y="1457017"/>
            <a:ext cx="2297064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25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</a:t>
            </a:r>
            <a:r>
              <a:rPr lang="en-US" altLang="en-US" sz="225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cầu</a:t>
            </a:r>
            <a:r>
              <a:rPr lang="en-US" altLang="en-US" sz="225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cần</a:t>
            </a:r>
            <a:r>
              <a:rPr lang="en-US" altLang="en-US" sz="225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đạt</a:t>
            </a:r>
            <a:endParaRPr lang="en-US" altLang="en-US" sz="225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419EBD-6E0C-44FB-8781-761E4B002D65}"/>
              </a:ext>
            </a:extLst>
          </p:cNvPr>
          <p:cNvGrpSpPr/>
          <p:nvPr/>
        </p:nvGrpSpPr>
        <p:grpSpPr>
          <a:xfrm>
            <a:off x="278354" y="2072259"/>
            <a:ext cx="5086045" cy="689957"/>
            <a:chOff x="289120" y="1362256"/>
            <a:chExt cx="5086045" cy="689957"/>
          </a:xfrm>
        </p:grpSpPr>
        <p:sp>
          <p:nvSpPr>
            <p:cNvPr id="7" name="矩形 28">
              <a:extLst>
                <a:ext uri="{FF2B5EF4-FFF2-40B4-BE49-F238E27FC236}">
                  <a16:creationId xmlns:a16="http://schemas.microsoft.com/office/drawing/2014/main" id="{7E1D428A-3D27-4893-A286-A56F8DEB3050}"/>
                </a:ext>
              </a:extLst>
            </p:cNvPr>
            <p:cNvSpPr/>
            <p:nvPr/>
          </p:nvSpPr>
          <p:spPr>
            <a:xfrm>
              <a:off x="1482834" y="1492362"/>
              <a:ext cx="3892331" cy="47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1800" b="1" dirty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</a:t>
              </a:r>
              <a:r>
                <a:rPr lang="en-US" altLang="en-US" sz="1800" b="1" dirty="0">
                  <a:solidFill>
                    <a:srgbClr val="FF000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cỡ</a:t>
              </a: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vừa</a:t>
              </a: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cỡ</a:t>
              </a: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8" name="图片 27">
              <a:extLst>
                <a:ext uri="{FF2B5EF4-FFF2-40B4-BE49-F238E27FC236}">
                  <a16:creationId xmlns:a16="http://schemas.microsoft.com/office/drawing/2014/main" id="{D2686A4C-DF24-4409-B4F6-66D47A522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20" y="1362256"/>
              <a:ext cx="1224506" cy="689957"/>
            </a:xfrm>
            <a:prstGeom prst="rect">
              <a:avLst/>
            </a:prstGeom>
          </p:spPr>
        </p:pic>
      </p:grpSp>
      <p:sp>
        <p:nvSpPr>
          <p:cNvPr id="9" name="文本框 28">
            <a:extLst>
              <a:ext uri="{FF2B5EF4-FFF2-40B4-BE49-F238E27FC236}">
                <a16:creationId xmlns:a16="http://schemas.microsoft.com/office/drawing/2014/main" id="{928BEF59-DD05-462C-9088-119BD09354AB}"/>
              </a:ext>
            </a:extLst>
          </p:cNvPr>
          <p:cNvSpPr txBox="1"/>
          <p:nvPr/>
        </p:nvSpPr>
        <p:spPr>
          <a:xfrm>
            <a:off x="713465" y="2201280"/>
            <a:ext cx="484472" cy="43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>
              <a:lnSpc>
                <a:spcPct val="120000"/>
              </a:lnSpc>
              <a:buClrTx/>
              <a:defRPr/>
            </a:pPr>
            <a:r>
              <a:rPr lang="en-US" altLang="zh-CN" sz="2025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01</a:t>
            </a:r>
            <a:endParaRPr lang="zh-CN" altLang="en-US" sz="2025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矩形 29">
            <a:extLst>
              <a:ext uri="{FF2B5EF4-FFF2-40B4-BE49-F238E27FC236}">
                <a16:creationId xmlns:a16="http://schemas.microsoft.com/office/drawing/2014/main" id="{190AF2A6-56DF-49E7-8324-9C6D0F81A005}"/>
              </a:ext>
            </a:extLst>
          </p:cNvPr>
          <p:cNvSpPr/>
          <p:nvPr/>
        </p:nvSpPr>
        <p:spPr>
          <a:xfrm>
            <a:off x="1545892" y="2805677"/>
            <a:ext cx="4958823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1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sz="1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1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1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sum </a:t>
            </a:r>
            <a:r>
              <a:rPr lang="en-US" altLang="en-US" sz="1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vầy</a:t>
            </a:r>
            <a:r>
              <a:rPr lang="en-US" altLang="en-US" sz="1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1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1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altLang="en-US" sz="1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1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30">
            <a:extLst>
              <a:ext uri="{FF2B5EF4-FFF2-40B4-BE49-F238E27FC236}">
                <a16:creationId xmlns:a16="http://schemas.microsoft.com/office/drawing/2014/main" id="{1B4C11C6-A58E-4375-A7EF-5C0BCCE1E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9" y="2743047"/>
            <a:ext cx="968942" cy="747133"/>
          </a:xfrm>
          <a:prstGeom prst="rect">
            <a:avLst/>
          </a:prstGeom>
        </p:spPr>
      </p:pic>
      <p:sp>
        <p:nvSpPr>
          <p:cNvPr id="12" name="文本框 31">
            <a:extLst>
              <a:ext uri="{FF2B5EF4-FFF2-40B4-BE49-F238E27FC236}">
                <a16:creationId xmlns:a16="http://schemas.microsoft.com/office/drawing/2014/main" id="{A06E5498-3FE6-4712-969C-DDD520903F88}"/>
              </a:ext>
            </a:extLst>
          </p:cNvPr>
          <p:cNvSpPr txBox="1"/>
          <p:nvPr/>
        </p:nvSpPr>
        <p:spPr>
          <a:xfrm>
            <a:off x="674813" y="2931429"/>
            <a:ext cx="511708" cy="469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>
              <a:lnSpc>
                <a:spcPct val="120000"/>
              </a:lnSpc>
              <a:buClrTx/>
              <a:defRPr/>
            </a:pPr>
            <a:r>
              <a:rPr lang="en-US" altLang="zh-CN" sz="225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02</a:t>
            </a:r>
            <a:endParaRPr lang="zh-CN" altLang="en-US" sz="2250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矩形 31">
            <a:extLst>
              <a:ext uri="{FF2B5EF4-FFF2-40B4-BE49-F238E27FC236}">
                <a16:creationId xmlns:a16="http://schemas.microsoft.com/office/drawing/2014/main" id="{5CEAF7AE-A0DB-4809-9616-411FD1F73EEB}"/>
              </a:ext>
            </a:extLst>
          </p:cNvPr>
          <p:cNvSpPr/>
          <p:nvPr/>
        </p:nvSpPr>
        <p:spPr>
          <a:xfrm>
            <a:off x="1483162" y="3851222"/>
            <a:ext cx="495882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14" name="组合 32">
            <a:extLst>
              <a:ext uri="{FF2B5EF4-FFF2-40B4-BE49-F238E27FC236}">
                <a16:creationId xmlns:a16="http://schemas.microsoft.com/office/drawing/2014/main" id="{C1825345-DE86-4D0C-8F69-23AEC391A8FD}"/>
              </a:ext>
            </a:extLst>
          </p:cNvPr>
          <p:cNvGrpSpPr/>
          <p:nvPr/>
        </p:nvGrpSpPr>
        <p:grpSpPr>
          <a:xfrm>
            <a:off x="547304" y="3634343"/>
            <a:ext cx="968942" cy="747133"/>
            <a:chOff x="8324958" y="1824912"/>
            <a:chExt cx="1869788" cy="1746984"/>
          </a:xfrm>
        </p:grpSpPr>
        <p:pic>
          <p:nvPicPr>
            <p:cNvPr id="15" name="图片 33">
              <a:extLst>
                <a:ext uri="{FF2B5EF4-FFF2-40B4-BE49-F238E27FC236}">
                  <a16:creationId xmlns:a16="http://schemas.microsoft.com/office/drawing/2014/main" id="{E360E411-81D3-434E-8B12-3895BF56C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6" name="文本框 34">
              <a:extLst>
                <a:ext uri="{FF2B5EF4-FFF2-40B4-BE49-F238E27FC236}">
                  <a16:creationId xmlns:a16="http://schemas.microsoft.com/office/drawing/2014/main" id="{E6AC2E25-9B0F-42FA-9BE7-AC25350BAEC4}"/>
                </a:ext>
              </a:extLst>
            </p:cNvPr>
            <p:cNvSpPr txBox="1"/>
            <p:nvPr/>
          </p:nvSpPr>
          <p:spPr>
            <a:xfrm>
              <a:off x="8742895" y="2318949"/>
              <a:ext cx="970071" cy="10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25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225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2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HP001 4 hàng" panose="020B0603050302020204" pitchFamily="34" charset="0"/>
              </a:rPr>
              <a:t>Ô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Ơ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325222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Ô, Ơ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93" t="12161" r="31853" b="-1446"/>
          <a:stretch/>
        </p:blipFill>
        <p:spPr>
          <a:xfrm>
            <a:off x="587297" y="2036192"/>
            <a:ext cx="2841703" cy="26160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96BAF6E-9966-4887-8C4D-14482622B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Ô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ô">
            <a:hlinkClick r:id="" action="ppaction://media"/>
            <a:extLst>
              <a:ext uri="{FF2B5EF4-FFF2-40B4-BE49-F238E27FC236}">
                <a16:creationId xmlns:a16="http://schemas.microsoft.com/office/drawing/2014/main" id="{89CFFEFB-9ECA-4478-934F-48C3866C348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23" y="1176032"/>
            <a:ext cx="4610554" cy="3561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BEF9B1-1CBC-4706-91F2-641464A7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0" y="693094"/>
            <a:ext cx="6141600" cy="3166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012C0-EC6C-43FE-B3D3-3CFB7DCD4EF1}"/>
              </a:ext>
            </a:extLst>
          </p:cNvPr>
          <p:cNvSpPr txBox="1"/>
          <p:nvPr/>
        </p:nvSpPr>
        <p:spPr>
          <a:xfrm>
            <a:off x="4472752" y="2047680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C1625-85B3-4ED5-A253-FFBBAC9A8DA5}"/>
              </a:ext>
            </a:extLst>
          </p:cNvPr>
          <p:cNvSpPr txBox="1"/>
          <p:nvPr/>
        </p:nvSpPr>
        <p:spPr>
          <a:xfrm>
            <a:off x="5705210" y="2032169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C77C4-85C9-433D-8802-078B3A84AD8D}"/>
              </a:ext>
            </a:extLst>
          </p:cNvPr>
          <p:cNvSpPr txBox="1"/>
          <p:nvPr/>
        </p:nvSpPr>
        <p:spPr>
          <a:xfrm>
            <a:off x="307800" y="293918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93C96-871A-47F5-B970-0E7043927C5D}"/>
              </a:ext>
            </a:extLst>
          </p:cNvPr>
          <p:cNvSpPr txBox="1"/>
          <p:nvPr/>
        </p:nvSpPr>
        <p:spPr>
          <a:xfrm>
            <a:off x="1946600" y="2939186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52B1D-4217-43C6-B0C1-9CBDE58493C0}"/>
              </a:ext>
            </a:extLst>
          </p:cNvPr>
          <p:cNvSpPr txBox="1"/>
          <p:nvPr/>
        </p:nvSpPr>
        <p:spPr>
          <a:xfrm>
            <a:off x="3211408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8D7A0-C055-42B5-8A3D-C31F12947EB7}"/>
              </a:ext>
            </a:extLst>
          </p:cNvPr>
          <p:cNvSpPr txBox="1"/>
          <p:nvPr/>
        </p:nvSpPr>
        <p:spPr>
          <a:xfrm>
            <a:off x="4476216" y="2923858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CE3A5-693C-4D00-B0F5-26C3835EA5B7}"/>
              </a:ext>
            </a:extLst>
          </p:cNvPr>
          <p:cNvSpPr txBox="1"/>
          <p:nvPr/>
        </p:nvSpPr>
        <p:spPr>
          <a:xfrm>
            <a:off x="5705210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47DD0-25DB-493B-AB4B-674264352161}"/>
              </a:ext>
            </a:extLst>
          </p:cNvPr>
          <p:cNvSpPr txBox="1"/>
          <p:nvPr/>
        </p:nvSpPr>
        <p:spPr>
          <a:xfrm>
            <a:off x="3236971" y="204806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9AE552-C1EB-4CAF-9293-8069928901AF}"/>
              </a:ext>
            </a:extLst>
          </p:cNvPr>
          <p:cNvCxnSpPr/>
          <p:nvPr/>
        </p:nvCxnSpPr>
        <p:spPr>
          <a:xfrm>
            <a:off x="2423160" y="185166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A8BA47-F2EB-44F2-9F07-F61FBABF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00" y="1812330"/>
            <a:ext cx="243000" cy="12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17A0F-1AF6-4335-9DC2-AE3E81D3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00" y="1822743"/>
            <a:ext cx="183750" cy="9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BA4DF-AC65-460F-8C67-228BFE78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400" y="1812330"/>
            <a:ext cx="183750" cy="9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39CF4E-6F4E-42A0-A953-B054AD31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7506" y="2720481"/>
            <a:ext cx="181200" cy="96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C0AC9-6539-4399-AF4A-5EEA7AC4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87982" y="2720481"/>
            <a:ext cx="181200" cy="96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263F2E-DEC5-4B64-BD12-BD4262B7C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57800" y="2720481"/>
            <a:ext cx="181200" cy="96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2E718C-FE59-43ED-BA66-0157FA19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05273" y="2709306"/>
            <a:ext cx="181200" cy="96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E780D7-906D-4D1B-8E9C-B659B3BF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29350" y="2709675"/>
            <a:ext cx="181200" cy="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853313" y="0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Ô, Ơ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Ô">
            <a:hlinkClick r:id="" action="ppaction://media"/>
            <a:extLst>
              <a:ext uri="{FF2B5EF4-FFF2-40B4-BE49-F238E27FC236}">
                <a16:creationId xmlns:a16="http://schemas.microsoft.com/office/drawing/2014/main" id="{08FC2C43-70FB-48ED-8404-298AE542E6F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8465" r="2857" b="12656"/>
          <a:stretch/>
        </p:blipFill>
        <p:spPr>
          <a:xfrm>
            <a:off x="1730398" y="1306542"/>
            <a:ext cx="3129602" cy="294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664F2F7-8C9A-4E4F-9751-885A8106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8" y="1476412"/>
            <a:ext cx="6265684" cy="1941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D2CED-25B6-4818-AA91-78915FE52308}"/>
              </a:ext>
            </a:extLst>
          </p:cNvPr>
          <p:cNvSpPr txBox="1"/>
          <p:nvPr/>
        </p:nvSpPr>
        <p:spPr>
          <a:xfrm>
            <a:off x="1947864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3E09-123F-4CFB-BC86-061776C2673F}"/>
              </a:ext>
            </a:extLst>
          </p:cNvPr>
          <p:cNvSpPr txBox="1"/>
          <p:nvPr/>
        </p:nvSpPr>
        <p:spPr>
          <a:xfrm>
            <a:off x="1074931" y="178278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C535D-409E-4C84-B974-55FEE394CAB7}"/>
              </a:ext>
            </a:extLst>
          </p:cNvPr>
          <p:cNvSpPr txBox="1"/>
          <p:nvPr/>
        </p:nvSpPr>
        <p:spPr>
          <a:xfrm>
            <a:off x="2793613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C490B-D8A0-424E-B886-1C21332681A6}"/>
              </a:ext>
            </a:extLst>
          </p:cNvPr>
          <p:cNvSpPr txBox="1"/>
          <p:nvPr/>
        </p:nvSpPr>
        <p:spPr>
          <a:xfrm>
            <a:off x="3663317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E34B8-2376-4057-8E9B-EF87D52ADFE1}"/>
              </a:ext>
            </a:extLst>
          </p:cNvPr>
          <p:cNvSpPr txBox="1"/>
          <p:nvPr/>
        </p:nvSpPr>
        <p:spPr>
          <a:xfrm>
            <a:off x="4509066" y="178011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BBE90-BCD1-4480-9852-ED80A6D71D3D}"/>
              </a:ext>
            </a:extLst>
          </p:cNvPr>
          <p:cNvSpPr txBox="1"/>
          <p:nvPr/>
        </p:nvSpPr>
        <p:spPr>
          <a:xfrm>
            <a:off x="5378770" y="17887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818FA-85FB-47BA-8B3C-6725A57F1DBD}"/>
              </a:ext>
            </a:extLst>
          </p:cNvPr>
          <p:cNvSpPr txBox="1"/>
          <p:nvPr/>
        </p:nvSpPr>
        <p:spPr>
          <a:xfrm>
            <a:off x="273298" y="219453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B1AA0-491C-4BD7-954F-3C311A969B4B}"/>
              </a:ext>
            </a:extLst>
          </p:cNvPr>
          <p:cNvSpPr txBox="1"/>
          <p:nvPr/>
        </p:nvSpPr>
        <p:spPr>
          <a:xfrm>
            <a:off x="1103332" y="219450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B623D-6B8C-477D-AED5-37FFE46D26DA}"/>
              </a:ext>
            </a:extLst>
          </p:cNvPr>
          <p:cNvSpPr txBox="1"/>
          <p:nvPr/>
        </p:nvSpPr>
        <p:spPr>
          <a:xfrm>
            <a:off x="194803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CBF10-6BF7-4815-BC77-E6DD4C064823}"/>
              </a:ext>
            </a:extLst>
          </p:cNvPr>
          <p:cNvSpPr txBox="1"/>
          <p:nvPr/>
        </p:nvSpPr>
        <p:spPr>
          <a:xfrm>
            <a:off x="2793613" y="21946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904641-92F1-4BC2-A66B-9FC19864F948}"/>
              </a:ext>
            </a:extLst>
          </p:cNvPr>
          <p:cNvSpPr txBox="1"/>
          <p:nvPr/>
        </p:nvSpPr>
        <p:spPr>
          <a:xfrm>
            <a:off x="3673047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2732A9-70DB-4B47-A7AE-E34A955947F2}"/>
              </a:ext>
            </a:extLst>
          </p:cNvPr>
          <p:cNvSpPr txBox="1"/>
          <p:nvPr/>
        </p:nvSpPr>
        <p:spPr>
          <a:xfrm>
            <a:off x="452270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ACBC7-923F-4FC9-9E2E-E6C26CEB89B0}"/>
              </a:ext>
            </a:extLst>
          </p:cNvPr>
          <p:cNvSpPr txBox="1"/>
          <p:nvPr/>
        </p:nvSpPr>
        <p:spPr>
          <a:xfrm>
            <a:off x="5375189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E3152-D7AA-44EA-812B-36D3DAECE8BC}"/>
              </a:ext>
            </a:extLst>
          </p:cNvPr>
          <p:cNvSpPr txBox="1"/>
          <p:nvPr/>
        </p:nvSpPr>
        <p:spPr>
          <a:xfrm>
            <a:off x="1132075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C0E54-306A-438B-A204-B20099788F28}"/>
              </a:ext>
            </a:extLst>
          </p:cNvPr>
          <p:cNvSpPr txBox="1"/>
          <p:nvPr/>
        </p:nvSpPr>
        <p:spPr>
          <a:xfrm>
            <a:off x="1996208" y="2601764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5215B-98FF-4AD1-BE8E-2A3F7FA571BA}"/>
              </a:ext>
            </a:extLst>
          </p:cNvPr>
          <p:cNvSpPr txBox="1"/>
          <p:nvPr/>
        </p:nvSpPr>
        <p:spPr>
          <a:xfrm>
            <a:off x="2849469" y="2598401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5059C-89AC-4AF4-B0BC-A2A49FA4BD89}"/>
              </a:ext>
            </a:extLst>
          </p:cNvPr>
          <p:cNvSpPr txBox="1"/>
          <p:nvPr/>
        </p:nvSpPr>
        <p:spPr>
          <a:xfrm>
            <a:off x="3711176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9CE01-CAB1-42ED-8BEE-B480D7162592}"/>
              </a:ext>
            </a:extLst>
          </p:cNvPr>
          <p:cNvSpPr txBox="1"/>
          <p:nvPr/>
        </p:nvSpPr>
        <p:spPr>
          <a:xfrm>
            <a:off x="4554003" y="261959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47A41-FA00-495B-8096-C74615CB558B}"/>
              </a:ext>
            </a:extLst>
          </p:cNvPr>
          <p:cNvSpPr txBox="1"/>
          <p:nvPr/>
        </p:nvSpPr>
        <p:spPr>
          <a:xfrm>
            <a:off x="5404724" y="260908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B46D94-A4F1-4919-9AAB-11D18E5E1FB0}"/>
              </a:ext>
            </a:extLst>
          </p:cNvPr>
          <p:cNvSpPr txBox="1"/>
          <p:nvPr/>
        </p:nvSpPr>
        <p:spPr>
          <a:xfrm>
            <a:off x="317572" y="30126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84C33D-4913-4BB7-BEBA-29E67D941322}"/>
              </a:ext>
            </a:extLst>
          </p:cNvPr>
          <p:cNvSpPr txBox="1"/>
          <p:nvPr/>
        </p:nvSpPr>
        <p:spPr>
          <a:xfrm>
            <a:off x="1160399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6541AB-8D09-4C09-9025-0A171B3916B9}"/>
              </a:ext>
            </a:extLst>
          </p:cNvPr>
          <p:cNvSpPr txBox="1"/>
          <p:nvPr/>
        </p:nvSpPr>
        <p:spPr>
          <a:xfrm>
            <a:off x="1965370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6E81AE-5F46-4CA4-9F3F-0D527DB112AB}"/>
              </a:ext>
            </a:extLst>
          </p:cNvPr>
          <p:cNvSpPr txBox="1"/>
          <p:nvPr/>
        </p:nvSpPr>
        <p:spPr>
          <a:xfrm>
            <a:off x="2800350" y="300643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418ED-3ABD-4BE4-BA99-F694D9495EBE}"/>
              </a:ext>
            </a:extLst>
          </p:cNvPr>
          <p:cNvSpPr txBox="1"/>
          <p:nvPr/>
        </p:nvSpPr>
        <p:spPr>
          <a:xfrm>
            <a:off x="3666915" y="30283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4127C6-DF9B-4104-9E9B-721124583A4F}"/>
              </a:ext>
            </a:extLst>
          </p:cNvPr>
          <p:cNvSpPr txBox="1"/>
          <p:nvPr/>
        </p:nvSpPr>
        <p:spPr>
          <a:xfrm>
            <a:off x="4522703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0B68AF-ACBF-48AC-AC45-EEA7945CD1F6}"/>
              </a:ext>
            </a:extLst>
          </p:cNvPr>
          <p:cNvSpPr txBox="1"/>
          <p:nvPr/>
        </p:nvSpPr>
        <p:spPr>
          <a:xfrm>
            <a:off x="5375189" y="3027270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9D3910-8FE3-49C5-B8EC-CCB02DA8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04" y="1691438"/>
            <a:ext cx="116473" cy="621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53F1F5-8E19-4BDD-9F82-2149F70E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1699012"/>
            <a:ext cx="88074" cy="469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5C9950-FA1B-4E2E-A77F-567AADC1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23" y="1691438"/>
            <a:ext cx="88074" cy="469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98BDB3-3E60-40A4-8965-1F7EBA53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05" y="1691438"/>
            <a:ext cx="88074" cy="46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93790-01C2-4599-8BA5-8C8891BA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330" y="1699679"/>
            <a:ext cx="88074" cy="469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60AB70-0C36-4276-B768-2D63C360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16" y="1699012"/>
            <a:ext cx="88074" cy="469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0C46AF-C7D0-4590-9C53-3C262E298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0" y="2097305"/>
            <a:ext cx="116473" cy="621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89876B-C915-4816-BA54-A39CE67BF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35" y="2104877"/>
            <a:ext cx="88074" cy="469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0A78B37-5FF3-411B-82DB-408772C3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2128086"/>
            <a:ext cx="88074" cy="469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EB25DF-5121-4E55-ADBF-9CDC163C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364" y="2104877"/>
            <a:ext cx="88074" cy="469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89CEF0B-A472-4519-BE54-04830016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10" y="2113055"/>
            <a:ext cx="88074" cy="469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9AEF988-3ED9-4616-BA11-2EE42D38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34" y="2112262"/>
            <a:ext cx="88074" cy="469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7A9BEF-FD55-4301-B05B-25BA2CAB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112262"/>
            <a:ext cx="88074" cy="469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5762DE9-C48E-4292-982B-81103CF3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40" y="2537714"/>
            <a:ext cx="88074" cy="469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B39B4EF-E926-4294-AA74-CCDE45CE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68" y="2560923"/>
            <a:ext cx="88074" cy="469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7F230A6-9EC3-4109-9855-9621E44D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044" y="2521612"/>
            <a:ext cx="88074" cy="469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EC0B3F-331B-4DC4-99C5-B70FA4C0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49" y="2531178"/>
            <a:ext cx="88074" cy="4697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C3007D-8C83-4E51-8363-82CC12DA9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39" y="2545099"/>
            <a:ext cx="88074" cy="469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6F6B13-9442-4202-BFC2-668456D0E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48" y="2523774"/>
            <a:ext cx="88074" cy="469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21521DE-61D2-41D6-8BB8-24655338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0" y="2928058"/>
            <a:ext cx="88074" cy="469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4933D81-B795-4C0F-A539-39B89028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8" y="2951267"/>
            <a:ext cx="88074" cy="4697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2BC4F20-19F2-49C0-A352-F436A2A17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31" y="2954901"/>
            <a:ext cx="88074" cy="469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121DD1A-C80D-435C-8D4B-21542182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25" y="2921722"/>
            <a:ext cx="88074" cy="469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0E4CE86-87F7-49B7-A000-6FF432A6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98" y="2949774"/>
            <a:ext cx="88074" cy="469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B901587-054E-4116-9EB3-BF12884A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02" y="2949774"/>
            <a:ext cx="88074" cy="469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797BF70-8A62-4FE3-87EE-80AAB215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949774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Ông</a:t>
              </a:r>
              <a:r>
                <a:rPr lang="en-US" sz="2800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bà</a:t>
              </a:r>
              <a:r>
                <a:rPr lang="en-US" sz="2800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ǧ</a:t>
              </a:r>
              <a:r>
                <a:rPr lang="el-GR" sz="2800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800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800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vầy</a:t>
              </a:r>
              <a:r>
                <a:rPr lang="en-US" sz="2800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800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c</a:t>
              </a:r>
              <a:r>
                <a:rPr lang="el-GR" sz="2800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Ϊ ε</a:t>
              </a:r>
              <a:r>
                <a:rPr lang="en-US" sz="2800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áu</a:t>
              </a:r>
              <a:r>
                <a:rPr lang="en-US" sz="2800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b, h, 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BFD84-B308-4497-B17B-029641218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4CE2FD-996F-46DD-A65F-567CE7CEDC88}"/>
              </a:ext>
            </a:extLst>
          </p:cNvPr>
          <p:cNvGrpSpPr/>
          <p:nvPr/>
        </p:nvGrpSpPr>
        <p:grpSpPr>
          <a:xfrm>
            <a:off x="1233487" y="1974236"/>
            <a:ext cx="106362" cy="53181"/>
            <a:chOff x="-386556" y="1543050"/>
            <a:chExt cx="106362" cy="53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DD459D-2C91-4AD3-9642-7D78CB8B5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86556" y="1543051"/>
              <a:ext cx="53181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FE4D7D-F4CE-45C6-A7E3-C8067F482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33374" y="1543050"/>
              <a:ext cx="53180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226</Words>
  <Application>Microsoft Office PowerPoint</Application>
  <PresentationFormat>Custom</PresentationFormat>
  <Paragraphs>64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UTM Cookies</vt:lpstr>
      <vt:lpstr>Arial-Rounded</vt:lpstr>
      <vt:lpstr>HP001</vt:lpstr>
      <vt:lpstr>Arial</vt:lpstr>
      <vt:lpstr>HP001 5 hàng</vt:lpstr>
      <vt:lpstr>UTM Avo</vt:lpstr>
      <vt:lpstr>Montserrat</vt:lpstr>
      <vt:lpstr>iCiel Crocante</vt:lpstr>
      <vt:lpstr>Times New Roman</vt:lpstr>
      <vt:lpstr>Calibri</vt:lpstr>
      <vt:lpstr>HP001 4 hàng</vt:lpstr>
      <vt:lpstr>Kalam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Hello</cp:lastModifiedBy>
  <cp:revision>202</cp:revision>
  <dcterms:modified xsi:type="dcterms:W3CDTF">2021-12-19T09:12:48Z</dcterms:modified>
</cp:coreProperties>
</file>