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865313" y="4095026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</a:t>
            </a:r>
            <a:r>
              <a:rPr lang="en-US" altLang="zh-CN" sz="54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rPr>
              <a:t>N</a:t>
            </a:r>
            <a:endParaRPr lang="zh-CN" altLang="en-US" sz="5400" b="1" dirty="0">
              <a:solidFill>
                <a:srgbClr val="FF0000"/>
              </a:solidFill>
              <a:latin typeface="HP001 4 hàng" panose="020B0603050302020204" pitchFamily="34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189325" y="3720104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189326" y="114100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71" y="287002"/>
            <a:ext cx="4164097" cy="39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5819332" y="2193190"/>
            <a:ext cx="1776589" cy="17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B6A3864-8DA2-4F32-8450-775F52C50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91876"/>
              </p:ext>
            </p:extLst>
          </p:nvPr>
        </p:nvGraphicFramePr>
        <p:xfrm>
          <a:off x="1583355" y="4367491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A0B90EC2-3DB7-47AF-B151-2E2D4586E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972" y="4221728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119899" y="1483993"/>
            <a:ext cx="6919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3" y="2781893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87470" y="4604567"/>
            <a:ext cx="88156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542660" y="1185547"/>
            <a:ext cx="1577239" cy="1328237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722564" cy="1328237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23723" y="4219003"/>
            <a:ext cx="1722564" cy="1328236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226765" y="1955800"/>
            <a:ext cx="280863" cy="359783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2565" y="2557107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079937" y="982789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812253" y="853416"/>
            <a:ext cx="4575100" cy="102929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19" y="1026920"/>
            <a:ext cx="5156013" cy="4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839963" y="4375147"/>
            <a:ext cx="729008" cy="882435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0F8826C0-2E1A-494B-95CF-187FB5ED14AB}"/>
              </a:ext>
            </a:extLst>
          </p:cNvPr>
          <p:cNvSpPr/>
          <p:nvPr/>
        </p:nvSpPr>
        <p:spPr>
          <a:xfrm>
            <a:off x="6752020" y="3253928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thẳng xiên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id="{C0906467-7E1F-48F0-83FF-B87377C1E0E8}"/>
              </a:ext>
            </a:extLst>
          </p:cNvPr>
          <p:cNvSpPr/>
          <p:nvPr/>
        </p:nvSpPr>
        <p:spPr>
          <a:xfrm>
            <a:off x="6752020" y="4392793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3 là nét móc xuôi phải hơi nghiêng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131189" y="1607708"/>
            <a:ext cx="729008" cy="8824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517211" y="50526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L 0.00599 -0.02476 L 0.00599 -0.04421 L 0.00234 -0.05995 L -0.00443 -0.07013 L -0.01432 -0.0831 L -0.02318 -0.08865 L -0.0362 -0.0905 L -0.0487 -0.0831 L -0.06745 -0.05347 L -0.07474 -0.02847 L -0.07891 0.0095 L -0.07578 0.03913 L -0.06953 0.0632 L -0.05911 0.0845 L -0.04453 0.10024 L -0.02838 0.10579 L -0.01328 0.10301 L 0.00339 0.09283 L 0.02682 0.06227 L 0.04089 0.02616 L 0.05078 -0.01643 L 0.05912 -0.07939 L 0.06537 -0.15347 L 0.07005 -0.2118 L 0.07526 -0.27847 L 0.0862 -0.34791 L 0.09349 -0.36736 L 0.10859 -0.3997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259E-6 L 0.03086 0.502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0.01836 -0.04283 L 0.03399 -0.10394 L 0.04388 -0.16042 L 0.05378 -0.26783 L 0.06159 -0.36597 L 0.06628 -0.40764 L 0.07513 -0.4456 L 0.09128 -0.48449 L 0.10846 -0.50116 L 0.1293 -0.50764 L 0.14596 -0.4956 L 0.15274 -0.47338 L 0.15274 -0.45579 L 0.15117 -0.44375 L 0.13607 -0.41505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 </a:t>
            </a:r>
          </a:p>
        </p:txBody>
      </p:sp>
      <p:pic>
        <p:nvPicPr>
          <p:cNvPr id="2" name="Chữ hoa N">
            <a:hlinkClick r:id="" action="ppaction://media"/>
            <a:extLst>
              <a:ext uri="{FF2B5EF4-FFF2-40B4-BE49-F238E27FC236}">
                <a16:creationId xmlns:a16="http://schemas.microsoft.com/office/drawing/2014/main" id="{73418CA1-2144-481A-B0E6-39EC16B46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670" y="1213808"/>
            <a:ext cx="7951972" cy="44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699" y="5079078"/>
            <a:ext cx="90427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3" y="261494"/>
            <a:ext cx="5043088" cy="47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7224343" y="2113747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  <a:extLst>
              <a:ext uri="{FF2B5EF4-FFF2-40B4-BE49-F238E27FC236}">
                <a16:creationId xmlns:a16="http://schemas.microsoft.com/office/drawing/2014/main" id="{1A2AFE10-DE96-4564-99DD-6CB13643E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411"/>
          <a:stretch/>
        </p:blipFill>
        <p:spPr>
          <a:xfrm>
            <a:off x="2501747" y="264405"/>
            <a:ext cx="6858000" cy="5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65" y="3429000"/>
            <a:ext cx="114896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…;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95320"/>
              </p:ext>
            </p:extLst>
          </p:nvPr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3664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 Box 1736">
            <a:extLst>
              <a:ext uri="{FF2B5EF4-FFF2-40B4-BE49-F238E27FC236}">
                <a16:creationId xmlns:a16="http://schemas.microsoft.com/office/drawing/2014/main" id="{F5E101BA-64D9-453C-8744-F9248A016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015" y="2763119"/>
            <a:ext cx="5496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98" y="2524653"/>
            <a:ext cx="10797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98" y="2533502"/>
            <a:ext cx="80284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97" y="2981179"/>
            <a:ext cx="10895887" cy="15965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(NĀ),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tō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(lƟ)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18" y="3127127"/>
            <a:ext cx="10709767" cy="148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l, h, y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96" y="2386283"/>
            <a:ext cx="10562496" cy="14811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96" y="4005828"/>
            <a:ext cx="11260391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63DF5EA8-3F22-4174-A43B-3C16CBCE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53342"/>
              </p:ext>
            </p:extLst>
          </p:nvPr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5731"/>
            <a:ext cx="903009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360</Words>
  <Application>Microsoft Office PowerPoint</Application>
  <PresentationFormat>Widescreen</PresentationFormat>
  <Paragraphs>35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175</cp:revision>
  <dcterms:created xsi:type="dcterms:W3CDTF">2021-05-29T04:52:35Z</dcterms:created>
  <dcterms:modified xsi:type="dcterms:W3CDTF">2021-12-03T12:02:22Z</dcterms:modified>
</cp:coreProperties>
</file>