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</a:t>
            </a:r>
            <a:r>
              <a:rPr lang="en-US" altLang="zh-CN" sz="5400" dirty="0">
                <a:solidFill>
                  <a:srgbClr val="FF0000"/>
                </a:solidFill>
                <a:latin typeface="HP001 4 hang 1 ô ly" panose="020B0603050302020204" pitchFamily="34" charset="0"/>
                <a:ea typeface="思源黑体 CN Bold" panose="020B0800000000000000" pitchFamily="34" charset="-122"/>
              </a:rPr>
              <a:t>H</a:t>
            </a:r>
            <a:endParaRPr lang="zh-CN" altLang="en-US" sz="5400" dirty="0">
              <a:solidFill>
                <a:srgbClr val="FF0000"/>
              </a:solidFill>
              <a:latin typeface="HP001 4 hang 1 ô ly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18428" y="3352678"/>
            <a:ext cx="2500369" cy="22606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18428" y="717110"/>
            <a:ext cx="2500369" cy="226069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513557"/>
              </p:ext>
            </p:extLst>
          </p:nvPr>
        </p:nvGraphicFramePr>
        <p:xfrm>
          <a:off x="827801" y="4213346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01" y="4067368"/>
            <a:ext cx="76176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5819964" y="1934768"/>
            <a:ext cx="1711728" cy="17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">
            <a:extLst>
              <a:ext uri="{FF2B5EF4-FFF2-40B4-BE49-F238E27FC236}">
                <a16:creationId xmlns:a16="http://schemas.microsoft.com/office/drawing/2014/main" id="{CC867CA3-F811-48C7-A397-8E9175C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2053884" y="328883"/>
            <a:ext cx="2823660" cy="3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555442" y="2593223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476091" y="4154163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820872" y="1285570"/>
            <a:ext cx="1550735" cy="1328237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912789" y="2423697"/>
            <a:ext cx="1550735" cy="1503833"/>
            <a:chOff x="5447282" y="3871182"/>
            <a:chExt cx="1999977" cy="1868622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282" y="3871182"/>
              <a:ext cx="1999977" cy="1868622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866723" y="4303657"/>
              <a:ext cx="1133131" cy="100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912789" y="3839679"/>
            <a:ext cx="1658709" cy="1508105"/>
            <a:chOff x="8878267" y="1568251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267" y="1568251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9313393" y="2115079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314391" y="2103120"/>
            <a:ext cx="227969" cy="4030980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3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192" y="2499501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186415" y="359697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52868" y="1310092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kết hợp của 2 nét cơ bản cong trái và lượn ngang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2791888"/>
            <a:ext cx="5730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2: là kết hợp của 3 nét cơ bản khuyết ngược, khuyết xuôi và móc ngược 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762722" y="1024047"/>
            <a:ext cx="4197666" cy="14048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029" y="45998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  <p:pic>
        <p:nvPicPr>
          <p:cNvPr id="27" name="Picture 4" descr="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1636498" y="1170197"/>
            <a:ext cx="4345272" cy="51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4504759"/>
            <a:ext cx="5439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3 là nét thẳng đứng (giữa đoạn nối của 2 nét khuyết)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B4833B-52C6-49DA-8C21-E482F2FC3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54268" y="2508581"/>
            <a:ext cx="729008" cy="882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986D2-9360-4FD8-935F-D662BF01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05982" y="1706447"/>
            <a:ext cx="729008" cy="882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A7376D-005F-454D-8EDB-C2DC6E59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1108" y="302011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L -0.01211 0.02871 L -0.03294 0.05093 L -0.06107 0.05556 L -0.08346 0.03611 L -0.09701 -0.00092 L -0.09596 -0.04629 L -0.08451 -0.08611 L -0.06471 -0.1074 L -0.03867 -0.11574 L -0.02253 -0.10278 L -0.00221 -0.09074 L 0.01341 -0.09074 L 0.04726 -0.11481 " pathEditMode="relative" rAng="0" ptsTypes="AAAAAAAAAAAAAA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08 L -0.01211 0.04931 L -0.01836 0.14653 L -0.0168 0.24375 L -0.01211 0.36227 L -0.01419 0.45486 L -0.02513 0.52245 L -0.04388 0.55926 L -0.07044 0.58218 L -0.08607 0.575 L -0.10169 0.54144 L -0.09961 0.48634 L -0.07565 0.41875 L -0.01315 0.32245 L 0.04414 0.24931 L 0.0931 0.18357 L 0.12851 0.10486 L 0.13893 0.05671 L 0.13268 0.0206 L 0.11601 0.00579 L 0.09778 0.01227 L 0.08268 0.03171 L 0.06758 0.07153 L 0.05924 0.13912 L 0.05924 0.2456 L 0.05768 0.35208 C 0.05781 0.37894 0.05794 0.40579 0.0582 0.43264 L 0.06133 0.48495 L 0.07278 0.53357 L 0.09258 0.56829 L 0.10976 0.58148 L 0.13424 0.58079 L 0.15924 0.55463 L 0.18945 0.47431 " pathEditMode="relative" rAng="0" ptsTypes="AAAAAAAAAAAAAAAAAAAAAAAAAAAAAAAAAA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78 L 0.00026 0.194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54114" y="298196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HP001 4 hang 1 ô ly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chữ hoa H">
            <a:hlinkClick r:id="" action="ppaction://media"/>
            <a:extLst>
              <a:ext uri="{FF2B5EF4-FFF2-40B4-BE49-F238E27FC236}">
                <a16:creationId xmlns:a16="http://schemas.microsoft.com/office/drawing/2014/main" id="{EB1617A8-698A-4737-A2A3-B4FE97AA6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997204"/>
            <a:ext cx="5588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70" y="5640672"/>
            <a:ext cx="1010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ang 1 ô ly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855" r="2019" b="4005"/>
          <a:stretch/>
        </p:blipFill>
        <p:spPr bwMode="auto">
          <a:xfrm>
            <a:off x="1852726" y="407266"/>
            <a:ext cx="4445247" cy="5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7068985" y="2908453"/>
            <a:ext cx="2595515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  <a:extLst>
              <a:ext uri="{FF2B5EF4-FFF2-40B4-BE49-F238E27FC236}">
                <a16:creationId xmlns:a16="http://schemas.microsoft.com/office/drawing/2014/main" id="{49357BAC-F2CA-41E0-867B-7C33194C7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556"/>
          <a:stretch/>
        </p:blipFill>
        <p:spPr>
          <a:xfrm>
            <a:off x="2667000" y="361950"/>
            <a:ext cx="6858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48168" y="21930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6229" y="1921313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7" y="152713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868" y="2075775"/>
            <a:ext cx="89466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10589"/>
              </p:ext>
            </p:extLst>
          </p:nvPr>
        </p:nvGraphicFramePr>
        <p:xfrm>
          <a:off x="2304766" y="394168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19" y="249865"/>
            <a:ext cx="76330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2373783" y="3615402"/>
            <a:ext cx="98182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9599" y="400003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12173"/>
              </p:ext>
            </p:extLst>
          </p:nvPr>
        </p:nvGraphicFramePr>
        <p:xfrm>
          <a:off x="2312818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6" y="2453588"/>
            <a:ext cx="1227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027" y="3566911"/>
            <a:ext cx="61120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40" y="2880708"/>
            <a:ext cx="87066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56" y="3634937"/>
            <a:ext cx="11048660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85" y="2865496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H, k, h, g, y, b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85" y="3600877"/>
            <a:ext cx="3591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06" y="2453588"/>
            <a:ext cx="11291474" cy="14784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516" y="3221927"/>
            <a:ext cx="10322484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618" y="846516"/>
            <a:ext cx="73114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376</Words>
  <Application>Microsoft Office PowerPoint</Application>
  <PresentationFormat>Widescreen</PresentationFormat>
  <Paragraphs>39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hang 1 ô ly</vt:lpstr>
      <vt:lpstr>HP001 5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186</cp:revision>
  <dcterms:created xsi:type="dcterms:W3CDTF">2021-05-29T04:52:35Z</dcterms:created>
  <dcterms:modified xsi:type="dcterms:W3CDTF">2021-11-06T09:43:41Z</dcterms:modified>
</cp:coreProperties>
</file>