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29A8FF"/>
    <a:srgbClr val="97D5FF"/>
    <a:srgbClr val="79C9FF"/>
    <a:srgbClr val="AFDFFF"/>
    <a:srgbClr val="9BD7FF"/>
    <a:srgbClr val="71C6FF"/>
    <a:srgbClr val="4BD0FF"/>
    <a:srgbClr val="1DC4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47" autoAdjust="0"/>
    <p:restoredTop sz="94660"/>
  </p:normalViewPr>
  <p:slideViewPr>
    <p:cSldViewPr snapToGrid="0">
      <p:cViewPr varScale="1">
        <p:scale>
          <a:sx n="72" d="100"/>
          <a:sy n="72" d="100"/>
        </p:scale>
        <p:origin x="94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15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2949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9027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 VIẾT: CHỮ HOA </a:t>
            </a:r>
            <a:r>
              <a:rPr lang="en-US" altLang="zh-CN" sz="54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M</a:t>
            </a:r>
            <a:endParaRPr lang="zh-CN" altLang="en-US" sz="5400" b="1" dirty="0">
              <a:solidFill>
                <a:srgbClr val="FF0000"/>
              </a:solidFill>
              <a:latin typeface="HP001 4 hàng" panose="020B0603050302020204" pitchFamily="34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012832" y="3579465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012832" y="867274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3" name="Picture 22" descr="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33" y="372490"/>
            <a:ext cx="3796543" cy="371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23173" r="11330" b="23124"/>
          <a:stretch/>
        </p:blipFill>
        <p:spPr bwMode="auto">
          <a:xfrm>
            <a:off x="5185607" y="2170925"/>
            <a:ext cx="1792867" cy="176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67DFB1A1-28C6-4AB6-A283-82F62CFE4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251469"/>
              </p:ext>
            </p:extLst>
          </p:nvPr>
        </p:nvGraphicFramePr>
        <p:xfrm>
          <a:off x="319801" y="4086880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Rectangle 115">
            <a:extLst>
              <a:ext uri="{FF2B5EF4-FFF2-40B4-BE49-F238E27FC236}">
                <a16:creationId xmlns:a16="http://schemas.microsoft.com/office/drawing/2014/main" id="{4F8A622C-8A97-45C8-A14B-0D594D17A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601" y="3940902"/>
            <a:ext cx="792187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 c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wgựa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Ǉàu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 c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wgựa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Ǉàu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203280" y="4578344"/>
            <a:ext cx="952806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840589" y="1314581"/>
            <a:ext cx="1484474" cy="1328236"/>
            <a:chOff x="2367727" y="2131265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7727" y="2131265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818820" y="2683234"/>
              <a:ext cx="1002093" cy="827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871756" y="2697297"/>
            <a:ext cx="1484474" cy="1357247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871756" y="4348982"/>
            <a:ext cx="1259187" cy="1240927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185440" y="2078567"/>
            <a:ext cx="219867" cy="3798506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7568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5462" y="2999152"/>
            <a:ext cx="12561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7090096" y="91542"/>
            <a:ext cx="457118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691710" y="877266"/>
            <a:ext cx="55203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1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là nét móc ngược trái (gần giống nét 2 ở chữ K nhưng hơi lượn đầu sang phải)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1559197" y="784934"/>
            <a:ext cx="4738061" cy="251821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476" y="376218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 ô li</a:t>
            </a:r>
          </a:p>
        </p:txBody>
      </p:sp>
      <p:pic>
        <p:nvPicPr>
          <p:cNvPr id="24" name="Picture 4" descr="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t="2356" r="3983" b="3794"/>
          <a:stretch/>
        </p:blipFill>
        <p:spPr bwMode="auto">
          <a:xfrm>
            <a:off x="1524714" y="1139058"/>
            <a:ext cx="4875252" cy="481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31">
            <a:extLst>
              <a:ext uri="{FF2B5EF4-FFF2-40B4-BE49-F238E27FC236}">
                <a16:creationId xmlns:a16="http://schemas.microsoft.com/office/drawing/2014/main" id="{67B92BCB-E4A6-4330-ABBE-F82D971F075D}"/>
              </a:ext>
            </a:extLst>
          </p:cNvPr>
          <p:cNvSpPr/>
          <p:nvPr/>
        </p:nvSpPr>
        <p:spPr>
          <a:xfrm>
            <a:off x="6691710" y="2825726"/>
            <a:ext cx="48752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2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là nét thẳng đứng hợi lượn một chút ở nét cuối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矩形 31">
            <a:extLst>
              <a:ext uri="{FF2B5EF4-FFF2-40B4-BE49-F238E27FC236}">
                <a16:creationId xmlns:a16="http://schemas.microsoft.com/office/drawing/2014/main" id="{D3295CF6-039D-445E-A6BB-6AE156D248D3}"/>
              </a:ext>
            </a:extLst>
          </p:cNvPr>
          <p:cNvSpPr/>
          <p:nvPr/>
        </p:nvSpPr>
        <p:spPr>
          <a:xfrm>
            <a:off x="6691710" y="4333662"/>
            <a:ext cx="48752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3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là nét thẳng xiên hơi lượn ở 2 đầu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矩形 31">
            <a:extLst>
              <a:ext uri="{FF2B5EF4-FFF2-40B4-BE49-F238E27FC236}">
                <a16:creationId xmlns:a16="http://schemas.microsoft.com/office/drawing/2014/main" id="{ABBA3A59-29BC-43BE-BA96-810017907763}"/>
              </a:ext>
            </a:extLst>
          </p:cNvPr>
          <p:cNvSpPr/>
          <p:nvPr/>
        </p:nvSpPr>
        <p:spPr>
          <a:xfrm>
            <a:off x="6691710" y="5334519"/>
            <a:ext cx="5367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4 là nét móc ngược phải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953AD7A-57B7-450F-A2ED-1CD6AA7FC7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608374" y="4715237"/>
            <a:ext cx="729008" cy="8824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556D0B-58E3-44D8-96BF-08C6F1E080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925196" y="1740745"/>
            <a:ext cx="729008" cy="8824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38B219-4C6B-4064-9490-5E6D7F758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888816" y="5478077"/>
            <a:ext cx="729008" cy="8824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5C09AA3-4BF4-4FCE-84A5-3A9DD655F7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5189209" y="1705014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1.85185E-6 L 0.00469 -0.04583 L -0.00156 -0.07407 L -0.01471 -0.09629 L -0.03411 -0.10139 L -0.05703 -0.08889 L -0.07096 -0.06551 L -0.08138 -0.02592 L -0.08268 0.02338 L -0.07995 0.04676 L -0.06888 0.08148 L -0.05573 0.10116 L -0.0362 0.10972 L -0.02161 0.10857 L -0.0043 0.10232 L 0.0138 0.08009 L 0.03112 0.04445 L 0.04362 0.00116 L 0.05339 -0.0544 L 0.06029 -0.13958 L 0.06589 -0.22847 L 0.07279 -0.32106 L 0.08464 -0.39143 L 0.10547 -0.43588 " pathEditMode="relative" rAng="0" ptsTypes="AAAAAAAAAAAAAAAAAAAAAAAA">
                                      <p:cBhvr>
                                        <p:cTn id="3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23 L 0.00013 0.1581 L 0.00013 0.32592 L -0.0013 0.45069 L -0.00195 0.49259 L -0.0082 0.54583 " pathEditMode="relative" rAng="0" ptsTypes="AAAAAA">
                                      <p:cBhvr>
                                        <p:cTn id="4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47 L 0.01914 -0.03055 L 0.03021 -0.0787 L 0.03997 -0.14768 L 0.04831 -0.23055 L 0.05312 -0.30578 L 0.06224 -0.39213 L 0.07187 -0.4662 L 0.08724 -0.51574 L 0.10742 -0.55138 " pathEditMode="relative" rAng="0" ptsTypes="AAAAAAAA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47 L -0.00365 0.17199 L -0.00365 0.28565 L -0.0043 0.40903 L -0.00156 0.47084 L 0.00195 0.49792 L 0.01094 0.52755 L 0.02617 0.54607 L 0.03529 0.54861 L 0.05195 0.54491 L 0.06992 0.5213 L 0.08112 0.48426 L 0.09088 0.44723 " pathEditMode="relative" rAng="0" ptsTypes="AAAAAAAAAAAAA">
                                      <p:cBhvr>
                                        <p:cTn id="7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  <p:bldP spid="16" grpId="0"/>
      <p:bldP spid="17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 </a:t>
            </a:r>
          </a:p>
        </p:txBody>
      </p:sp>
      <p:pic>
        <p:nvPicPr>
          <p:cNvPr id="2" name="chữ hoa M">
            <a:hlinkClick r:id="" action="ppaction://media"/>
            <a:extLst>
              <a:ext uri="{FF2B5EF4-FFF2-40B4-BE49-F238E27FC236}">
                <a16:creationId xmlns:a16="http://schemas.microsoft.com/office/drawing/2014/main" id="{FDB1E1EF-AA55-4C2C-B92E-2ED67D9AF3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875" y="1333500"/>
            <a:ext cx="809625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018" y="5351608"/>
            <a:ext cx="78187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 descr="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594" y="220073"/>
            <a:ext cx="5245031" cy="513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5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23173" r="11330" b="23124"/>
          <a:stretch/>
        </p:blipFill>
        <p:spPr bwMode="auto">
          <a:xfrm>
            <a:off x="7737401" y="2662558"/>
            <a:ext cx="2559023" cy="252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M">
            <a:hlinkClick r:id="" action="ppaction://media"/>
            <a:extLst>
              <a:ext uri="{FF2B5EF4-FFF2-40B4-BE49-F238E27FC236}">
                <a16:creationId xmlns:a16="http://schemas.microsoft.com/office/drawing/2014/main" id="{477C452E-CF00-4DC3-ACB4-E95E28B4A6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3333"/>
          <a:stretch/>
        </p:blipFill>
        <p:spPr>
          <a:xfrm>
            <a:off x="2667000" y="266700"/>
            <a:ext cx="6858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301929" y="4893673"/>
            <a:ext cx="1238726" cy="156150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800198" y="2005924"/>
            <a:ext cx="6681156" cy="1568600"/>
            <a:chOff x="4584255" y="2561641"/>
            <a:chExt cx="4545106" cy="1103838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0705" y="2804986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ứng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4584255" y="2561641"/>
              <a:ext cx="4545106" cy="1103838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13" y="4461395"/>
            <a:ext cx="2127557" cy="2113651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98" y="2644115"/>
            <a:ext cx="112108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răn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lo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465973"/>
              </p:ext>
            </p:extLst>
          </p:nvPr>
        </p:nvGraphicFramePr>
        <p:xfrm>
          <a:off x="2627998" y="513194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2615" y="375997"/>
            <a:ext cx="768673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 c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wgựa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Ǉàu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F1F849-DFC1-4E59-9CB6-6F8AD6917F53}"/>
              </a:ext>
            </a:extLst>
          </p:cNvPr>
          <p:cNvSpPr txBox="1"/>
          <p:nvPr/>
        </p:nvSpPr>
        <p:spPr>
          <a:xfrm>
            <a:off x="1948071" y="3801066"/>
            <a:ext cx="1024392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305126"/>
              </p:ext>
            </p:extLst>
          </p:nvPr>
        </p:nvGraphicFramePr>
        <p:xfrm>
          <a:off x="2326401" y="808070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633" y="2357094"/>
            <a:ext cx="90577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064" y="3693832"/>
            <a:ext cx="46400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633" y="2348057"/>
            <a:ext cx="97320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574" y="2880428"/>
            <a:ext cx="11907964" cy="21336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ts val="1800"/>
              </a:spcBef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(MŎ),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Ŕ (</a:t>
            </a:r>
            <a:r>
              <a:rPr lang="en-US" altLang="en-US" sz="34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altLang="en-US" sz="34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altLang="en-US" sz="34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en-US" altLang="en-US" sz="34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altLang="en-US" sz="34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(</a:t>
            </a:r>
            <a:r>
              <a:rPr lang="en-US" altLang="en-US" sz="34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34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(</a:t>
            </a:r>
            <a:r>
              <a:rPr lang="en-US" altLang="en-US" sz="34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34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30" y="2911741"/>
            <a:ext cx="112113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g, b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751" y="2281220"/>
            <a:ext cx="10562496" cy="14811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51" y="3052918"/>
            <a:ext cx="9621077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“o”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0201" y="662092"/>
            <a:ext cx="792187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 c</a:t>
            </a:r>
            <a:r>
              <a:rPr lang="el-GR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wgựa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Ǉàu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1" grpId="0"/>
      <p:bldP spid="11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400</Words>
  <Application>Microsoft Office PowerPoint</Application>
  <PresentationFormat>Widescreen</PresentationFormat>
  <Paragraphs>38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iCiel Crocante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178</cp:revision>
  <dcterms:created xsi:type="dcterms:W3CDTF">2021-05-29T04:52:35Z</dcterms:created>
  <dcterms:modified xsi:type="dcterms:W3CDTF">2021-11-27T07:09:33Z</dcterms:modified>
</cp:coreProperties>
</file>