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HP001 4 hàng" panose="020B0603050302020204" pitchFamily="34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66944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3" y="2862381"/>
            <a:ext cx="66944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30099" y="4801531"/>
            <a:ext cx="8857171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870654" y="1057523"/>
            <a:ext cx="1532764" cy="1567455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2078756" cy="1383933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670004" cy="1604088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152997" y="960993"/>
            <a:ext cx="528570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22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62" y="5533554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70115"/>
              </p:ext>
            </p:extLst>
          </p:nvPr>
        </p:nvGraphicFramePr>
        <p:xfrm>
          <a:off x="2312045" y="767210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16" y="2270751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16" y="2270751"/>
            <a:ext cx="7792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16" y="2758247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16" y="2855526"/>
            <a:ext cx="10718164" cy="13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16" y="2224584"/>
            <a:ext cx="10934123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16" y="2804413"/>
            <a:ext cx="1062824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“e”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621232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304</Words>
  <Application>Microsoft Office PowerPoint</Application>
  <PresentationFormat>Widescreen</PresentationFormat>
  <Paragraphs>30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176</cp:revision>
  <dcterms:created xsi:type="dcterms:W3CDTF">2021-05-29T04:52:35Z</dcterms:created>
  <dcterms:modified xsi:type="dcterms:W3CDTF">2021-11-21T08:51:39Z</dcterms:modified>
</cp:coreProperties>
</file>