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257" r:id="rId2"/>
    <p:sldId id="347" r:id="rId3"/>
    <p:sldId id="301" r:id="rId4"/>
    <p:sldId id="302" r:id="rId5"/>
    <p:sldId id="331" r:id="rId6"/>
    <p:sldId id="378" r:id="rId7"/>
    <p:sldId id="379" r:id="rId8"/>
    <p:sldId id="324" r:id="rId9"/>
    <p:sldId id="382" r:id="rId10"/>
    <p:sldId id="384" r:id="rId11"/>
    <p:sldId id="386" r:id="rId12"/>
    <p:sldId id="387" r:id="rId13"/>
    <p:sldId id="388" r:id="rId14"/>
    <p:sldId id="329" r:id="rId15"/>
    <p:sldId id="344" r:id="rId16"/>
    <p:sldId id="323" r:id="rId17"/>
    <p:sldId id="315" r:id="rId18"/>
    <p:sldId id="318" r:id="rId19"/>
    <p:sldId id="390" r:id="rId20"/>
    <p:sldId id="375" r:id="rId21"/>
    <p:sldId id="283" r:id="rId22"/>
  </p:sldIdLst>
  <p:sldSz cx="16256000" cy="9144000"/>
  <p:notesSz cx="6858000" cy="9144000"/>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CCFF"/>
    <a:srgbClr val="FF6600"/>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291" autoAdjust="0"/>
  </p:normalViewPr>
  <p:slideViewPr>
    <p:cSldViewPr snapToGrid="0">
      <p:cViewPr varScale="1">
        <p:scale>
          <a:sx n="48" d="100"/>
          <a:sy n="48" d="100"/>
        </p:scale>
        <p:origin x="90" y="252"/>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11/14/2021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11</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12</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13</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17</a:t>
            </a:fld>
            <a:endParaRPr lang="zh-CN" altLang="en-US"/>
          </a:p>
        </p:txBody>
      </p:sp>
    </p:spTree>
    <p:extLst>
      <p:ext uri="{BB962C8B-B14F-4D97-AF65-F5344CB8AC3E}">
        <p14:creationId xmlns:p14="http://schemas.microsoft.com/office/powerpoint/2010/main" val="184284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18</a:t>
            </a:fld>
            <a:endParaRPr lang="zh-CN" altLang="en-US"/>
          </a:p>
        </p:txBody>
      </p:sp>
    </p:spTree>
    <p:extLst>
      <p:ext uri="{BB962C8B-B14F-4D97-AF65-F5344CB8AC3E}">
        <p14:creationId xmlns:p14="http://schemas.microsoft.com/office/powerpoint/2010/main" val="70646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21</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38796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5072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2724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68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63003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41146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7600" y="2434167"/>
            <a:ext cx="69088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29600" y="2434167"/>
            <a:ext cx="69088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37223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11/14/2021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16596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832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11/14/2021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06392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0327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81256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11/14/2021</a:t>
            </a:fld>
            <a:endParaRPr 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0275622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9.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9.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31642" y="-26030"/>
            <a:ext cx="16449140"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5" tIns="81248" rIns="162495" bIns="81248" rtlCol="0" anchor="ctr"/>
          <a:lstStyle/>
          <a:p>
            <a:pPr algn="ctr"/>
            <a:endParaRPr lang="en-US" sz="3200" dirty="0"/>
          </a:p>
        </p:txBody>
      </p:sp>
      <p:sp>
        <p:nvSpPr>
          <p:cNvPr id="18" name="Flowchart: Document 17"/>
          <p:cNvSpPr/>
          <p:nvPr/>
        </p:nvSpPr>
        <p:spPr>
          <a:xfrm>
            <a:off x="-76797" y="19127"/>
            <a:ext cx="16449140"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495" tIns="81248" rIns="162495" bIns="81248" rtlCol="0" anchor="ctr"/>
          <a:lstStyle/>
          <a:p>
            <a:pPr algn="ctr"/>
            <a:endParaRPr lang="en-US" sz="4267" dirty="0"/>
          </a:p>
        </p:txBody>
      </p:sp>
      <p:sp>
        <p:nvSpPr>
          <p:cNvPr id="5" name="Rectangle 4"/>
          <p:cNvSpPr/>
          <p:nvPr/>
        </p:nvSpPr>
        <p:spPr>
          <a:xfrm>
            <a:off x="0" y="8746837"/>
            <a:ext cx="16256000" cy="2370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dirty="0">
              <a:solidFill>
                <a:srgbClr val="0070C0"/>
              </a:solidFill>
            </a:endParaRPr>
          </a:p>
        </p:txBody>
      </p:sp>
      <p:grpSp>
        <p:nvGrpSpPr>
          <p:cNvPr id="2" name="Group 1"/>
          <p:cNvGrpSpPr/>
          <p:nvPr/>
        </p:nvGrpSpPr>
        <p:grpSpPr>
          <a:xfrm>
            <a:off x="4957504" y="3902747"/>
            <a:ext cx="1058394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grpSp>
      <p:grpSp>
        <p:nvGrpSpPr>
          <p:cNvPr id="10" name="Group 9"/>
          <p:cNvGrpSpPr/>
          <p:nvPr/>
        </p:nvGrpSpPr>
        <p:grpSpPr>
          <a:xfrm>
            <a:off x="3228647" y="3823254"/>
            <a:ext cx="1764145" cy="1764145"/>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1" name="Group 20"/>
          <p:cNvGrpSpPr/>
          <p:nvPr/>
        </p:nvGrpSpPr>
        <p:grpSpPr>
          <a:xfrm>
            <a:off x="-1089462" y="-948076"/>
            <a:ext cx="4390459" cy="4083077"/>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p>
          </p:txBody>
        </p:sp>
      </p:grpSp>
      <p:sp>
        <p:nvSpPr>
          <p:cNvPr id="28" name="TextBox 27"/>
          <p:cNvSpPr txBox="1"/>
          <p:nvPr/>
        </p:nvSpPr>
        <p:spPr>
          <a:xfrm>
            <a:off x="-252732" y="969436"/>
            <a:ext cx="3176251" cy="984735"/>
          </a:xfrm>
          <a:prstGeom prst="rect">
            <a:avLst/>
          </a:prstGeom>
          <a:noFill/>
        </p:spPr>
        <p:txBody>
          <a:bodyPr wrap="square" lIns="162473" tIns="81237" rIns="162473" bIns="81237" rtlCol="0">
            <a:spAutoFit/>
          </a:bodyPr>
          <a:lstStyle/>
          <a:p>
            <a:pPr algn="ctr"/>
            <a:r>
              <a:rPr lang="en-US" sz="5333"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Tuần</a:t>
            </a:r>
            <a:r>
              <a:rPr lang="en-US" sz="5333"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11</a:t>
            </a:r>
          </a:p>
        </p:txBody>
      </p:sp>
      <p:sp>
        <p:nvSpPr>
          <p:cNvPr id="29" name="TextBox 28"/>
          <p:cNvSpPr txBox="1"/>
          <p:nvPr/>
        </p:nvSpPr>
        <p:spPr>
          <a:xfrm>
            <a:off x="2486936" y="394920"/>
            <a:ext cx="12733867" cy="1805407"/>
          </a:xfrm>
          <a:prstGeom prst="rect">
            <a:avLst/>
          </a:prstGeom>
          <a:noFill/>
        </p:spPr>
        <p:txBody>
          <a:bodyPr wrap="square" lIns="162473" tIns="81237" rIns="162473" bIns="81237" rtlCol="0">
            <a:spAutoFit/>
          </a:bodyPr>
          <a:lstStyle/>
          <a:p>
            <a:pPr algn="ctr"/>
            <a:r>
              <a:rPr lang="en-US" sz="10666" b="1" dirty="0" err="1">
                <a:ln w="3175">
                  <a:solidFill>
                    <a:schemeClr val="bg1"/>
                  </a:solidFill>
                </a:ln>
                <a:solidFill>
                  <a:schemeClr val="bg1"/>
                </a:solidFill>
                <a:latin typeface="Arial-Rounded" pitchFamily="34" charset="0"/>
                <a:ea typeface="Arial-Rounded" pitchFamily="34" charset="0"/>
                <a:cs typeface="Arial-Rounded" pitchFamily="34" charset="0"/>
              </a:rPr>
              <a:t>Chủ</a:t>
            </a:r>
            <a:r>
              <a:rPr lang="en-US" sz="10666"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10666" b="1" dirty="0" err="1">
                <a:ln w="3175">
                  <a:solidFill>
                    <a:schemeClr val="bg1"/>
                  </a:solidFill>
                </a:ln>
                <a:solidFill>
                  <a:schemeClr val="bg1"/>
                </a:solidFill>
                <a:latin typeface="Arial-Rounded" pitchFamily="34" charset="0"/>
                <a:ea typeface="Arial-Rounded" pitchFamily="34" charset="0"/>
                <a:cs typeface="Arial-Rounded" pitchFamily="34" charset="0"/>
              </a:rPr>
              <a:t>đề</a:t>
            </a:r>
            <a:r>
              <a:rPr lang="en-US" sz="10666" b="1" dirty="0">
                <a:ln w="3175">
                  <a:solidFill>
                    <a:schemeClr val="bg1"/>
                  </a:solidFill>
                </a:ln>
                <a:solidFill>
                  <a:schemeClr val="bg1"/>
                </a:solidFill>
                <a:latin typeface="Arial-Rounded" pitchFamily="34" charset="0"/>
                <a:ea typeface="Arial-Rounded" pitchFamily="34" charset="0"/>
                <a:cs typeface="Arial-Rounded" pitchFamily="34" charset="0"/>
              </a:rPr>
              <a:t> </a:t>
            </a:r>
          </a:p>
        </p:txBody>
      </p:sp>
      <p:sp>
        <p:nvSpPr>
          <p:cNvPr id="33" name="TextBox 32"/>
          <p:cNvSpPr txBox="1"/>
          <p:nvPr/>
        </p:nvSpPr>
        <p:spPr>
          <a:xfrm>
            <a:off x="3185114" y="3906335"/>
            <a:ext cx="1761067" cy="1696211"/>
          </a:xfrm>
          <a:prstGeom prst="rect">
            <a:avLst/>
          </a:prstGeom>
          <a:noFill/>
        </p:spPr>
        <p:txBody>
          <a:bodyPr wrap="square" lIns="162473" tIns="81237" rIns="162473" bIns="81237" rtlCol="0">
            <a:spAutoFit/>
          </a:bodyPr>
          <a:lstStyle/>
          <a:p>
            <a:pPr algn="ctr"/>
            <a:r>
              <a:rPr lang="en-US" sz="4267" b="1" dirty="0" err="1">
                <a:solidFill>
                  <a:schemeClr val="bg1"/>
                </a:solidFill>
                <a:latin typeface="iCiel Cadena" panose="02000503000000020004" pitchFamily="2" charset="0"/>
                <a:ea typeface="Arial-Rounded" pitchFamily="34" charset="0"/>
                <a:cs typeface="Arial-Rounded" pitchFamily="34" charset="0"/>
              </a:rPr>
              <a:t>Bài</a:t>
            </a:r>
            <a:endParaRPr lang="en-US" sz="4267" b="1" dirty="0">
              <a:solidFill>
                <a:schemeClr val="bg1"/>
              </a:solidFill>
              <a:latin typeface="iCiel Cadena" panose="02000503000000020004" pitchFamily="2" charset="0"/>
              <a:ea typeface="Arial-Rounded" pitchFamily="34" charset="0"/>
              <a:cs typeface="Arial-Rounded" pitchFamily="34" charset="0"/>
            </a:endParaRPr>
          </a:p>
          <a:p>
            <a:pPr algn="ctr"/>
            <a:r>
              <a:rPr lang="en-US" sz="5689" b="1" dirty="0">
                <a:solidFill>
                  <a:schemeClr val="bg1"/>
                </a:solidFill>
                <a:latin typeface="iCiel Cadena" panose="02000503000000020004" pitchFamily="2" charset="0"/>
                <a:ea typeface="Arial-Rounded" pitchFamily="34" charset="0"/>
                <a:cs typeface="Times New Roman" pitchFamily="18" charset="0"/>
              </a:rPr>
              <a:t>19</a:t>
            </a:r>
          </a:p>
        </p:txBody>
      </p:sp>
      <p:sp>
        <p:nvSpPr>
          <p:cNvPr id="24" name="TextBox 23"/>
          <p:cNvSpPr txBox="1"/>
          <p:nvPr/>
        </p:nvSpPr>
        <p:spPr>
          <a:xfrm>
            <a:off x="4926599" y="4201905"/>
            <a:ext cx="8989247" cy="902724"/>
          </a:xfrm>
          <a:prstGeom prst="rect">
            <a:avLst/>
          </a:prstGeom>
          <a:noFill/>
        </p:spPr>
        <p:txBody>
          <a:bodyPr wrap="square" lIns="162473" tIns="81237" rIns="162473" bIns="81237" rtlCol="0">
            <a:spAutoFit/>
          </a:bodyPr>
          <a:lstStyle/>
          <a:p>
            <a:pPr algn="ctr"/>
            <a:r>
              <a:rPr lang="en-US" sz="4800" b="1" dirty="0">
                <a:solidFill>
                  <a:srgbClr val="0070C0"/>
                </a:solidFill>
                <a:latin typeface="r0c0i Linotte" pitchFamily="2" charset="0"/>
                <a:ea typeface="Arial-Rounded" pitchFamily="34" charset="0"/>
                <a:cs typeface="Arial-Rounded" pitchFamily="34" charset="0"/>
              </a:rPr>
              <a:t>CHỮ A VÀ NHỮNG NGƯỜI BẠN</a:t>
            </a:r>
          </a:p>
        </p:txBody>
      </p:sp>
      <p:sp>
        <p:nvSpPr>
          <p:cNvPr id="22" name="Rectangle 21"/>
          <p:cNvSpPr/>
          <p:nvPr/>
        </p:nvSpPr>
        <p:spPr>
          <a:xfrm>
            <a:off x="0" y="8906934"/>
            <a:ext cx="16256000" cy="237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a:solidFill>
                <a:srgbClr val="0070C0"/>
              </a:solidFill>
            </a:endParaRPr>
          </a:p>
        </p:txBody>
      </p:sp>
    </p:spTree>
    <p:extLst>
      <p:ext uri="{BB962C8B-B14F-4D97-AF65-F5344CB8AC3E}">
        <p14:creationId xmlns:p14="http://schemas.microsoft.com/office/powerpoint/2010/main" val="3791547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4449346"/>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557" y="6832451"/>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438" y="-1102451"/>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13116027" y="1809551"/>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a:off x="3790140" y="3192945"/>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hiểu</a:t>
            </a:r>
            <a:r>
              <a:rPr lang="en-US" altLang="zh-CN"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bài</a:t>
            </a:r>
            <a:endParaRPr lang="zh-CN" altLang="en-US"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49133" y="361421"/>
            <a:ext cx="1469019" cy="1469019"/>
          </a:xfrm>
          <a:prstGeom prst="rect">
            <a:avLst/>
          </a:prstGeom>
        </p:spPr>
      </p:pic>
    </p:spTree>
    <p:extLst>
      <p:ext uri="{BB962C8B-B14F-4D97-AF65-F5344CB8AC3E}">
        <p14:creationId xmlns:p14="http://schemas.microsoft.com/office/powerpoint/2010/main" val="152954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750" fill="hold"/>
                                        <p:tgtEl>
                                          <p:spTgt spid="9"/>
                                        </p:tgtEl>
                                        <p:attrNameLst>
                                          <p:attrName>ppt_w</p:attrName>
                                        </p:attrNameLst>
                                      </p:cBhvr>
                                      <p:tavLst>
                                        <p:tav tm="0">
                                          <p:val>
                                            <p:fltVal val="0"/>
                                          </p:val>
                                        </p:tav>
                                        <p:tav tm="100000">
                                          <p:val>
                                            <p:strVal val="#ppt_w"/>
                                          </p:val>
                                        </p:tav>
                                      </p:tavLst>
                                    </p:anim>
                                    <p:anim calcmode="lin" valueType="num">
                                      <p:cBhvr>
                                        <p:cTn id="19" dur="750" fill="hold"/>
                                        <p:tgtEl>
                                          <p:spTgt spid="9"/>
                                        </p:tgtEl>
                                        <p:attrNameLst>
                                          <p:attrName>ppt_h</p:attrName>
                                        </p:attrNameLst>
                                      </p:cBhvr>
                                      <p:tavLst>
                                        <p:tav tm="0">
                                          <p:val>
                                            <p:fltVal val="0"/>
                                          </p:val>
                                        </p:tav>
                                        <p:tav tm="100000">
                                          <p:val>
                                            <p:strVal val="#ppt_h"/>
                                          </p:val>
                                        </p:tav>
                                      </p:tavLst>
                                    </p:anim>
                                    <p:animEffect transition="in" filter="fade">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600">
              <a:latin typeface="Times New Roman" panose="02020603050405020304" pitchFamily="18" charset="0"/>
              <a:cs typeface="Times New Roman" panose="02020603050405020304" pitchFamily="18" charset="0"/>
            </a:endParaRPr>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79508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600">
              <a:latin typeface="Times New Roman" panose="02020603050405020304" pitchFamily="18" charset="0"/>
              <a:cs typeface="Times New Roman" panose="02020603050405020304" pitchFamily="18" charset="0"/>
            </a:endParaRPr>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69427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6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TextBox 19">
            <a:extLst>
              <a:ext uri="{FF2B5EF4-FFF2-40B4-BE49-F238E27FC236}">
                <a16:creationId xmlns:a16="http://schemas.microsoft.com/office/drawing/2014/main" id="{B600F577-F819-4602-BCEB-985221633540}"/>
              </a:ext>
            </a:extLst>
          </p:cNvPr>
          <p:cNvSpPr txBox="1"/>
          <p:nvPr/>
        </p:nvSpPr>
        <p:spPr>
          <a:xfrm>
            <a:off x="1107207" y="5565632"/>
            <a:ext cx="6413138" cy="1460849"/>
          </a:xfrm>
          <a:prstGeom prst="rect">
            <a:avLst/>
          </a:prstGeom>
          <a:solidFill>
            <a:srgbClr val="FFFF99"/>
          </a:solidFill>
        </p:spPr>
        <p:txBody>
          <a:bodyPr wrap="square" rtlCol="0">
            <a:spAutoFit/>
          </a:bodyPr>
          <a:lstStyle/>
          <a:p>
            <a:pPr>
              <a:lnSpc>
                <a:spcPct val="130000"/>
              </a:lnSpc>
            </a:pPr>
            <a:r>
              <a:rPr lang="vi-VN" sz="3600" b="1" dirty="0">
                <a:solidFill>
                  <a:srgbClr val="FF0000"/>
                </a:solidFill>
                <a:latin typeface="Times New Roman" panose="02020603050405020304" pitchFamily="18" charset="0"/>
                <a:cs typeface="Times New Roman" panose="02020603050405020304" pitchFamily="18" charset="0"/>
              </a:rPr>
              <a:t>1.</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Trong bảng chữ cái tiếng Việt, chữ A đứng ở vị trí nào?</a:t>
            </a:r>
          </a:p>
        </p:txBody>
      </p:sp>
      <p:sp>
        <p:nvSpPr>
          <p:cNvPr id="21" name="TextBox 20">
            <a:extLst>
              <a:ext uri="{FF2B5EF4-FFF2-40B4-BE49-F238E27FC236}">
                <a16:creationId xmlns:a16="http://schemas.microsoft.com/office/drawing/2014/main" id="{7BF6BCDF-9F5D-43EF-8D2F-74DA0EBB0C5C}"/>
              </a:ext>
            </a:extLst>
          </p:cNvPr>
          <p:cNvSpPr txBox="1"/>
          <p:nvPr/>
        </p:nvSpPr>
        <p:spPr>
          <a:xfrm>
            <a:off x="821308" y="940787"/>
            <a:ext cx="14500655" cy="4627396"/>
          </a:xfrm>
          <a:prstGeom prst="rect">
            <a:avLst/>
          </a:prstGeom>
          <a:noFill/>
        </p:spPr>
        <p:txBody>
          <a:bodyPr wrap="square" lIns="193524" tIns="96762" rIns="193524" bIns="96762" rtlCol="0">
            <a:spAutoFit/>
          </a:bodyPr>
          <a:lstStyle/>
          <a:p>
            <a:pPr marL="94074"/>
            <a:r>
              <a:rPr lang="vi-VN" sz="3600" b="1" dirty="0">
                <a:solidFill>
                  <a:srgbClr val="002060"/>
                </a:solidFill>
                <a:latin typeface="Times New Roman" panose="02020603050405020304" pitchFamily="18"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marL="94074"/>
            <a:r>
              <a:rPr lang="vi-VN" sz="3600" b="1" dirty="0">
                <a:solidFill>
                  <a:srgbClr val="002060"/>
                </a:solidFill>
                <a:latin typeface="Times New Roman" panose="02020603050405020304" pitchFamily="18" charset="0"/>
                <a:cs typeface="Times New Roman" panose="02020603050405020304" pitchFamily="18" charset="0"/>
              </a:rPr>
              <a:t>         Tôi đứng đầu b</a:t>
            </a:r>
            <a:r>
              <a:rPr lang="en-US" sz="3600" b="1" dirty="0">
                <a:solidFill>
                  <a:srgbClr val="002060"/>
                </a:solidFill>
                <a:latin typeface="Times New Roman" panose="02020603050405020304" pitchFamily="18" charset="0"/>
                <a:cs typeface="Times New Roman" panose="02020603050405020304" pitchFamily="18" charset="0"/>
              </a:rPr>
              <a:t>ả</a:t>
            </a:r>
            <a:r>
              <a:rPr lang="vi-VN" sz="3600" b="1" dirty="0">
                <a:solidFill>
                  <a:srgbClr val="002060"/>
                </a:solidFill>
                <a:latin typeface="Times New Roman" panose="02020603050405020304" pitchFamily="18" charset="0"/>
                <a:cs typeface="Times New Roman" panose="02020603050405020304" pitchFamily="18" charset="0"/>
              </a:rPr>
              <a:t>ng chữ cái tiếng Việt. Trong bảng chữ cái của nhiều nước, tôi cũng được người ta trân trọng xếp ở đầu hàng. Hằng năm, cứ đến ngày khai trường, rất nhiều trẻ em làm quen với tôi trước tiên.</a:t>
            </a:r>
          </a:p>
          <a:p>
            <a:pPr marL="94074"/>
            <a:r>
              <a:rPr lang="vi-VN" sz="3600" b="1" dirty="0">
                <a:solidFill>
                  <a:srgbClr val="002060"/>
                </a:solidFill>
                <a:latin typeface="Times New Roman" panose="02020603050405020304" pitchFamily="18" charset="0"/>
                <a:cs typeface="Times New Roman" panose="02020603050405020304" pitchFamily="18" charset="0"/>
              </a:rPr>
              <a:t>         </a:t>
            </a:r>
          </a:p>
        </p:txBody>
      </p:sp>
      <p:pic>
        <p:nvPicPr>
          <p:cNvPr id="22" name="Picture 21">
            <a:extLst>
              <a:ext uri="{FF2B5EF4-FFF2-40B4-BE49-F238E27FC236}">
                <a16:creationId xmlns:a16="http://schemas.microsoft.com/office/drawing/2014/main" id="{36BD7BCD-94CA-D343-AEAC-E9536830F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207" y="1080947"/>
            <a:ext cx="722418" cy="512000"/>
          </a:xfrm>
          <a:prstGeom prst="rect">
            <a:avLst/>
          </a:prstGeom>
        </p:spPr>
      </p:pic>
      <p:cxnSp>
        <p:nvCxnSpPr>
          <p:cNvPr id="3" name="Straight Connector 2"/>
          <p:cNvCxnSpPr/>
          <p:nvPr/>
        </p:nvCxnSpPr>
        <p:spPr>
          <a:xfrm flipV="1">
            <a:off x="2427338" y="3128964"/>
            <a:ext cx="6723146" cy="34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0669" y="4234065"/>
            <a:ext cx="8051294" cy="4250715"/>
          </a:xfrm>
          <a:prstGeom prst="rect">
            <a:avLst/>
          </a:prstGeom>
        </p:spPr>
      </p:pic>
      <p:cxnSp>
        <p:nvCxnSpPr>
          <p:cNvPr id="5" name="Straight Arrow Connector 4"/>
          <p:cNvCxnSpPr/>
          <p:nvPr/>
        </p:nvCxnSpPr>
        <p:spPr>
          <a:xfrm>
            <a:off x="6441329" y="5009270"/>
            <a:ext cx="165868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E780108-9FF4-4483-B652-1CD76ABC3D99}"/>
              </a:ext>
            </a:extLst>
          </p:cNvPr>
          <p:cNvGrpSpPr/>
          <p:nvPr/>
        </p:nvGrpSpPr>
        <p:grpSpPr>
          <a:xfrm>
            <a:off x="0" y="0"/>
            <a:ext cx="16256000" cy="601807"/>
            <a:chOff x="0" y="-127508"/>
            <a:chExt cx="12192000" cy="1361811"/>
          </a:xfrm>
        </p:grpSpPr>
        <p:sp>
          <p:nvSpPr>
            <p:cNvPr id="12" name="Rectangle: Top Corners Rounded 17">
              <a:extLst>
                <a:ext uri="{FF2B5EF4-FFF2-40B4-BE49-F238E27FC236}">
                  <a16:creationId xmlns:a16="http://schemas.microsoft.com/office/drawing/2014/main" id="{39028D13-5506-4445-B08A-22862E748517}"/>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50FC9EF4-3EFC-4A1A-B6D4-87EE723D9984}"/>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17" name="图片 16">
            <a:extLst>
              <a:ext uri="{FF2B5EF4-FFF2-40B4-BE49-F238E27FC236}">
                <a16:creationId xmlns:a16="http://schemas.microsoft.com/office/drawing/2014/main" id="{E60CB786-A5D2-49C3-8A0A-7E7CD8BBB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379042"/>
            <a:ext cx="16256000" cy="767307"/>
          </a:xfrm>
          <a:prstGeom prst="rect">
            <a:avLst/>
          </a:prstGeom>
        </p:spPr>
      </p:pic>
    </p:spTree>
    <p:extLst>
      <p:ext uri="{BB962C8B-B14F-4D97-AF65-F5344CB8AC3E}">
        <p14:creationId xmlns:p14="http://schemas.microsoft.com/office/powerpoint/2010/main" val="334783816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26843" t="44989" r="2819" b="25781"/>
          <a:stretch/>
        </p:blipFill>
        <p:spPr bwMode="auto">
          <a:xfrm>
            <a:off x="7204714" y="6255813"/>
            <a:ext cx="7570382" cy="25519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16C88818-C0C0-400F-98A9-FC392E078C62}"/>
              </a:ext>
            </a:extLst>
          </p:cNvPr>
          <p:cNvSpPr txBox="1"/>
          <p:nvPr/>
        </p:nvSpPr>
        <p:spPr>
          <a:xfrm>
            <a:off x="760366" y="5548762"/>
            <a:ext cx="7775669" cy="823752"/>
          </a:xfrm>
          <a:prstGeom prst="rect">
            <a:avLst/>
          </a:prstGeom>
          <a:noFill/>
        </p:spPr>
        <p:txBody>
          <a:bodyPr wrap="square" rtlCol="0">
            <a:spAutoFit/>
          </a:bodyPr>
          <a:lstStyle/>
          <a:p>
            <a:pPr>
              <a:lnSpc>
                <a:spcPct val="150000"/>
              </a:lnSpc>
            </a:pPr>
            <a:r>
              <a:rPr lang="vi-VN" sz="3600" b="1" dirty="0">
                <a:solidFill>
                  <a:srgbClr val="FF0000"/>
                </a:solidFill>
                <a:latin typeface="Times New Roman" panose="02020603050405020304" pitchFamily="18" charset="0"/>
                <a:cs typeface="Times New Roman" panose="02020603050405020304" pitchFamily="18" charset="0"/>
              </a:rPr>
              <a:t>2.</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Chữ A mơ ước điều gì?</a:t>
            </a:r>
          </a:p>
        </p:txBody>
      </p:sp>
      <p:grpSp>
        <p:nvGrpSpPr>
          <p:cNvPr id="2" name="Group 1">
            <a:extLst>
              <a:ext uri="{FF2B5EF4-FFF2-40B4-BE49-F238E27FC236}">
                <a16:creationId xmlns:a16="http://schemas.microsoft.com/office/drawing/2014/main" id="{0BA03DD8-EC38-4219-B828-232FC6EA18AD}"/>
              </a:ext>
            </a:extLst>
          </p:cNvPr>
          <p:cNvGrpSpPr/>
          <p:nvPr/>
        </p:nvGrpSpPr>
        <p:grpSpPr>
          <a:xfrm>
            <a:off x="760366" y="940787"/>
            <a:ext cx="14500655" cy="4444719"/>
            <a:chOff x="760366" y="940787"/>
            <a:chExt cx="14500655" cy="4444719"/>
          </a:xfrm>
        </p:grpSpPr>
        <p:sp>
          <p:nvSpPr>
            <p:cNvPr id="20" name="TextBox 19">
              <a:extLst>
                <a:ext uri="{FF2B5EF4-FFF2-40B4-BE49-F238E27FC236}">
                  <a16:creationId xmlns:a16="http://schemas.microsoft.com/office/drawing/2014/main" id="{7BF6BCDF-9F5D-43EF-8D2F-74DA0EBB0C5C}"/>
                </a:ext>
              </a:extLst>
            </p:cNvPr>
            <p:cNvSpPr txBox="1"/>
            <p:nvPr/>
          </p:nvSpPr>
          <p:spPr>
            <a:xfrm>
              <a:off x="760366" y="940787"/>
              <a:ext cx="14500655" cy="4444719"/>
            </a:xfrm>
            <a:prstGeom prst="rect">
              <a:avLst/>
            </a:prstGeom>
            <a:noFill/>
          </p:spPr>
          <p:txBody>
            <a:bodyPr wrap="square" lIns="193524" tIns="96762" rIns="193524" bIns="96762" rtlCol="0">
              <a:spAutoFit/>
            </a:bodyPr>
            <a:lstStyle/>
            <a:p>
              <a:pPr marL="94074">
                <a:lnSpc>
                  <a:spcPct val="130000"/>
                </a:lnSpc>
              </a:pPr>
              <a:r>
                <a:rPr lang="en-US" sz="3600" b="1" dirty="0">
                  <a:solidFill>
                    <a:srgbClr val="002060"/>
                  </a:solidFill>
                  <a:latin typeface="Times New Roman" panose="02020603050405020304" pitchFamily="18" charset="0"/>
                  <a:cs typeface="Times New Roman" panose="02020603050405020304" pitchFamily="18" charset="0"/>
                </a:rPr>
                <a:t>       </a:t>
              </a:r>
              <a:r>
                <a:rPr lang="vi-VN" sz="3600" b="1" dirty="0">
                  <a:solidFill>
                    <a:srgbClr val="002060"/>
                  </a:solidFill>
                  <a:latin typeface="Times New Roman" panose="02020603050405020304" pitchFamily="18" charset="0"/>
                  <a:cs typeface="Times New Roman" panose="02020603050405020304" pitchFamily="18" charset="0"/>
                </a:rPr>
                <a:t>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94074">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Chúng tôi luôn ở bên nhau và cần có nhau trên những trang sách.</a:t>
              </a:r>
            </a:p>
            <a:p>
              <a:pPr marL="94074">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Các bạn nhỏ hãy gặp chúng tôi hằng ngày nhé!</a:t>
              </a:r>
            </a:p>
          </p:txBody>
        </p:sp>
        <p:pic>
          <p:nvPicPr>
            <p:cNvPr id="22" name="Picture 21">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22773" y="1029355"/>
              <a:ext cx="682667" cy="512000"/>
            </a:xfrm>
            <a:prstGeom prst="rect">
              <a:avLst/>
            </a:prstGeom>
          </p:spPr>
        </p:pic>
      </p:grpSp>
      <p:cxnSp>
        <p:nvCxnSpPr>
          <p:cNvPr id="23" name="Straight Connector 22"/>
          <p:cNvCxnSpPr/>
          <p:nvPr/>
        </p:nvCxnSpPr>
        <p:spPr>
          <a:xfrm>
            <a:off x="2027833" y="1612208"/>
            <a:ext cx="96312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AFE691A-821E-41CF-AB9A-74D97AF15485}"/>
              </a:ext>
            </a:extLst>
          </p:cNvPr>
          <p:cNvGrpSpPr/>
          <p:nvPr/>
        </p:nvGrpSpPr>
        <p:grpSpPr>
          <a:xfrm>
            <a:off x="0" y="0"/>
            <a:ext cx="16256000" cy="601807"/>
            <a:chOff x="0" y="-127508"/>
            <a:chExt cx="12192000" cy="1361811"/>
          </a:xfrm>
        </p:grpSpPr>
        <p:sp>
          <p:nvSpPr>
            <p:cNvPr id="9" name="Rectangle: Top Corners Rounded 17">
              <a:extLst>
                <a:ext uri="{FF2B5EF4-FFF2-40B4-BE49-F238E27FC236}">
                  <a16:creationId xmlns:a16="http://schemas.microsoft.com/office/drawing/2014/main" id="{AD58E555-5750-4B91-A4BF-28B27E047F05}"/>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0" name="Rectangle: Top Corners Rounded 18">
              <a:extLst>
                <a:ext uri="{FF2B5EF4-FFF2-40B4-BE49-F238E27FC236}">
                  <a16:creationId xmlns:a16="http://schemas.microsoft.com/office/drawing/2014/main" id="{A720F43F-B981-4AFD-BF3D-20587678936D}"/>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11" name="图片 16">
            <a:extLst>
              <a:ext uri="{FF2B5EF4-FFF2-40B4-BE49-F238E27FC236}">
                <a16:creationId xmlns:a16="http://schemas.microsoft.com/office/drawing/2014/main" id="{131E5BBC-D716-4D21-B841-E1C224C7C0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322598"/>
            <a:ext cx="16256000" cy="823752"/>
          </a:xfrm>
          <a:prstGeom prst="rect">
            <a:avLst/>
          </a:prstGeom>
        </p:spPr>
      </p:pic>
    </p:spTree>
    <p:extLst>
      <p:ext uri="{BB962C8B-B14F-4D97-AF65-F5344CB8AC3E}">
        <p14:creationId xmlns:p14="http://schemas.microsoft.com/office/powerpoint/2010/main" val="2462714338"/>
      </p:ext>
    </p:extLst>
  </p:cSld>
  <p:clrMapOvr>
    <a:masterClrMapping/>
  </p:clrMapOvr>
  <mc:AlternateContent xmlns:mc="http://schemas.openxmlformats.org/markup-compatibility/2006">
    <mc:Choice xmlns:p14="http://schemas.microsoft.com/office/powerpoint/2010/main" Requires="p14">
      <p:transition p14:dur="1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36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07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26843" t="44989" r="2819" b="25781"/>
          <a:stretch/>
        </p:blipFill>
        <p:spPr bwMode="auto">
          <a:xfrm>
            <a:off x="4693920" y="5874582"/>
            <a:ext cx="8958655" cy="28177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D3293CAC-D4BF-EF4A-BA15-59916BF2519A}"/>
              </a:ext>
            </a:extLst>
          </p:cNvPr>
          <p:cNvSpPr txBox="1"/>
          <p:nvPr/>
        </p:nvSpPr>
        <p:spPr>
          <a:xfrm>
            <a:off x="1352977" y="5123141"/>
            <a:ext cx="6043504" cy="740652"/>
          </a:xfrm>
          <a:prstGeom prst="rect">
            <a:avLst/>
          </a:prstGeom>
          <a:noFill/>
        </p:spPr>
        <p:txBody>
          <a:bodyPr wrap="square" rtlCol="0">
            <a:spAutoFit/>
          </a:bodyPr>
          <a:lstStyle/>
          <a:p>
            <a:pPr algn="just">
              <a:lnSpc>
                <a:spcPct val="130000"/>
              </a:lnSpc>
            </a:pPr>
            <a:r>
              <a:rPr lang="vi-VN" sz="3600" b="1" dirty="0">
                <a:solidFill>
                  <a:srgbClr val="FF0000"/>
                </a:solidFill>
                <a:latin typeface="Times New Roman" panose="02020603050405020304" pitchFamily="18" charset="0"/>
                <a:cs typeface="Times New Roman" panose="02020603050405020304" pitchFamily="18" charset="0"/>
              </a:rPr>
              <a:t>3.</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Chữ A nhận ra điều gì?</a:t>
            </a:r>
          </a:p>
        </p:txBody>
      </p:sp>
      <p:sp>
        <p:nvSpPr>
          <p:cNvPr id="20" name="TextBox 19">
            <a:extLst>
              <a:ext uri="{FF2B5EF4-FFF2-40B4-BE49-F238E27FC236}">
                <a16:creationId xmlns:a16="http://schemas.microsoft.com/office/drawing/2014/main" id="{7BF6BCDF-9F5D-43EF-8D2F-74DA0EBB0C5C}"/>
              </a:ext>
            </a:extLst>
          </p:cNvPr>
          <p:cNvSpPr txBox="1"/>
          <p:nvPr/>
        </p:nvSpPr>
        <p:spPr>
          <a:xfrm>
            <a:off x="697304" y="688539"/>
            <a:ext cx="14500655" cy="4444719"/>
          </a:xfrm>
          <a:prstGeom prst="rect">
            <a:avLst/>
          </a:prstGeom>
          <a:noFill/>
        </p:spPr>
        <p:txBody>
          <a:bodyPr wrap="square" lIns="193524" tIns="96762" rIns="193524" bIns="96762" rtlCol="0">
            <a:spAutoFit/>
          </a:bodyPr>
          <a:lstStyle/>
          <a:p>
            <a:pPr algn="just">
              <a:lnSpc>
                <a:spcPct val="130000"/>
              </a:lnSpc>
            </a:pPr>
            <a:r>
              <a:rPr lang="en-US" sz="3600" b="1" dirty="0">
                <a:solidFill>
                  <a:srgbClr val="002060"/>
                </a:solidFill>
                <a:latin typeface="Times New Roman" panose="02020603050405020304" pitchFamily="18" charset="0"/>
                <a:cs typeface="Times New Roman" panose="02020603050405020304" pitchFamily="18" charset="0"/>
              </a:rPr>
              <a:t>       </a:t>
            </a:r>
            <a:r>
              <a:rPr lang="vi-VN" sz="3600" b="1" dirty="0">
                <a:solidFill>
                  <a:srgbClr val="002060"/>
                </a:solidFill>
                <a:latin typeface="Times New Roman" panose="02020603050405020304" pitchFamily="18" charset="0"/>
                <a:cs typeface="Times New Roman" panose="02020603050405020304" pitchFamily="18" charset="0"/>
              </a:rPr>
              <a:t>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algn="just">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Chúng tôi luôn ở bên nhau và cần có nhau trên những trang sách.</a:t>
            </a:r>
          </a:p>
          <a:p>
            <a:pPr algn="just">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Các bạn nhỏ hãy gặp chúng tôi hằng ngày nhé!</a:t>
            </a:r>
          </a:p>
        </p:txBody>
      </p:sp>
      <p:pic>
        <p:nvPicPr>
          <p:cNvPr id="22" name="Picture 21">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59711" y="777107"/>
            <a:ext cx="682667" cy="512000"/>
          </a:xfrm>
          <a:prstGeom prst="rect">
            <a:avLst/>
          </a:prstGeom>
        </p:spPr>
      </p:pic>
      <p:cxnSp>
        <p:nvCxnSpPr>
          <p:cNvPr id="23" name="Straight Connector 22"/>
          <p:cNvCxnSpPr/>
          <p:nvPr/>
        </p:nvCxnSpPr>
        <p:spPr>
          <a:xfrm>
            <a:off x="12319162" y="1348741"/>
            <a:ext cx="26668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959711" y="2079277"/>
            <a:ext cx="138739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图片 16">
            <a:extLst>
              <a:ext uri="{FF2B5EF4-FFF2-40B4-BE49-F238E27FC236}">
                <a16:creationId xmlns:a16="http://schemas.microsoft.com/office/drawing/2014/main" id="{8629ADE9-1832-4128-AB6A-3B079A75F4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46" y="8457127"/>
            <a:ext cx="16256000" cy="707886"/>
          </a:xfrm>
          <a:prstGeom prst="rect">
            <a:avLst/>
          </a:prstGeom>
        </p:spPr>
      </p:pic>
    </p:spTree>
    <p:extLst>
      <p:ext uri="{BB962C8B-B14F-4D97-AF65-F5344CB8AC3E}">
        <p14:creationId xmlns:p14="http://schemas.microsoft.com/office/powerpoint/2010/main" val="2364285309"/>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03194" y="1268863"/>
            <a:ext cx="10912313"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muốn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nhắn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nhủ</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điều</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 name="Rounded Rectangle 1"/>
          <p:cNvSpPr/>
          <p:nvPr/>
        </p:nvSpPr>
        <p:spPr>
          <a:xfrm>
            <a:off x="1994662" y="2343115"/>
            <a:ext cx="4642326"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viết</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cái</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ounded Rectangle 10"/>
          <p:cNvSpPr/>
          <p:nvPr/>
        </p:nvSpPr>
        <p:spPr>
          <a:xfrm>
            <a:off x="1933635" y="3746329"/>
            <a:ext cx="4703353"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đọc</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sách</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ounded Rectangle 11"/>
          <p:cNvSpPr/>
          <p:nvPr/>
        </p:nvSpPr>
        <p:spPr>
          <a:xfrm>
            <a:off x="1863477" y="5130933"/>
            <a:ext cx="5053722"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xếp</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các</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cái</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1785987" y="3972504"/>
            <a:ext cx="774915" cy="7831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Times New Roman" panose="02020603050405020304" pitchFamily="18" charset="0"/>
              <a:cs typeface="Times New Roman" panose="02020603050405020304" pitchFamily="18" charset="0"/>
            </a:endParaRPr>
          </a:p>
        </p:txBody>
      </p:sp>
      <p:pic>
        <p:nvPicPr>
          <p:cNvPr id="10" name="图片 16">
            <a:extLst>
              <a:ext uri="{FF2B5EF4-FFF2-40B4-BE49-F238E27FC236}">
                <a16:creationId xmlns:a16="http://schemas.microsoft.com/office/drawing/2014/main" id="{30B98901-B31B-43AF-929F-EF0D8309F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46" y="8457127"/>
            <a:ext cx="16256000" cy="707886"/>
          </a:xfrm>
          <a:prstGeom prst="rect">
            <a:avLst/>
          </a:prstGeom>
        </p:spPr>
      </p:pic>
      <p:pic>
        <p:nvPicPr>
          <p:cNvPr id="13" name="图片 39">
            <a:extLst>
              <a:ext uri="{FF2B5EF4-FFF2-40B4-BE49-F238E27FC236}">
                <a16:creationId xmlns:a16="http://schemas.microsoft.com/office/drawing/2014/main" id="{51906A89-71F6-40E8-85F1-5C8026E86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13" y="7046824"/>
            <a:ext cx="2631539" cy="2022833"/>
          </a:xfrm>
          <a:prstGeom prst="rect">
            <a:avLst/>
          </a:prstGeom>
        </p:spPr>
      </p:pic>
      <p:grpSp>
        <p:nvGrpSpPr>
          <p:cNvPr id="14" name="Group 13">
            <a:extLst>
              <a:ext uri="{FF2B5EF4-FFF2-40B4-BE49-F238E27FC236}">
                <a16:creationId xmlns:a16="http://schemas.microsoft.com/office/drawing/2014/main" id="{4CFA0099-2CF0-4708-8136-31F2D446641A}"/>
              </a:ext>
            </a:extLst>
          </p:cNvPr>
          <p:cNvGrpSpPr/>
          <p:nvPr/>
        </p:nvGrpSpPr>
        <p:grpSpPr>
          <a:xfrm>
            <a:off x="0" y="0"/>
            <a:ext cx="16256000" cy="601807"/>
            <a:chOff x="0" y="-127508"/>
            <a:chExt cx="12192000" cy="1361811"/>
          </a:xfrm>
        </p:grpSpPr>
        <p:sp>
          <p:nvSpPr>
            <p:cNvPr id="15" name="Rectangle: Top Corners Rounded 17">
              <a:extLst>
                <a:ext uri="{FF2B5EF4-FFF2-40B4-BE49-F238E27FC236}">
                  <a16:creationId xmlns:a16="http://schemas.microsoft.com/office/drawing/2014/main" id="{39B58D28-25A9-4F47-B722-2D6F690A7F8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6" name="Rectangle: Top Corners Rounded 18">
              <a:extLst>
                <a:ext uri="{FF2B5EF4-FFF2-40B4-BE49-F238E27FC236}">
                  <a16:creationId xmlns:a16="http://schemas.microsoft.com/office/drawing/2014/main" id="{893DEB42-1937-4090-80C2-C5B176923721}"/>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3887010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114453" y="664792"/>
            <a:ext cx="3783723" cy="1067600"/>
          </a:xfrm>
          <a:prstGeom prst="rect">
            <a:avLst/>
          </a:prstGeom>
          <a:noFill/>
        </p:spPr>
        <p:txBody>
          <a:bodyPr wrap="square" rtlCol="0">
            <a:spAutoFit/>
          </a:bodyPr>
          <a:lstStyle/>
          <a:p>
            <a:pPr algn="just">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dung</a:t>
            </a:r>
            <a:endParaRPr lang="vi-VN" sz="48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3026979" y="1865121"/>
            <a:ext cx="10089931" cy="2410191"/>
          </a:xfrm>
          <a:prstGeom prst="roundRect">
            <a:avLst/>
          </a:prstGeom>
          <a:solidFill>
            <a:srgbClr val="E385D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Hãy</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bè</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4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180082" y="4419133"/>
            <a:ext cx="3783723" cy="1067600"/>
          </a:xfrm>
          <a:prstGeom prst="rect">
            <a:avLst/>
          </a:prstGeom>
          <a:noFill/>
        </p:spPr>
        <p:txBody>
          <a:bodyPr wrap="square" rtlCol="0">
            <a:spAutoFit/>
          </a:bodyPr>
          <a:lstStyle/>
          <a:p>
            <a:pPr algn="just">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8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2870790" y="5890437"/>
            <a:ext cx="10972801" cy="2062716"/>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chậm</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rãi</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lí</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400" b="1" dirty="0">
              <a:solidFill>
                <a:srgbClr val="002060"/>
              </a:solidFill>
              <a:latin typeface="Times New Roman" panose="02020603050405020304" pitchFamily="18" charset="0"/>
              <a:cs typeface="Times New Roman" panose="02020603050405020304" pitchFamily="18" charset="0"/>
            </a:endParaRPr>
          </a:p>
        </p:txBody>
      </p:sp>
      <p:pic>
        <p:nvPicPr>
          <p:cNvPr id="7" name="图片 16">
            <a:extLst>
              <a:ext uri="{FF2B5EF4-FFF2-40B4-BE49-F238E27FC236}">
                <a16:creationId xmlns:a16="http://schemas.microsoft.com/office/drawing/2014/main" id="{F3116E50-B392-4240-BDA4-FBFDCFA9A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56856"/>
            <a:ext cx="16256000" cy="789493"/>
          </a:xfrm>
          <a:prstGeom prst="rect">
            <a:avLst/>
          </a:prstGeom>
        </p:spPr>
      </p:pic>
      <p:pic>
        <p:nvPicPr>
          <p:cNvPr id="8" name="图片 16">
            <a:extLst>
              <a:ext uri="{FF2B5EF4-FFF2-40B4-BE49-F238E27FC236}">
                <a16:creationId xmlns:a16="http://schemas.microsoft.com/office/drawing/2014/main" id="{7717DB9C-4684-4B19-A1F6-91C804C7C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393" y="-8324"/>
            <a:ext cx="16256000" cy="707886"/>
          </a:xfrm>
          <a:prstGeom prst="rect">
            <a:avLst/>
          </a:prstGeom>
        </p:spPr>
      </p:pic>
    </p:spTree>
    <p:extLst>
      <p:ext uri="{BB962C8B-B14F-4D97-AF65-F5344CB8AC3E}">
        <p14:creationId xmlns:p14="http://schemas.microsoft.com/office/powerpoint/2010/main" val="388166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4449346"/>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557" y="6832451"/>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438" y="-1102451"/>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13116027" y="1809551"/>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3790140" y="3192945"/>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002060"/>
                </a:solidFill>
                <a:latin typeface="iCiel Cadena" panose="02000503000000020004" pitchFamily="2" charset="0"/>
                <a:ea typeface="微软雅黑" panose="020B0503020204020204" pitchFamily="34" charset="-122"/>
              </a:rPr>
              <a:t>Luyện</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đọc</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lại</a:t>
            </a:r>
            <a:endParaRPr lang="zh-CN" altLang="en-US" sz="7200" b="1" spc="1067" dirty="0">
              <a:solidFill>
                <a:srgbClr val="002060"/>
              </a:solidFill>
              <a:latin typeface="iCiel Cadena" panose="02000503000000020004" pitchFamily="2"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49133" y="361421"/>
            <a:ext cx="1469019" cy="1469019"/>
          </a:xfrm>
          <a:prstGeom prst="rect">
            <a:avLst/>
          </a:prstGeom>
        </p:spPr>
      </p:pic>
    </p:spTree>
    <p:extLst>
      <p:ext uri="{BB962C8B-B14F-4D97-AF65-F5344CB8AC3E}">
        <p14:creationId xmlns:p14="http://schemas.microsoft.com/office/powerpoint/2010/main" val="116644120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9451" y="1017448"/>
            <a:ext cx="1775896" cy="1361047"/>
          </a:xfrm>
          <a:prstGeom prst="rect">
            <a:avLst/>
          </a:prstGeom>
        </p:spPr>
      </p:pic>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177952"/>
            <a:ext cx="16256000" cy="1532261"/>
          </a:xfrm>
          <a:prstGeom prst="rect">
            <a:avLst/>
          </a:prstGeom>
        </p:spPr>
      </p:pic>
      <p:sp>
        <p:nvSpPr>
          <p:cNvPr id="39" name="TextBox 38"/>
          <p:cNvSpPr txBox="1"/>
          <p:nvPr/>
        </p:nvSpPr>
        <p:spPr>
          <a:xfrm>
            <a:off x="1603541" y="1862790"/>
            <a:ext cx="1084942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Nói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tiếp</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lời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của</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đê</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ơn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9" name="Picture 18"/>
          <p:cNvPicPr>
            <a:picLocks noChangeAspect="1"/>
          </p:cNvPicPr>
          <p:nvPr/>
        </p:nvPicPr>
        <p:blipFill rotWithShape="1">
          <a:blip r:embed="rId7">
            <a:extLst>
              <a:ext uri="{BEBA8EAE-BF5A-486C-A8C5-ECC9F3942E4B}">
                <a14:imgProps xmlns:a14="http://schemas.microsoft.com/office/drawing/2010/main">
                  <a14:imgLayer r:embed="rId8">
                    <a14:imgEffect>
                      <a14:backgroundRemoval t="65087" b="70238" l="53133" r="55485"/>
                    </a14:imgEffect>
                  </a14:imgLayer>
                </a14:imgProps>
              </a:ext>
            </a:extLst>
          </a:blip>
          <a:srcRect l="52839" t="64443" r="44221" b="29118"/>
          <a:stretch/>
        </p:blipFill>
        <p:spPr>
          <a:xfrm>
            <a:off x="543507" y="1472697"/>
            <a:ext cx="1234505" cy="1423089"/>
          </a:xfrm>
          <a:prstGeom prst="rect">
            <a:avLst/>
          </a:prstGeom>
        </p:spPr>
      </p:pic>
      <p:sp>
        <p:nvSpPr>
          <p:cNvPr id="55" name="TextBox 54"/>
          <p:cNvSpPr txBox="1"/>
          <p:nvPr/>
        </p:nvSpPr>
        <p:spPr>
          <a:xfrm>
            <a:off x="1603541" y="2707380"/>
            <a:ext cx="10683848" cy="707886"/>
          </a:xfrm>
          <a:prstGeom prst="rect">
            <a:avLst/>
          </a:prstGeom>
          <a:noFill/>
        </p:spPr>
        <p:txBody>
          <a:bodyPr wrap="square" rtlCol="0">
            <a:spAutoFit/>
          </a:bodyPr>
          <a:lstStyle/>
          <a:p>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ơn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Nhờ</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có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chúng</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đã</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6" name="TextBox 55"/>
          <p:cNvSpPr txBox="1"/>
          <p:nvPr/>
        </p:nvSpPr>
        <p:spPr>
          <a:xfrm>
            <a:off x="11597897" y="2703940"/>
            <a:ext cx="2192312"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làm</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nên</a:t>
            </a:r>
            <a:endPar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6146" name="Picture 2" descr="https://i.pinimg.com/564x/74/66/49/746649eb088b4c21a7feacf044bf6d3e.jpg"/>
          <p:cNvPicPr>
            <a:picLocks noChangeAspect="1" noChangeArrowheads="1"/>
          </p:cNvPicPr>
          <p:nvPr/>
        </p:nvPicPr>
        <p:blipFill>
          <a:blip r:embed="rId9">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2159915" y="4875630"/>
            <a:ext cx="3936145" cy="393614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BB79EB6D-76C5-4690-AD14-828E2D8AA3E2}"/>
              </a:ext>
            </a:extLst>
          </p:cNvPr>
          <p:cNvGrpSpPr/>
          <p:nvPr/>
        </p:nvGrpSpPr>
        <p:grpSpPr>
          <a:xfrm>
            <a:off x="0" y="0"/>
            <a:ext cx="16256000" cy="601807"/>
            <a:chOff x="0" y="-127508"/>
            <a:chExt cx="12192000" cy="1361811"/>
          </a:xfrm>
        </p:grpSpPr>
        <p:sp>
          <p:nvSpPr>
            <p:cNvPr id="20" name="Rectangle: Top Corners Rounded 17">
              <a:extLst>
                <a:ext uri="{FF2B5EF4-FFF2-40B4-BE49-F238E27FC236}">
                  <a16:creationId xmlns:a16="http://schemas.microsoft.com/office/drawing/2014/main" id="{4C2B19BD-6692-420C-B23C-A1DD9B0CEED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21" name="Rectangle: Top Corners Rounded 18">
              <a:extLst>
                <a:ext uri="{FF2B5EF4-FFF2-40B4-BE49-F238E27FC236}">
                  <a16:creationId xmlns:a16="http://schemas.microsoft.com/office/drawing/2014/main" id="{625D3055-BC19-4DDD-8995-9A9BEE68CC04}"/>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8EDD0554-2637-4AA3-A93C-3A0A58979E77}"/>
              </a:ext>
            </a:extLst>
          </p:cNvPr>
          <p:cNvSpPr txBox="1"/>
          <p:nvPr/>
        </p:nvSpPr>
        <p:spPr>
          <a:xfrm>
            <a:off x="11405625" y="2690942"/>
            <a:ext cx="1803284" cy="707886"/>
          </a:xfrm>
          <a:prstGeom prst="rect">
            <a:avLst/>
          </a:prstGeom>
          <a:noFill/>
        </p:spPr>
        <p:txBody>
          <a:bodyPr wrap="square" rtlCol="0">
            <a:spAutoFit/>
          </a:bodyPr>
          <a:lstStyle/>
          <a:p>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22" name="TextBox 21">
            <a:extLst>
              <a:ext uri="{FF2B5EF4-FFF2-40B4-BE49-F238E27FC236}">
                <a16:creationId xmlns:a16="http://schemas.microsoft.com/office/drawing/2014/main" id="{F04AB860-A988-4609-82D8-DBEE08EE819E}"/>
              </a:ext>
            </a:extLst>
          </p:cNvPr>
          <p:cNvSpPr txBox="1"/>
          <p:nvPr/>
        </p:nvSpPr>
        <p:spPr>
          <a:xfrm>
            <a:off x="907806" y="3638452"/>
            <a:ext cx="10263776"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những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cuốn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sách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1901877476"/>
      </p:ext>
    </p:extLst>
  </p:cSld>
  <p:clrMapOvr>
    <a:masterClrMapping/>
  </p:clrMapOvr>
  <mc:AlternateContent xmlns:mc="http://schemas.openxmlformats.org/markup-compatibility/2006" xmlns:p14="http://schemas.microsoft.com/office/powerpoint/2010/main">
    <mc:Choice Requires="p14">
      <p:transition p14:dur="25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433" fill="hold" nodeType="withEffect">
                                  <p:stCondLst>
                                    <p:cond delay="0"/>
                                  </p:stCondLst>
                                  <p:childTnLst>
                                    <p:animRot by="120000">
                                      <p:cBhvr>
                                        <p:cTn id="6" dur="265" fill="hold">
                                          <p:stCondLst>
                                            <p:cond delay="0"/>
                                          </p:stCondLst>
                                        </p:cTn>
                                        <p:tgtEl>
                                          <p:spTgt spid="17"/>
                                        </p:tgtEl>
                                        <p:attrNameLst>
                                          <p:attrName>r</p:attrName>
                                        </p:attrNameLst>
                                      </p:cBhvr>
                                    </p:animRot>
                                    <p:animRot by="-240000">
                                      <p:cBhvr>
                                        <p:cTn id="7" dur="530" fill="hold">
                                          <p:stCondLst>
                                            <p:cond delay="530"/>
                                          </p:stCondLst>
                                        </p:cTn>
                                        <p:tgtEl>
                                          <p:spTgt spid="17"/>
                                        </p:tgtEl>
                                        <p:attrNameLst>
                                          <p:attrName>r</p:attrName>
                                        </p:attrNameLst>
                                      </p:cBhvr>
                                    </p:animRot>
                                    <p:animRot by="240000">
                                      <p:cBhvr>
                                        <p:cTn id="8" dur="530" fill="hold">
                                          <p:stCondLst>
                                            <p:cond delay="1060"/>
                                          </p:stCondLst>
                                        </p:cTn>
                                        <p:tgtEl>
                                          <p:spTgt spid="17"/>
                                        </p:tgtEl>
                                        <p:attrNameLst>
                                          <p:attrName>r</p:attrName>
                                        </p:attrNameLst>
                                      </p:cBhvr>
                                    </p:animRot>
                                    <p:animRot by="-240000">
                                      <p:cBhvr>
                                        <p:cTn id="9" dur="530" fill="hold">
                                          <p:stCondLst>
                                            <p:cond delay="1591"/>
                                          </p:stCondLst>
                                        </p:cTn>
                                        <p:tgtEl>
                                          <p:spTgt spid="17"/>
                                        </p:tgtEl>
                                        <p:attrNameLst>
                                          <p:attrName>r</p:attrName>
                                        </p:attrNameLst>
                                      </p:cBhvr>
                                    </p:animRot>
                                    <p:animRot by="120000">
                                      <p:cBhvr>
                                        <p:cTn id="10" dur="530" fill="hold">
                                          <p:stCondLst>
                                            <p:cond delay="2121"/>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250"/>
                                        <p:tgtEl>
                                          <p:spTgt spid="55"/>
                                        </p:tgtEl>
                                      </p:cBhvr>
                                    </p:animEffect>
                                    <p:anim calcmode="lin" valueType="num">
                                      <p:cBhvr>
                                        <p:cTn id="16" dur="250" fill="hold"/>
                                        <p:tgtEl>
                                          <p:spTgt spid="55"/>
                                        </p:tgtEl>
                                        <p:attrNameLst>
                                          <p:attrName>ppt_x</p:attrName>
                                        </p:attrNameLst>
                                      </p:cBhvr>
                                      <p:tavLst>
                                        <p:tav tm="0">
                                          <p:val>
                                            <p:strVal val="#ppt_x"/>
                                          </p:val>
                                        </p:tav>
                                        <p:tav tm="100000">
                                          <p:val>
                                            <p:strVal val="#ppt_x"/>
                                          </p:val>
                                        </p:tav>
                                      </p:tavLst>
                                    </p:anim>
                                    <p:anim calcmode="lin" valueType="num">
                                      <p:cBhvr>
                                        <p:cTn id="17" dur="250" fill="hold"/>
                                        <p:tgtEl>
                                          <p:spTgt spid="55"/>
                                        </p:tgtEl>
                                        <p:attrNameLst>
                                          <p:attrName>ppt_y</p:attrName>
                                        </p:attrNameLst>
                                      </p:cBhvr>
                                      <p:tavLst>
                                        <p:tav tm="0">
                                          <p:val>
                                            <p:strVal val="#ppt_y-.1"/>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10"/>
                                        <p:tgtEl>
                                          <p:spTgt spid="16"/>
                                        </p:tgtEl>
                                      </p:cBhvr>
                                    </p:animEffect>
                                    <p:set>
                                      <p:cBhvr>
                                        <p:cTn id="25" dur="1" fill="hold">
                                          <p:stCondLst>
                                            <p:cond delay="9"/>
                                          </p:stCondLst>
                                        </p:cTn>
                                        <p:tgtEl>
                                          <p:spTgt spid="16"/>
                                        </p:tgtEl>
                                        <p:attrNameLst>
                                          <p:attrName>style.visibility</p:attrName>
                                        </p:attrNameLst>
                                      </p:cBhvr>
                                      <p:to>
                                        <p:strVal val="hidden"/>
                                      </p:to>
                                    </p:set>
                                  </p:childTnLst>
                                </p:cTn>
                              </p:par>
                              <p:par>
                                <p:cTn id="26" presetID="47"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anim calcmode="lin" valueType="num">
                                      <p:cBhvr>
                                        <p:cTn id="29" dur="500" fill="hold"/>
                                        <p:tgtEl>
                                          <p:spTgt spid="56"/>
                                        </p:tgtEl>
                                        <p:attrNameLst>
                                          <p:attrName>ppt_x</p:attrName>
                                        </p:attrNameLst>
                                      </p:cBhvr>
                                      <p:tavLst>
                                        <p:tav tm="0">
                                          <p:val>
                                            <p:strVal val="#ppt_x"/>
                                          </p:val>
                                        </p:tav>
                                        <p:tav tm="100000">
                                          <p:val>
                                            <p:strVal val="#ppt_x"/>
                                          </p:val>
                                        </p:tav>
                                      </p:tavLst>
                                    </p:anim>
                                    <p:anim calcmode="lin" valueType="num">
                                      <p:cBhvr>
                                        <p:cTn id="30" dur="500" fill="hold"/>
                                        <p:tgtEl>
                                          <p:spTgt spid="5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16" grpId="0"/>
      <p:bldP spid="16" grpId="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13" y="0"/>
            <a:ext cx="16256000" cy="914337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2210" y="6361188"/>
            <a:ext cx="4715303" cy="2764672"/>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47" y="5630988"/>
            <a:ext cx="4035459" cy="3346703"/>
          </a:xfrm>
          <a:prstGeom prst="rect">
            <a:avLst/>
          </a:prstGeom>
        </p:spPr>
      </p:pic>
      <p:sp>
        <p:nvSpPr>
          <p:cNvPr id="10" name="TextBox 9"/>
          <p:cNvSpPr txBox="1"/>
          <p:nvPr/>
        </p:nvSpPr>
        <p:spPr>
          <a:xfrm>
            <a:off x="1898781" y="1171930"/>
            <a:ext cx="108751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nào</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dưới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đây</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chỉ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xúc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1" name="TextBox 10"/>
          <p:cNvSpPr txBox="1"/>
          <p:nvPr/>
        </p:nvSpPr>
        <p:spPr>
          <a:xfrm>
            <a:off x="2136181" y="2732670"/>
            <a:ext cx="2507325"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sướng</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6352666" y="2752781"/>
            <a:ext cx="2749019"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ngạc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nhiên</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10564970" y="2732670"/>
            <a:ext cx="2208960"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nổi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tiếng</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751ACB42-EE55-4E19-A3BA-ABCD2E0141C2}"/>
              </a:ext>
            </a:extLst>
          </p:cNvPr>
          <p:cNvCxnSpPr/>
          <p:nvPr/>
        </p:nvCxnSpPr>
        <p:spPr>
          <a:xfrm>
            <a:off x="2371241" y="3510056"/>
            <a:ext cx="18907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8AC607-41AD-434E-BA08-D510BD171CED}"/>
              </a:ext>
            </a:extLst>
          </p:cNvPr>
          <p:cNvCxnSpPr/>
          <p:nvPr/>
        </p:nvCxnSpPr>
        <p:spPr>
          <a:xfrm>
            <a:off x="6656242" y="3494557"/>
            <a:ext cx="20798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55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20" name="文本框 22">
            <a:extLst>
              <a:ext uri="{FF2B5EF4-FFF2-40B4-BE49-F238E27FC236}">
                <a16:creationId xmlns:a16="http://schemas.microsoft.com/office/drawing/2014/main" id="{8E852256-A333-49D6-ADCD-2215C66790B1}"/>
              </a:ext>
            </a:extLst>
          </p:cNvPr>
          <p:cNvSpPr txBox="1"/>
          <p:nvPr/>
        </p:nvSpPr>
        <p:spPr>
          <a:xfrm>
            <a:off x="7567245" y="823280"/>
            <a:ext cx="6964831" cy="1231107"/>
          </a:xfrm>
          <a:prstGeom prst="rect">
            <a:avLst/>
          </a:prstGeom>
          <a:noFill/>
        </p:spPr>
        <p:txBody>
          <a:bodyPr wrap="square" lIns="121917" tIns="60958" rIns="121917" bIns="60958" rtlCol="0">
            <a:spAutoFit/>
          </a:bodyPr>
          <a:lstStyle/>
          <a:p>
            <a:r>
              <a:rPr lang="en-US" altLang="zh-CN" sz="7200" dirty="0" err="1">
                <a:latin typeface="iCiel Cadena" panose="02000503000000020004" pitchFamily="2" charset="0"/>
                <a:ea typeface="思源黑体 CN Bold" panose="020B0800000000000000" pitchFamily="34" charset="-122"/>
              </a:rPr>
              <a:t>Yêu</a:t>
            </a:r>
            <a:r>
              <a:rPr lang="en-US" altLang="zh-CN" sz="7200" dirty="0">
                <a:latin typeface="iCiel Cadena" panose="02000503000000020004" pitchFamily="2" charset="0"/>
                <a:ea typeface="思源黑体 CN Bold" panose="020B0800000000000000" pitchFamily="34" charset="-122"/>
              </a:rPr>
              <a:t> </a:t>
            </a:r>
            <a:r>
              <a:rPr lang="en-US" altLang="zh-CN" sz="7200" dirty="0" err="1">
                <a:latin typeface="iCiel Cadena" panose="02000503000000020004" pitchFamily="2" charset="0"/>
                <a:ea typeface="思源黑体 CN Bold" panose="020B0800000000000000" pitchFamily="34" charset="-122"/>
              </a:rPr>
              <a:t>cầu</a:t>
            </a:r>
            <a:r>
              <a:rPr lang="en-US" altLang="zh-CN" sz="7200" dirty="0">
                <a:latin typeface="iCiel Cadena" panose="02000503000000020004" pitchFamily="2" charset="0"/>
                <a:ea typeface="思源黑体 CN Bold" panose="020B0800000000000000" pitchFamily="34" charset="-122"/>
              </a:rPr>
              <a:t> </a:t>
            </a:r>
            <a:r>
              <a:rPr lang="en-US" altLang="zh-CN" sz="7200" dirty="0" err="1">
                <a:latin typeface="iCiel Cadena" panose="02000503000000020004" pitchFamily="2" charset="0"/>
                <a:ea typeface="思源黑体 CN Bold" panose="020B0800000000000000" pitchFamily="34" charset="-122"/>
              </a:rPr>
              <a:t>cần</a:t>
            </a:r>
            <a:r>
              <a:rPr lang="en-US" altLang="zh-CN" sz="7200" dirty="0">
                <a:latin typeface="iCiel Cadena" panose="02000503000000020004" pitchFamily="2" charset="0"/>
                <a:ea typeface="思源黑体 CN Bold" panose="020B0800000000000000" pitchFamily="34" charset="-122"/>
              </a:rPr>
              <a:t> </a:t>
            </a:r>
            <a:r>
              <a:rPr lang="en-US" altLang="zh-CN" sz="7200" dirty="0" err="1">
                <a:latin typeface="iCiel Cadena" panose="02000503000000020004" pitchFamily="2" charset="0"/>
                <a:ea typeface="思源黑体 CN Bold" panose="020B0800000000000000" pitchFamily="34" charset="-122"/>
              </a:rPr>
              <a:t>đạt</a:t>
            </a:r>
            <a:endParaRPr lang="zh-CN" altLang="en-US" sz="7200" dirty="0">
              <a:latin typeface="iCiel Cadena" panose="02000503000000020004" pitchFamily="2" charset="0"/>
              <a:ea typeface="思源黑体 CN Bold" panose="020B0800000000000000" pitchFamily="34" charset="-122"/>
            </a:endParaRPr>
          </a:p>
        </p:txBody>
      </p:sp>
      <p:pic>
        <p:nvPicPr>
          <p:cNvPr id="22" name="Picture 21" descr="A picture containing toy, doll, clock, drawing&#10;&#10;Description automatically generated">
            <a:extLst>
              <a:ext uri="{FF2B5EF4-FFF2-40B4-BE49-F238E27FC236}">
                <a16:creationId xmlns:a16="http://schemas.microsoft.com/office/drawing/2014/main" id="{EE450A0D-CEC3-4764-809D-6E89BC327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061" y="4178707"/>
            <a:ext cx="4255828" cy="4097707"/>
          </a:xfrm>
          <a:prstGeom prst="rect">
            <a:avLst/>
          </a:prstGeom>
        </p:spPr>
      </p:pic>
      <p:grpSp>
        <p:nvGrpSpPr>
          <p:cNvPr id="23" name="Group 22"/>
          <p:cNvGrpSpPr/>
          <p:nvPr/>
        </p:nvGrpSpPr>
        <p:grpSpPr>
          <a:xfrm>
            <a:off x="4385237" y="3161067"/>
            <a:ext cx="11307047" cy="1474839"/>
            <a:chOff x="3288927" y="2027901"/>
            <a:chExt cx="8480285" cy="1106129"/>
          </a:xfrm>
        </p:grpSpPr>
        <p:grpSp>
          <p:nvGrpSpPr>
            <p:cNvPr id="24" name="Group 23"/>
            <p:cNvGrpSpPr/>
            <p:nvPr/>
          </p:nvGrpSpPr>
          <p:grpSpPr>
            <a:xfrm>
              <a:off x="3288927" y="2027901"/>
              <a:ext cx="8480285" cy="1106129"/>
              <a:chOff x="4129586" y="2020529"/>
              <a:chExt cx="6968574" cy="1106129"/>
            </a:xfrm>
          </p:grpSpPr>
          <p:sp>
            <p:nvSpPr>
              <p:cNvPr id="26" name="Rounded Rectangle 25"/>
              <p:cNvSpPr/>
              <p:nvPr/>
            </p:nvSpPr>
            <p:spPr>
              <a:xfrm>
                <a:off x="4948083" y="2020529"/>
                <a:ext cx="6150077" cy="1106129"/>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ounded Rectangle 26"/>
              <p:cNvSpPr/>
              <p:nvPr/>
            </p:nvSpPr>
            <p:spPr>
              <a:xfrm>
                <a:off x="4129586" y="2363428"/>
                <a:ext cx="735480" cy="435077"/>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UTM Avo" pitchFamily="18" charset="0"/>
                  </a:rPr>
                  <a:t>1</a:t>
                </a:r>
              </a:p>
            </p:txBody>
          </p:sp>
        </p:grpSp>
        <p:sp>
          <p:nvSpPr>
            <p:cNvPr id="25" name="TextBox 24"/>
            <p:cNvSpPr txBox="1"/>
            <p:nvPr/>
          </p:nvSpPr>
          <p:spPr>
            <a:xfrm>
              <a:off x="4557248" y="2139967"/>
              <a:ext cx="6710519" cy="807913"/>
            </a:xfrm>
            <a:prstGeom prst="rect">
              <a:avLst/>
            </a:prstGeom>
            <a:noFill/>
          </p:spPr>
          <p:txBody>
            <a:bodyPr wrap="square" rtlCol="0">
              <a:spAutoFit/>
            </a:bodyPr>
            <a:lstStyle/>
            <a:p>
              <a:pPr lvl="0" eaLnBrk="0" hangingPunct="0"/>
              <a:r>
                <a:rPr lang="en-US" altLang="zh-CN" sz="3200" b="1" dirty="0" err="1">
                  <a:latin typeface="utm avo" pitchFamily="18" charset="0"/>
                  <a:ea typeface="Arial-Rounded" panose="020B0500000000000000" pitchFamily="34" charset="0"/>
                  <a:cs typeface="Times New Roman" panose="02020603050405020304" pitchFamily="18" charset="0"/>
                </a:rPr>
                <a:t>Đọc</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đúng</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thể</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hiện</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được</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giọng</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đọc</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của</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bài</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Biết</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ngắt</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nghỉ</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hơi</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đúng</a:t>
              </a:r>
              <a:r>
                <a:rPr lang="en-US" altLang="zh-CN" sz="3200" b="1" dirty="0">
                  <a:latin typeface="utm avo" pitchFamily="18" charset="0"/>
                  <a:ea typeface="Arial-Rounded" panose="020B0500000000000000" pitchFamily="34" charset="0"/>
                  <a:cs typeface="Times New Roman" panose="02020603050405020304" pitchFamily="18" charset="0"/>
                </a:rPr>
                <a:t>.</a:t>
              </a:r>
              <a:endParaRPr lang="zh-CN" altLang="en-US" sz="3200" b="1" dirty="0">
                <a:latin typeface="utm avo" pitchFamily="18" charset="0"/>
                <a:ea typeface="Arial-Rounded" panose="020B0500000000000000" pitchFamily="34" charset="0"/>
                <a:cs typeface="Times New Roman" panose="02020603050405020304" pitchFamily="18" charset="0"/>
              </a:endParaRPr>
            </a:p>
          </p:txBody>
        </p:sp>
      </p:grpSp>
      <p:grpSp>
        <p:nvGrpSpPr>
          <p:cNvPr id="28" name="Group 27"/>
          <p:cNvGrpSpPr/>
          <p:nvPr/>
        </p:nvGrpSpPr>
        <p:grpSpPr>
          <a:xfrm>
            <a:off x="4385237" y="5463438"/>
            <a:ext cx="11307047" cy="1474839"/>
            <a:chOff x="3288927" y="2027901"/>
            <a:chExt cx="8480285" cy="1106129"/>
          </a:xfrm>
        </p:grpSpPr>
        <p:grpSp>
          <p:nvGrpSpPr>
            <p:cNvPr id="29" name="Group 28"/>
            <p:cNvGrpSpPr/>
            <p:nvPr/>
          </p:nvGrpSpPr>
          <p:grpSpPr>
            <a:xfrm>
              <a:off x="3288927" y="2027901"/>
              <a:ext cx="8480285" cy="1106129"/>
              <a:chOff x="4129586" y="2020529"/>
              <a:chExt cx="6968574" cy="1106129"/>
            </a:xfrm>
          </p:grpSpPr>
          <p:sp>
            <p:nvSpPr>
              <p:cNvPr id="31" name="Rounded Rectangle 30"/>
              <p:cNvSpPr/>
              <p:nvPr/>
            </p:nvSpPr>
            <p:spPr>
              <a:xfrm>
                <a:off x="4948083" y="2020529"/>
                <a:ext cx="6150077" cy="1106129"/>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ounded Rectangle 31"/>
              <p:cNvSpPr/>
              <p:nvPr/>
            </p:nvSpPr>
            <p:spPr>
              <a:xfrm>
                <a:off x="4129586" y="2363428"/>
                <a:ext cx="735480" cy="435077"/>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UTM Avo" pitchFamily="18" charset="0"/>
                  </a:rPr>
                  <a:t>2</a:t>
                </a:r>
              </a:p>
            </p:txBody>
          </p:sp>
        </p:grpSp>
        <p:sp>
          <p:nvSpPr>
            <p:cNvPr id="30" name="TextBox 29"/>
            <p:cNvSpPr txBox="1"/>
            <p:nvPr/>
          </p:nvSpPr>
          <p:spPr>
            <a:xfrm>
              <a:off x="4557248" y="2139967"/>
              <a:ext cx="7093978" cy="807913"/>
            </a:xfrm>
            <a:prstGeom prst="rect">
              <a:avLst/>
            </a:prstGeom>
            <a:noFill/>
          </p:spPr>
          <p:txBody>
            <a:bodyPr wrap="square" rtlCol="0">
              <a:spAutoFit/>
            </a:bodyPr>
            <a:lstStyle/>
            <a:p>
              <a:pPr lvl="0" eaLnBrk="0" hangingPunct="0"/>
              <a:r>
                <a:rPr lang="en-US" altLang="zh-CN" sz="3200" b="1" dirty="0" err="1">
                  <a:latin typeface="utm avo" pitchFamily="18" charset="0"/>
                  <a:ea typeface="Arial-Rounded" panose="020B0500000000000000" pitchFamily="34" charset="0"/>
                  <a:cs typeface="Times New Roman" panose="02020603050405020304" pitchFamily="18" charset="0"/>
                </a:rPr>
                <a:t>Trả</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lời</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được</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các</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câu</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hỏi</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liên</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quan</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bài</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đọc</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Nêu</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được</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nội</a:t>
              </a:r>
              <a:r>
                <a:rPr lang="en-US" altLang="zh-CN" sz="3200" b="1" dirty="0">
                  <a:latin typeface="utm avo" pitchFamily="18" charset="0"/>
                  <a:ea typeface="Arial-Rounded" panose="020B0500000000000000" pitchFamily="34" charset="0"/>
                  <a:cs typeface="Times New Roman" panose="02020603050405020304" pitchFamily="18" charset="0"/>
                </a:rPr>
                <a:t> dung </a:t>
              </a:r>
              <a:r>
                <a:rPr lang="en-US" altLang="zh-CN" sz="3200" b="1" dirty="0" err="1">
                  <a:latin typeface="utm avo" pitchFamily="18" charset="0"/>
                  <a:ea typeface="Arial-Rounded" panose="020B0500000000000000" pitchFamily="34" charset="0"/>
                  <a:cs typeface="Times New Roman" panose="02020603050405020304" pitchFamily="18" charset="0"/>
                </a:rPr>
                <a:t>bài</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học</a:t>
              </a:r>
              <a:r>
                <a:rPr lang="en-US" altLang="zh-CN" sz="3200" b="1" dirty="0">
                  <a:latin typeface="utm avo" pitchFamily="18" charset="0"/>
                  <a:ea typeface="Arial-Rounded" panose="020B0500000000000000" pitchFamily="34" charset="0"/>
                  <a:cs typeface="Times New Roman" panose="02020603050405020304" pitchFamily="18" charset="0"/>
                </a:rPr>
                <a:t>.</a:t>
              </a:r>
              <a:endParaRPr lang="zh-CN" altLang="en-US" sz="3200" b="1" dirty="0">
                <a:latin typeface="utm avo" pitchFamily="18" charset="0"/>
                <a:ea typeface="Arial-Rounded" panose="020B0500000000000000" pitchFamily="34" charset="0"/>
                <a:cs typeface="Times New Roman" panose="02020603050405020304" pitchFamily="18" charset="0"/>
              </a:endParaRPr>
            </a:p>
          </p:txBody>
        </p:sp>
      </p:grpSp>
      <p:cxnSp>
        <p:nvCxnSpPr>
          <p:cNvPr id="33" name="Straight Connector 32"/>
          <p:cNvCxnSpPr/>
          <p:nvPr/>
        </p:nvCxnSpPr>
        <p:spPr>
          <a:xfrm>
            <a:off x="4050891" y="5227469"/>
            <a:ext cx="1220510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77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20" name="文本框 22">
            <a:extLst>
              <a:ext uri="{FF2B5EF4-FFF2-40B4-BE49-F238E27FC236}">
                <a16:creationId xmlns:a16="http://schemas.microsoft.com/office/drawing/2014/main" id="{8E852256-A333-49D6-ADCD-2215C66790B1}"/>
              </a:ext>
            </a:extLst>
          </p:cNvPr>
          <p:cNvSpPr txBox="1"/>
          <p:nvPr/>
        </p:nvSpPr>
        <p:spPr>
          <a:xfrm>
            <a:off x="4788876" y="517807"/>
            <a:ext cx="6964831" cy="1231107"/>
          </a:xfrm>
          <a:prstGeom prst="rect">
            <a:avLst/>
          </a:prstGeom>
          <a:noFill/>
        </p:spPr>
        <p:txBody>
          <a:bodyPr wrap="square" lIns="121917" tIns="60958" rIns="121917" bIns="60958" rtlCol="0">
            <a:spAutoFit/>
          </a:bodyPr>
          <a:lstStyle/>
          <a:p>
            <a:r>
              <a:rPr lang="en-US" altLang="zh-CN" sz="7200" dirty="0" err="1">
                <a:latin typeface="iCiel Cadena" panose="02000503000000020004" pitchFamily="2" charset="0"/>
                <a:ea typeface="思源黑体 CN Bold" panose="020B0800000000000000" pitchFamily="34" charset="-122"/>
              </a:rPr>
              <a:t>Yêu</a:t>
            </a:r>
            <a:r>
              <a:rPr lang="en-US" altLang="zh-CN" sz="7200" dirty="0">
                <a:latin typeface="iCiel Cadena" panose="02000503000000020004" pitchFamily="2" charset="0"/>
                <a:ea typeface="思源黑体 CN Bold" panose="020B0800000000000000" pitchFamily="34" charset="-122"/>
              </a:rPr>
              <a:t> </a:t>
            </a:r>
            <a:r>
              <a:rPr lang="en-US" altLang="zh-CN" sz="7200" dirty="0" err="1">
                <a:latin typeface="iCiel Cadena" panose="02000503000000020004" pitchFamily="2" charset="0"/>
                <a:ea typeface="思源黑体 CN Bold" panose="020B0800000000000000" pitchFamily="34" charset="-122"/>
              </a:rPr>
              <a:t>cầu</a:t>
            </a:r>
            <a:r>
              <a:rPr lang="en-US" altLang="zh-CN" sz="7200" dirty="0">
                <a:latin typeface="iCiel Cadena" panose="02000503000000020004" pitchFamily="2" charset="0"/>
                <a:ea typeface="思源黑体 CN Bold" panose="020B0800000000000000" pitchFamily="34" charset="-122"/>
              </a:rPr>
              <a:t> </a:t>
            </a:r>
            <a:r>
              <a:rPr lang="en-US" altLang="zh-CN" sz="7200" dirty="0" err="1">
                <a:latin typeface="iCiel Cadena" panose="02000503000000020004" pitchFamily="2" charset="0"/>
                <a:ea typeface="思源黑体 CN Bold" panose="020B0800000000000000" pitchFamily="34" charset="-122"/>
              </a:rPr>
              <a:t>cần</a:t>
            </a:r>
            <a:r>
              <a:rPr lang="en-US" altLang="zh-CN" sz="7200" dirty="0">
                <a:latin typeface="iCiel Cadena" panose="02000503000000020004" pitchFamily="2" charset="0"/>
                <a:ea typeface="思源黑体 CN Bold" panose="020B0800000000000000" pitchFamily="34" charset="-122"/>
              </a:rPr>
              <a:t> </a:t>
            </a:r>
            <a:r>
              <a:rPr lang="en-US" altLang="zh-CN" sz="7200" dirty="0" err="1">
                <a:latin typeface="iCiel Cadena" panose="02000503000000020004" pitchFamily="2" charset="0"/>
                <a:ea typeface="思源黑体 CN Bold" panose="020B0800000000000000" pitchFamily="34" charset="-122"/>
              </a:rPr>
              <a:t>đạt</a:t>
            </a:r>
            <a:endParaRPr lang="zh-CN" altLang="en-US" sz="7200" dirty="0">
              <a:latin typeface="iCiel Cadena" panose="02000503000000020004" pitchFamily="2" charset="0"/>
              <a:ea typeface="思源黑体 CN Bold" panose="020B0800000000000000" pitchFamily="34" charset="-122"/>
            </a:endParaRPr>
          </a:p>
        </p:txBody>
      </p:sp>
      <p:pic>
        <p:nvPicPr>
          <p:cNvPr id="22" name="Picture 21" descr="A picture containing toy, doll, clock, drawing&#10;&#10;Description automatically generated">
            <a:extLst>
              <a:ext uri="{FF2B5EF4-FFF2-40B4-BE49-F238E27FC236}">
                <a16:creationId xmlns:a16="http://schemas.microsoft.com/office/drawing/2014/main" id="{EE450A0D-CEC3-4764-809D-6E89BC327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93" y="5171481"/>
            <a:ext cx="4255828" cy="4097707"/>
          </a:xfrm>
          <a:prstGeom prst="rect">
            <a:avLst/>
          </a:prstGeom>
        </p:spPr>
      </p:pic>
      <p:grpSp>
        <p:nvGrpSpPr>
          <p:cNvPr id="23" name="Group 22"/>
          <p:cNvGrpSpPr/>
          <p:nvPr/>
        </p:nvGrpSpPr>
        <p:grpSpPr>
          <a:xfrm>
            <a:off x="3470837" y="2266721"/>
            <a:ext cx="11496963" cy="1474839"/>
            <a:chOff x="3288927" y="2027901"/>
            <a:chExt cx="8622722" cy="1106129"/>
          </a:xfrm>
        </p:grpSpPr>
        <p:grpSp>
          <p:nvGrpSpPr>
            <p:cNvPr id="24" name="Group 23"/>
            <p:cNvGrpSpPr/>
            <p:nvPr/>
          </p:nvGrpSpPr>
          <p:grpSpPr>
            <a:xfrm>
              <a:off x="3288927" y="2027901"/>
              <a:ext cx="8622722" cy="1106129"/>
              <a:chOff x="4129586" y="2020529"/>
              <a:chExt cx="7085620" cy="1106129"/>
            </a:xfrm>
          </p:grpSpPr>
          <p:sp>
            <p:nvSpPr>
              <p:cNvPr id="26" name="Rounded Rectangle 25"/>
              <p:cNvSpPr/>
              <p:nvPr/>
            </p:nvSpPr>
            <p:spPr>
              <a:xfrm>
                <a:off x="5065129" y="2020529"/>
                <a:ext cx="6150077" cy="1106129"/>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ounded Rectangle 26"/>
              <p:cNvSpPr/>
              <p:nvPr/>
            </p:nvSpPr>
            <p:spPr>
              <a:xfrm>
                <a:off x="4129586" y="2363428"/>
                <a:ext cx="735480" cy="435077"/>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UTM Avo" pitchFamily="18" charset="0"/>
                  </a:rPr>
                  <a:t>1</a:t>
                </a:r>
              </a:p>
            </p:txBody>
          </p:sp>
        </p:grpSp>
        <p:sp>
          <p:nvSpPr>
            <p:cNvPr id="25" name="TextBox 24"/>
            <p:cNvSpPr txBox="1"/>
            <p:nvPr/>
          </p:nvSpPr>
          <p:spPr>
            <a:xfrm>
              <a:off x="4557248" y="2139967"/>
              <a:ext cx="6710519" cy="807913"/>
            </a:xfrm>
            <a:prstGeom prst="rect">
              <a:avLst/>
            </a:prstGeom>
            <a:noFill/>
          </p:spPr>
          <p:txBody>
            <a:bodyPr wrap="square" rtlCol="0">
              <a:spAutoFit/>
            </a:bodyPr>
            <a:lstStyle/>
            <a:p>
              <a:pPr lvl="0" eaLnBrk="0" hangingPunct="0"/>
              <a:r>
                <a:rPr lang="en-US" altLang="zh-CN" sz="3200" b="1" dirty="0" err="1">
                  <a:latin typeface="utm avo" pitchFamily="18" charset="0"/>
                  <a:ea typeface="Arial-Rounded" panose="020B0500000000000000" pitchFamily="34" charset="0"/>
                  <a:cs typeface="Times New Roman" panose="02020603050405020304" pitchFamily="18" charset="0"/>
                </a:rPr>
                <a:t>Đọc</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đúng</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thể</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hiện</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được</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giọng</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đọc</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của</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bài</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Biết</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ngắt</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nghỉ</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hơi</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đúng</a:t>
              </a:r>
              <a:r>
                <a:rPr lang="en-US" altLang="zh-CN" sz="3200" b="1" dirty="0">
                  <a:latin typeface="utm avo" pitchFamily="18" charset="0"/>
                  <a:ea typeface="Arial-Rounded" panose="020B0500000000000000" pitchFamily="34" charset="0"/>
                  <a:cs typeface="Times New Roman" panose="02020603050405020304" pitchFamily="18" charset="0"/>
                </a:rPr>
                <a:t>.</a:t>
              </a:r>
              <a:endParaRPr lang="zh-CN" altLang="en-US" sz="3200" b="1" dirty="0">
                <a:latin typeface="utm avo" pitchFamily="18" charset="0"/>
                <a:ea typeface="Arial-Rounded" panose="020B0500000000000000" pitchFamily="34" charset="0"/>
                <a:cs typeface="Times New Roman" panose="02020603050405020304" pitchFamily="18" charset="0"/>
              </a:endParaRPr>
            </a:p>
          </p:txBody>
        </p:sp>
      </p:grpSp>
      <p:grpSp>
        <p:nvGrpSpPr>
          <p:cNvPr id="28" name="Group 27"/>
          <p:cNvGrpSpPr/>
          <p:nvPr/>
        </p:nvGrpSpPr>
        <p:grpSpPr>
          <a:xfrm>
            <a:off x="3470837" y="4259367"/>
            <a:ext cx="11307047" cy="1474839"/>
            <a:chOff x="3288927" y="2027901"/>
            <a:chExt cx="8480285" cy="1106129"/>
          </a:xfrm>
        </p:grpSpPr>
        <p:grpSp>
          <p:nvGrpSpPr>
            <p:cNvPr id="29" name="Group 28"/>
            <p:cNvGrpSpPr/>
            <p:nvPr/>
          </p:nvGrpSpPr>
          <p:grpSpPr>
            <a:xfrm>
              <a:off x="3288927" y="2027901"/>
              <a:ext cx="8480285" cy="1106129"/>
              <a:chOff x="4129586" y="2020529"/>
              <a:chExt cx="6968574" cy="1106129"/>
            </a:xfrm>
          </p:grpSpPr>
          <p:sp>
            <p:nvSpPr>
              <p:cNvPr id="31" name="Rounded Rectangle 30"/>
              <p:cNvSpPr/>
              <p:nvPr/>
            </p:nvSpPr>
            <p:spPr>
              <a:xfrm>
                <a:off x="4948083" y="2020529"/>
                <a:ext cx="6150077" cy="1106129"/>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ounded Rectangle 31"/>
              <p:cNvSpPr/>
              <p:nvPr/>
            </p:nvSpPr>
            <p:spPr>
              <a:xfrm>
                <a:off x="4129586" y="2363428"/>
                <a:ext cx="735480" cy="435077"/>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UTM Avo" pitchFamily="18" charset="0"/>
                  </a:rPr>
                  <a:t>2</a:t>
                </a:r>
              </a:p>
            </p:txBody>
          </p:sp>
        </p:grpSp>
        <p:sp>
          <p:nvSpPr>
            <p:cNvPr id="30" name="TextBox 29"/>
            <p:cNvSpPr txBox="1"/>
            <p:nvPr/>
          </p:nvSpPr>
          <p:spPr>
            <a:xfrm>
              <a:off x="4557248" y="2139967"/>
              <a:ext cx="7093978" cy="807913"/>
            </a:xfrm>
            <a:prstGeom prst="rect">
              <a:avLst/>
            </a:prstGeom>
            <a:noFill/>
          </p:spPr>
          <p:txBody>
            <a:bodyPr wrap="square" rtlCol="0">
              <a:spAutoFit/>
            </a:bodyPr>
            <a:lstStyle/>
            <a:p>
              <a:pPr lvl="0" eaLnBrk="0" hangingPunct="0"/>
              <a:r>
                <a:rPr lang="en-US" altLang="zh-CN" sz="3200" b="1" dirty="0" err="1">
                  <a:latin typeface="utm avo" pitchFamily="18" charset="0"/>
                  <a:ea typeface="Arial-Rounded" panose="020B0500000000000000" pitchFamily="34" charset="0"/>
                  <a:cs typeface="Times New Roman" panose="02020603050405020304" pitchFamily="18" charset="0"/>
                </a:rPr>
                <a:t>Trả</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lời</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được</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các</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câu</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hỏi</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liên</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quan</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bài</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đọc</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Nêu</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được</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nội</a:t>
              </a:r>
              <a:r>
                <a:rPr lang="en-US" altLang="zh-CN" sz="3200" b="1" dirty="0">
                  <a:latin typeface="utm avo" pitchFamily="18" charset="0"/>
                  <a:ea typeface="Arial-Rounded" panose="020B0500000000000000" pitchFamily="34" charset="0"/>
                  <a:cs typeface="Times New Roman" panose="02020603050405020304" pitchFamily="18" charset="0"/>
                </a:rPr>
                <a:t> dung </a:t>
              </a:r>
              <a:r>
                <a:rPr lang="en-US" altLang="zh-CN" sz="3200" b="1" dirty="0" err="1">
                  <a:latin typeface="utm avo" pitchFamily="18" charset="0"/>
                  <a:ea typeface="Arial-Rounded" panose="020B0500000000000000" pitchFamily="34" charset="0"/>
                  <a:cs typeface="Times New Roman" panose="02020603050405020304" pitchFamily="18" charset="0"/>
                </a:rPr>
                <a:t>bài</a:t>
              </a:r>
              <a:r>
                <a:rPr lang="en-US" altLang="zh-CN" sz="3200" b="1" dirty="0">
                  <a:latin typeface="utm avo" pitchFamily="18" charset="0"/>
                  <a:ea typeface="Arial-Rounded" panose="020B0500000000000000" pitchFamily="34" charset="0"/>
                  <a:cs typeface="Times New Roman" panose="02020603050405020304" pitchFamily="18" charset="0"/>
                </a:rPr>
                <a:t> </a:t>
              </a:r>
              <a:r>
                <a:rPr lang="en-US" altLang="zh-CN" sz="3200" b="1" dirty="0" err="1">
                  <a:latin typeface="utm avo" pitchFamily="18" charset="0"/>
                  <a:ea typeface="Arial-Rounded" panose="020B0500000000000000" pitchFamily="34" charset="0"/>
                  <a:cs typeface="Times New Roman" panose="02020603050405020304" pitchFamily="18" charset="0"/>
                </a:rPr>
                <a:t>học</a:t>
              </a:r>
              <a:r>
                <a:rPr lang="en-US" altLang="zh-CN" sz="3200" b="1" dirty="0">
                  <a:latin typeface="utm avo" pitchFamily="18" charset="0"/>
                  <a:ea typeface="Arial-Rounded" panose="020B0500000000000000" pitchFamily="34" charset="0"/>
                  <a:cs typeface="Times New Roman" panose="02020603050405020304" pitchFamily="18" charset="0"/>
                </a:rPr>
                <a:t>.</a:t>
              </a:r>
              <a:endParaRPr lang="zh-CN" altLang="en-US" sz="3200" b="1" dirty="0">
                <a:latin typeface="utm avo" pitchFamily="18" charset="0"/>
                <a:ea typeface="Arial-Rounded" panose="020B0500000000000000" pitchFamily="34" charset="0"/>
                <a:cs typeface="Times New Roman" panose="02020603050405020304" pitchFamily="18" charset="0"/>
              </a:endParaRPr>
            </a:p>
          </p:txBody>
        </p:sp>
      </p:grpSp>
      <p:cxnSp>
        <p:nvCxnSpPr>
          <p:cNvPr id="33" name="Straight Connector 32"/>
          <p:cNvCxnSpPr/>
          <p:nvPr/>
        </p:nvCxnSpPr>
        <p:spPr>
          <a:xfrm>
            <a:off x="4050891" y="5227469"/>
            <a:ext cx="1220510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95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978076" y="837551"/>
            <a:ext cx="2892045" cy="902724"/>
          </a:xfrm>
          <a:prstGeom prst="rect">
            <a:avLst/>
          </a:prstGeom>
          <a:noFill/>
        </p:spPr>
        <p:txBody>
          <a:bodyPr wrap="square" lIns="162473" tIns="81237" rIns="162473" bIns="81237" rtlCol="0">
            <a:spAutoFit/>
          </a:bodyPr>
          <a:lstStyle/>
          <a:p>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DẶN DÒ</a:t>
            </a:r>
          </a:p>
        </p:txBody>
      </p:sp>
      <p:sp>
        <p:nvSpPr>
          <p:cNvPr id="2" name="AutoShape 2" descr="Album - Ảnh Chim Hoạt Hình - Free Transparent PNG Clipart Images Download"/>
          <p:cNvSpPr>
            <a:spLocks noChangeAspect="1" noChangeArrowheads="1"/>
          </p:cNvSpPr>
          <p:nvPr/>
        </p:nvSpPr>
        <p:spPr bwMode="auto">
          <a:xfrm>
            <a:off x="207433" y="247650"/>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4800">
              <a:latin typeface="Times New Roman" panose="02020603050405020304" pitchFamily="18" charset="0"/>
              <a:cs typeface="Times New Roman" panose="02020603050405020304" pitchFamily="18" charset="0"/>
            </a:endParaRPr>
          </a:p>
        </p:txBody>
      </p:sp>
      <p:pic>
        <p:nvPicPr>
          <p:cNvPr id="4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0" y="8144934"/>
            <a:ext cx="16256000" cy="992953"/>
          </a:xfrm>
          <a:prstGeom prst="rect">
            <a:avLst/>
          </a:prstGeom>
        </p:spPr>
      </p:pic>
      <p:grpSp>
        <p:nvGrpSpPr>
          <p:cNvPr id="46" name="Group 45">
            <a:extLst>
              <a:ext uri="{FF2B5EF4-FFF2-40B4-BE49-F238E27FC236}">
                <a16:creationId xmlns:a16="http://schemas.microsoft.com/office/drawing/2014/main" id="{7A807A5E-B68A-410C-AB0D-1D86BD6E42C7}"/>
              </a:ext>
            </a:extLst>
          </p:cNvPr>
          <p:cNvGrpSpPr/>
          <p:nvPr/>
        </p:nvGrpSpPr>
        <p:grpSpPr>
          <a:xfrm>
            <a:off x="0" y="1"/>
            <a:ext cx="16256000" cy="491068"/>
            <a:chOff x="0" y="-127508"/>
            <a:chExt cx="12192000" cy="1361811"/>
          </a:xfrm>
        </p:grpSpPr>
        <p:sp>
          <p:nvSpPr>
            <p:cNvPr id="4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schemeClr val="tx1"/>
                </a:solidFill>
                <a:latin typeface="Times New Roman" panose="02020603050405020304" pitchFamily="18" charset="0"/>
                <a:cs typeface="Times New Roman" panose="02020603050405020304" pitchFamily="18" charset="0"/>
              </a:endParaRPr>
            </a:p>
          </p:txBody>
        </p:sp>
        <p:sp>
          <p:nvSpPr>
            <p:cNvPr id="4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schemeClr val="tx1"/>
                </a:solidFill>
                <a:latin typeface="Times New Roman" panose="02020603050405020304" pitchFamily="18" charset="0"/>
                <a:cs typeface="Times New Roman" panose="02020603050405020304" pitchFamily="18" charset="0"/>
              </a:endParaRPr>
            </a:p>
          </p:txBody>
        </p:sp>
      </p:gr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679" b="98172" l="0" r="94889">
                        <a14:foregroundMark x1="21444" y1="12063" x2="69222" y2="10235"/>
                        <a14:foregroundMark x1="19000" y1="9504" x2="14111" y2="23185"/>
                        <a14:foregroundMark x1="70222" y1="93786" x2="88444" y2="92637"/>
                        <a14:foregroundMark x1="27889" y1="90757" x2="46556" y2="93525"/>
                      </a14:backgroundRemoval>
                    </a14:imgEffect>
                  </a14:imgLayer>
                </a14:imgProps>
              </a:ext>
              <a:ext uri="{28A0092B-C50C-407E-A947-70E740481C1C}">
                <a14:useLocalDpi xmlns:a14="http://schemas.microsoft.com/office/drawing/2010/main" val="0"/>
              </a:ext>
            </a:extLst>
          </a:blip>
          <a:stretch>
            <a:fillRect/>
          </a:stretch>
        </p:blipFill>
        <p:spPr>
          <a:xfrm>
            <a:off x="13557411" y="3395887"/>
            <a:ext cx="2698589" cy="5742000"/>
          </a:xfrm>
          <a:prstGeom prst="rect">
            <a:avLst/>
          </a:prstGeom>
        </p:spPr>
      </p:pic>
      <p:sp>
        <p:nvSpPr>
          <p:cNvPr id="15" name="TextBox 14">
            <a:extLst>
              <a:ext uri="{FF2B5EF4-FFF2-40B4-BE49-F238E27FC236}">
                <a16:creationId xmlns:a16="http://schemas.microsoft.com/office/drawing/2014/main" id="{434297DE-FF56-44AC-B87A-8C9EAB791C51}"/>
              </a:ext>
            </a:extLst>
          </p:cNvPr>
          <p:cNvSpPr txBox="1"/>
          <p:nvPr/>
        </p:nvSpPr>
        <p:spPr>
          <a:xfrm>
            <a:off x="613833" y="1823888"/>
            <a:ext cx="14632793" cy="2380052"/>
          </a:xfrm>
          <a:prstGeom prst="rect">
            <a:avLst/>
          </a:prstGeom>
          <a:noFill/>
        </p:spPr>
        <p:txBody>
          <a:bodyPr wrap="square" lIns="162473" tIns="81237" rIns="162473" bIns="81237" rtlCol="0">
            <a:spAutoFit/>
          </a:bodyPr>
          <a:lstStyle/>
          <a:p>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Hôm</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nay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Ở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lần</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vở</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Việt</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19.</a:t>
            </a:r>
          </a:p>
        </p:txBody>
      </p:sp>
    </p:spTree>
    <p:extLst>
      <p:ext uri="{BB962C8B-B14F-4D97-AF65-F5344CB8AC3E}">
        <p14:creationId xmlns:p14="http://schemas.microsoft.com/office/powerpoint/2010/main" val="808033950"/>
      </p:ext>
    </p:extLst>
  </p:cSld>
  <p:clrMapOvr>
    <a:masterClrMapping/>
  </p:clrMapOvr>
  <mc:AlternateContent xmlns:mc="http://schemas.openxmlformats.org/markup-compatibility/2006" xmlns:p14="http://schemas.microsoft.com/office/powerpoint/2010/main">
    <mc:Choice Requires="p14">
      <p:transition p14:dur="250">
        <p14:warp dir="in"/>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2119" y="5136885"/>
            <a:ext cx="16271348" cy="40059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8203" y="1191"/>
            <a:ext cx="13823793"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2116" y="6277271"/>
            <a:ext cx="16251768"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57" y="3793229"/>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91740" y="393945"/>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4567" y="5436709"/>
            <a:ext cx="15915273" cy="3714940"/>
          </a:xfrm>
          <a:prstGeom prst="rect">
            <a:avLst/>
          </a:prstGeom>
        </p:spPr>
      </p:pic>
      <p:sp>
        <p:nvSpPr>
          <p:cNvPr id="18" name="TextBox 17"/>
          <p:cNvSpPr txBox="1"/>
          <p:nvPr/>
        </p:nvSpPr>
        <p:spPr>
          <a:xfrm>
            <a:off x="3657183" y="2861994"/>
            <a:ext cx="10177528" cy="1828386"/>
          </a:xfrm>
          <a:prstGeom prst="rect">
            <a:avLst/>
          </a:prstGeom>
          <a:noFill/>
        </p:spPr>
        <p:txBody>
          <a:bodyPr wrap="square" rtlCol="0">
            <a:spAutoFit/>
          </a:bodyPr>
          <a:lstStyle/>
          <a:p>
            <a:pPr algn="ct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Tạm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biệt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hẹn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gặp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lại</a:t>
            </a:r>
            <a:r>
              <a:rPr lang="en-US" sz="4000" b="1"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con </a:t>
            </a:r>
            <a:r>
              <a:rPr lang="en-US" sz="4000" b="1" dirty="0" err="1">
                <a:solidFill>
                  <a:srgbClr val="FF0000"/>
                </a:solidFill>
                <a:latin typeface="Times New Roman" panose="02020603050405020304" pitchFamily="18" charset="0"/>
                <a:cs typeface="Times New Roman" panose="02020603050405020304" pitchFamily="18" charset="0"/>
              </a:rPr>
              <a:t>vào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sau</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sp>
        <p:nvSpPr>
          <p:cNvPr id="5" name="TextBox 4"/>
          <p:cNvSpPr txBox="1"/>
          <p:nvPr/>
        </p:nvSpPr>
        <p:spPr>
          <a:xfrm>
            <a:off x="1878699" y="2019667"/>
            <a:ext cx="11618349" cy="718058"/>
          </a:xfrm>
          <a:prstGeom prst="rect">
            <a:avLst/>
          </a:prstGeom>
          <a:noFill/>
        </p:spPr>
        <p:txBody>
          <a:bodyPr wrap="square" lIns="162473" tIns="81237" rIns="162473" bIns="81237"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Qua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minh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họa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đoán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đọc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6" name="Group 5"/>
          <p:cNvGrpSpPr/>
          <p:nvPr/>
        </p:nvGrpSpPr>
        <p:grpSpPr>
          <a:xfrm>
            <a:off x="440798" y="642361"/>
            <a:ext cx="2286360" cy="94211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r>
                <a:rPr lang="en-US" sz="3600" dirty="0">
                  <a:solidFill>
                    <a:srgbClr val="0070C0"/>
                  </a:solidFill>
                  <a:latin typeface="Times New Roman" panose="02020603050405020304" pitchFamily="18" charset="0"/>
                  <a:cs typeface="Times New Roman" panose="02020603050405020304" pitchFamily="18" charset="0"/>
                </a:rPr>
                <a:t>ĐỌC</a:t>
              </a:r>
            </a:p>
          </p:txBody>
        </p:sp>
      </p:gr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334103" y="1843359"/>
            <a:ext cx="1544596" cy="992954"/>
          </a:xfrm>
          <a:prstGeom prst="rect">
            <a:avLst/>
          </a:prstGeom>
        </p:spPr>
      </p:pic>
      <p:grpSp>
        <p:nvGrpSpPr>
          <p:cNvPr id="19" name="Group 18">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grpSp>
      <p:pic>
        <p:nvPicPr>
          <p:cNvPr id="4098"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25000"/>
                    </a14:imgEffect>
                    <a14:imgEffect>
                      <a14:saturation sat="300000"/>
                    </a14:imgEffect>
                  </a14:imgLayer>
                </a14:imgProps>
              </a:ext>
              <a:ext uri="{28A0092B-C50C-407E-A947-70E740481C1C}">
                <a14:useLocalDpi xmlns:a14="http://schemas.microsoft.com/office/drawing/2010/main" val="0"/>
              </a:ext>
            </a:extLst>
          </a:blip>
          <a:srcRect l="36448" t="25863" r="8809" b="8203"/>
          <a:stretch/>
        </p:blipFill>
        <p:spPr bwMode="auto">
          <a:xfrm>
            <a:off x="2342546" y="2836313"/>
            <a:ext cx="11653819" cy="536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1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62587" y="926685"/>
            <a:ext cx="8572401" cy="677044"/>
          </a:xfrm>
          <a:prstGeom prst="rect">
            <a:avLst/>
          </a:prstGeom>
          <a:solidFill>
            <a:schemeClr val="bg1"/>
          </a:solidFill>
        </p:spPr>
        <p:txBody>
          <a:bodyPr wrap="square" lIns="121855" tIns="60928" rIns="121855" bIns="60928" rtlCol="0">
            <a:spAutoFit/>
          </a:bodyPr>
          <a:lstStyle/>
          <a:p>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532964" y="1696277"/>
            <a:ext cx="15186007" cy="7064177"/>
          </a:xfrm>
          <a:prstGeom prst="rect">
            <a:avLst/>
          </a:prstGeom>
          <a:solidFill>
            <a:schemeClr val="bg1"/>
          </a:solidFill>
        </p:spPr>
        <p:txBody>
          <a:bodyPr wrap="square" lIns="121855" tIns="60928" rIns="121855" bIns="60928" rtlCol="0">
            <a:spAutoFit/>
          </a:bodyPr>
          <a:lstStyle/>
          <a:p>
            <a:pPr indent="463550"/>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B, C, D, Đ, E,…</a:t>
            </a:r>
          </a:p>
          <a:p>
            <a:pPr indent="463550"/>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0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nSpc>
                <a:spcPct val="120000"/>
              </a:lnSpc>
            </a:pP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ounded Rectangle 9"/>
          <p:cNvSpPr/>
          <p:nvPr/>
        </p:nvSpPr>
        <p:spPr>
          <a:xfrm>
            <a:off x="3634082" y="7797305"/>
            <a:ext cx="4329572" cy="840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40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40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40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2" name="Oval 11"/>
          <p:cNvSpPr/>
          <p:nvPr/>
        </p:nvSpPr>
        <p:spPr>
          <a:xfrm>
            <a:off x="682993" y="1833470"/>
            <a:ext cx="387141" cy="42588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4" name="Oval 13"/>
          <p:cNvSpPr/>
          <p:nvPr/>
        </p:nvSpPr>
        <p:spPr>
          <a:xfrm>
            <a:off x="664413" y="4696559"/>
            <a:ext cx="387141" cy="42588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2</a:t>
            </a: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4343" y="8506838"/>
            <a:ext cx="16256000" cy="744593"/>
          </a:xfrm>
          <a:prstGeom prst="rect">
            <a:avLst/>
          </a:prstGeom>
          <a:solidFill>
            <a:schemeClr val="bg1"/>
          </a:solidFill>
        </p:spPr>
      </p:pic>
    </p:spTree>
    <p:extLst>
      <p:ext uri="{BB962C8B-B14F-4D97-AF65-F5344CB8AC3E}">
        <p14:creationId xmlns:p14="http://schemas.microsoft.com/office/powerpoint/2010/main" val="6423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anim calcmode="lin" valueType="num">
                                      <p:cBhvr>
                                        <p:cTn id="8" dur="250" fill="hold"/>
                                        <p:tgtEl>
                                          <p:spTgt spid="10"/>
                                        </p:tgtEl>
                                        <p:attrNameLst>
                                          <p:attrName>ppt_x</p:attrName>
                                        </p:attrNameLst>
                                      </p:cBhvr>
                                      <p:tavLst>
                                        <p:tav tm="0">
                                          <p:val>
                                            <p:strVal val="#ppt_x"/>
                                          </p:val>
                                        </p:tav>
                                        <p:tav tm="100000">
                                          <p:val>
                                            <p:strVal val="#ppt_x"/>
                                          </p:val>
                                        </p:tav>
                                      </p:tavLst>
                                    </p:anim>
                                    <p:anim calcmode="lin" valueType="num">
                                      <p:cBhvr>
                                        <p:cTn id="9"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50"/>
                                        <p:tgtEl>
                                          <p:spTgt spid="1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50"/>
                                        <p:tgtEl>
                                          <p:spTgt spid="14"/>
                                        </p:tgtEl>
                                      </p:cBhvr>
                                    </p:animEffect>
                                  </p:childTnLst>
                                </p:cTn>
                              </p:par>
                              <p:par>
                                <p:cTn id="18" presetID="5" presetClass="exit" presetSubtype="10" fill="hold" grpId="1" nodeType="withEffect">
                                  <p:stCondLst>
                                    <p:cond delay="0"/>
                                  </p:stCondLst>
                                  <p:childTnLst>
                                    <p:animEffect transition="out" filter="checkerboard(across)">
                                      <p:cBhvr>
                                        <p:cTn id="19" dur="250"/>
                                        <p:tgtEl>
                                          <p:spTgt spid="10"/>
                                        </p:tgtEl>
                                      </p:cBhvr>
                                    </p:animEffect>
                                    <p:set>
                                      <p:cBhvr>
                                        <p:cTn id="20" dur="1" fill="hold">
                                          <p:stCondLst>
                                            <p:cond delay="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17103" y="700456"/>
            <a:ext cx="8610077" cy="677044"/>
          </a:xfrm>
          <a:prstGeom prst="rect">
            <a:avLst/>
          </a:prstGeom>
          <a:noFill/>
        </p:spPr>
        <p:txBody>
          <a:bodyPr wrap="square" lIns="121855" tIns="60928" rIns="121855" bIns="60928" rtlCol="0">
            <a:spAutoFit/>
          </a:bodyPr>
          <a:lstStyle/>
          <a:p>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261882" y="1315728"/>
            <a:ext cx="15732235" cy="7993342"/>
          </a:xfrm>
          <a:prstGeom prst="rect">
            <a:avLst/>
          </a:prstGeom>
          <a:noFill/>
        </p:spPr>
        <p:txBody>
          <a:bodyPr wrap="square" lIns="121855" tIns="60928" rIns="121855" bIns="60928" rtlCol="0">
            <a:spAutoFit/>
          </a:bodyPr>
          <a:lstStyle/>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B, C, D, Đ, E,…</a:t>
            </a:r>
          </a:p>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r>
              <a:rPr lang="en-US" sz="24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nSpc>
                <a:spcPct val="120000"/>
              </a:lnSpc>
            </a:pP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ounded Rectangle 9"/>
          <p:cNvSpPr/>
          <p:nvPr/>
        </p:nvSpPr>
        <p:spPr>
          <a:xfrm>
            <a:off x="1544311" y="8023534"/>
            <a:ext cx="3740922"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Luyện</a:t>
            </a:r>
            <a:r>
              <a:rPr lang="en-US" sz="36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đọc</a:t>
            </a:r>
            <a:r>
              <a:rPr lang="en-US" sz="36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đoạn</a:t>
            </a:r>
            <a:endParaRPr lang="en-US" sz="36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Oval 11"/>
          <p:cNvSpPr/>
          <p:nvPr/>
        </p:nvSpPr>
        <p:spPr>
          <a:xfrm>
            <a:off x="295852" y="139190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4" name="Oval 13"/>
          <p:cNvSpPr/>
          <p:nvPr/>
        </p:nvSpPr>
        <p:spPr>
          <a:xfrm>
            <a:off x="369245" y="4700342"/>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2</a:t>
            </a: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3296" y="61648"/>
            <a:ext cx="1881384" cy="1328389"/>
          </a:xfrm>
          <a:prstGeom prst="rect">
            <a:avLst/>
          </a:prstGeom>
        </p:spPr>
      </p:pic>
      <p:cxnSp>
        <p:nvCxnSpPr>
          <p:cNvPr id="13" name="Straight Connector 12"/>
          <p:cNvCxnSpPr/>
          <p:nvPr/>
        </p:nvCxnSpPr>
        <p:spPr>
          <a:xfrm>
            <a:off x="6283612" y="1842455"/>
            <a:ext cx="1602870"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30AB8A63-6B76-4FF1-963D-433FD5039FE4}"/>
              </a:ext>
            </a:extLst>
          </p:cNvPr>
          <p:cNvSpPr txBox="1"/>
          <p:nvPr/>
        </p:nvSpPr>
        <p:spPr>
          <a:xfrm>
            <a:off x="756386" y="8217222"/>
            <a:ext cx="11466576"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có</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tiếng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đồn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xa</a:t>
            </a:r>
            <a:r>
              <a:rPr lang="en-US" sz="3600" b="1" dirty="0">
                <a:solidFill>
                  <a:srgbClr val="002060"/>
                </a:solidFill>
                <a:latin typeface="Times New Roman" panose="02020603050405020304" pitchFamily="18" charset="0"/>
                <a:cs typeface="Times New Roman" panose="02020603050405020304" pitchFamily="18" charset="0"/>
              </a:rPr>
              <a:t>, đ</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ợc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rất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nhiều</a:t>
            </a:r>
            <a:r>
              <a:rPr lang="en-US" sz="3600" b="1" dirty="0">
                <a:solidFill>
                  <a:srgbClr val="002060"/>
                </a:solidFill>
                <a:latin typeface="Times New Roman" panose="02020603050405020304" pitchFamily="18" charset="0"/>
                <a:cs typeface="Times New Roman" panose="02020603050405020304" pitchFamily="18" charset="0"/>
              </a:rPr>
              <a:t> ng</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ời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biết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đến</a:t>
            </a:r>
            <a:r>
              <a:rPr lang="en-US" sz="36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2502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5" presetClass="exit" presetSubtype="10" fill="hold" grpId="0" nodeType="withEffect">
                                  <p:stCondLst>
                                    <p:cond delay="0"/>
                                  </p:stCondLst>
                                  <p:childTnLst>
                                    <p:animEffect transition="out" filter="checkerboard(across)">
                                      <p:cBhvr>
                                        <p:cTn id="9" dur="250"/>
                                        <p:tgtEl>
                                          <p:spTgt spid="10"/>
                                        </p:tgtEl>
                                      </p:cBhvr>
                                    </p:animEffect>
                                    <p:set>
                                      <p:cBhvr>
                                        <p:cTn id="10" dur="1" fill="hold">
                                          <p:stCondLst>
                                            <p:cond delay="24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2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250"/>
                                        <p:tgtEl>
                                          <p:spTgt spid="13"/>
                                        </p:tgtEl>
                                      </p:cBhvr>
                                    </p:animEffect>
                                    <p:set>
                                      <p:cBhvr>
                                        <p:cTn id="23" dur="1" fill="hold">
                                          <p:stCondLst>
                                            <p:cond delay="2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17103" y="700456"/>
            <a:ext cx="8610077" cy="677044"/>
          </a:xfrm>
          <a:prstGeom prst="rect">
            <a:avLst/>
          </a:prstGeom>
          <a:noFill/>
        </p:spPr>
        <p:txBody>
          <a:bodyPr wrap="square" lIns="121855" tIns="60928" rIns="121855" bIns="60928" rtlCol="0">
            <a:spAutoFit/>
          </a:bodyPr>
          <a:lstStyle/>
          <a:p>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261882" y="1315728"/>
            <a:ext cx="15732235" cy="7993342"/>
          </a:xfrm>
          <a:prstGeom prst="rect">
            <a:avLst/>
          </a:prstGeom>
          <a:noFill/>
        </p:spPr>
        <p:txBody>
          <a:bodyPr wrap="square" lIns="121855" tIns="60928" rIns="121855" bIns="60928" rtlCol="0">
            <a:spAutoFit/>
          </a:bodyPr>
          <a:lstStyle/>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B, C, D, Đ, E,…</a:t>
            </a:r>
          </a:p>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r>
              <a:rPr lang="en-US" sz="24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nSpc>
                <a:spcPct val="120000"/>
              </a:lnSpc>
            </a:pP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Oval 11"/>
          <p:cNvSpPr/>
          <p:nvPr/>
        </p:nvSpPr>
        <p:spPr>
          <a:xfrm>
            <a:off x="295852" y="139190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4" name="Oval 13"/>
          <p:cNvSpPr/>
          <p:nvPr/>
        </p:nvSpPr>
        <p:spPr>
          <a:xfrm>
            <a:off x="369245" y="4700342"/>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2</a:t>
            </a: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3296" y="61648"/>
            <a:ext cx="1881384" cy="1328389"/>
          </a:xfrm>
          <a:prstGeom prst="rect">
            <a:avLst/>
          </a:prstGeom>
        </p:spPr>
      </p:pic>
      <p:cxnSp>
        <p:nvCxnSpPr>
          <p:cNvPr id="18" name="Straight Connector 17"/>
          <p:cNvCxnSpPr/>
          <p:nvPr/>
        </p:nvCxnSpPr>
        <p:spPr>
          <a:xfrm>
            <a:off x="4967631" y="4031745"/>
            <a:ext cx="1872000"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31D2799F-BA15-40EF-907D-42173110DC22}"/>
              </a:ext>
            </a:extLst>
          </p:cNvPr>
          <p:cNvCxnSpPr/>
          <p:nvPr/>
        </p:nvCxnSpPr>
        <p:spPr>
          <a:xfrm>
            <a:off x="12864611" y="2398433"/>
            <a:ext cx="1407273"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30AB8A63-6B76-4FF1-963D-433FD5039FE4}"/>
              </a:ext>
            </a:extLst>
          </p:cNvPr>
          <p:cNvSpPr txBox="1"/>
          <p:nvPr/>
        </p:nvSpPr>
        <p:spPr>
          <a:xfrm>
            <a:off x="881815" y="8219026"/>
            <a:ext cx="13390069"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sửng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nhiên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tới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mức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ngẩn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người</a:t>
            </a:r>
            <a:r>
              <a:rPr lang="en-US" sz="3600" b="1" dirty="0">
                <a:solidFill>
                  <a:srgbClr val="002060"/>
                </a:solidFill>
                <a:latin typeface="Times New Roman" panose="02020603050405020304" pitchFamily="18" charset="0"/>
                <a:cs typeface="Times New Roman" panose="02020603050405020304" pitchFamily="18" charset="0"/>
              </a:rPr>
              <a:t> ra </a:t>
            </a:r>
            <a:r>
              <a:rPr lang="en-US" sz="3600" b="1" dirty="0" err="1">
                <a:solidFill>
                  <a:srgbClr val="002060"/>
                </a:solidFill>
                <a:latin typeface="Times New Roman" panose="02020603050405020304" pitchFamily="18" charset="0"/>
                <a:cs typeface="Times New Roman" panose="02020603050405020304" pitchFamily="18" charset="0"/>
              </a:rPr>
              <a:t>vì</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quá</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ngờ</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E667E071-1921-4064-A88D-0766A921D17C}"/>
              </a:ext>
            </a:extLst>
          </p:cNvPr>
          <p:cNvSpPr txBox="1"/>
          <p:nvPr/>
        </p:nvSpPr>
        <p:spPr>
          <a:xfrm>
            <a:off x="881815" y="8117717"/>
            <a:ext cx="11279580"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trân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trọng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tỏ</a:t>
            </a:r>
            <a:r>
              <a:rPr lang="en-US" sz="3600" b="1" dirty="0">
                <a:solidFill>
                  <a:srgbClr val="002060"/>
                </a:solidFill>
                <a:latin typeface="Times New Roman" panose="02020603050405020304" pitchFamily="18" charset="0"/>
                <a:cs typeface="Times New Roman" panose="02020603050405020304" pitchFamily="18" charset="0"/>
              </a:rPr>
              <a:t> ý </a:t>
            </a:r>
            <a:r>
              <a:rPr lang="en-US" sz="3600" b="1" dirty="0" err="1">
                <a:solidFill>
                  <a:srgbClr val="002060"/>
                </a:solidFill>
                <a:latin typeface="Times New Roman" panose="02020603050405020304" pitchFamily="18" charset="0"/>
                <a:cs typeface="Times New Roman" panose="02020603050405020304" pitchFamily="18" charset="0"/>
              </a:rPr>
              <a:t>quí</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coi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trọng</a:t>
            </a:r>
            <a:r>
              <a:rPr lang="en-US" sz="36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7170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5" presetClass="exit" presetSubtype="10" fill="hold" nodeType="withEffect">
                                  <p:stCondLst>
                                    <p:cond delay="0"/>
                                  </p:stCondLst>
                                  <p:childTnLst>
                                    <p:animEffect transition="out" filter="checkerboard(across)">
                                      <p:cBhvr>
                                        <p:cTn id="14" dur="250"/>
                                        <p:tgtEl>
                                          <p:spTgt spid="23"/>
                                        </p:tgtEl>
                                      </p:cBhvr>
                                    </p:animEffect>
                                    <p:set>
                                      <p:cBhvr>
                                        <p:cTn id="15" dur="1" fill="hold">
                                          <p:stCondLst>
                                            <p:cond delay="249"/>
                                          </p:stCondLst>
                                        </p:cTn>
                                        <p:tgtEl>
                                          <p:spTgt spid="23"/>
                                        </p:tgtEl>
                                        <p:attrNameLst>
                                          <p:attrName>style.visibility</p:attrName>
                                        </p:attrNameLst>
                                      </p:cBhvr>
                                      <p:to>
                                        <p:strVal val="hidden"/>
                                      </p:to>
                                    </p:se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7ED31E-D120-43BD-8FDF-0F66D29302A4}"/>
              </a:ext>
            </a:extLst>
          </p:cNvPr>
          <p:cNvGrpSpPr/>
          <p:nvPr/>
        </p:nvGrpSpPr>
        <p:grpSpPr>
          <a:xfrm>
            <a:off x="0" y="0"/>
            <a:ext cx="16256000" cy="601807"/>
            <a:chOff x="0" y="-127508"/>
            <a:chExt cx="12192000" cy="1361811"/>
          </a:xfrm>
        </p:grpSpPr>
        <p:sp>
          <p:nvSpPr>
            <p:cNvPr id="5" name="Rectangle: Top Corners Rounded 17">
              <a:extLst>
                <a:ext uri="{FF2B5EF4-FFF2-40B4-BE49-F238E27FC236}">
                  <a16:creationId xmlns:a16="http://schemas.microsoft.com/office/drawing/2014/main" id="{64B60A08-2A05-45C7-8233-3AAC46A9CE93}"/>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6" name="Rectangle: Top Corners Rounded 18">
              <a:extLst>
                <a:ext uri="{FF2B5EF4-FFF2-40B4-BE49-F238E27FC236}">
                  <a16:creationId xmlns:a16="http://schemas.microsoft.com/office/drawing/2014/main" id="{1F630E15-8BFE-4EBE-AC9F-993B9CECBB6A}"/>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7" name="图片 6">
            <a:extLst>
              <a:ext uri="{FF2B5EF4-FFF2-40B4-BE49-F238E27FC236}">
                <a16:creationId xmlns:a16="http://schemas.microsoft.com/office/drawing/2014/main" id="{F4AA89EF-6F39-4B72-87AD-425BA449630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sp>
        <p:nvSpPr>
          <p:cNvPr id="8" name="TextBox 7">
            <a:extLst>
              <a:ext uri="{FF2B5EF4-FFF2-40B4-BE49-F238E27FC236}">
                <a16:creationId xmlns:a16="http://schemas.microsoft.com/office/drawing/2014/main" id="{4DB60C59-11E4-49B7-915C-2B452174E4B5}"/>
              </a:ext>
            </a:extLst>
          </p:cNvPr>
          <p:cNvSpPr txBox="1"/>
          <p:nvPr/>
        </p:nvSpPr>
        <p:spPr>
          <a:xfrm>
            <a:off x="261882" y="1561913"/>
            <a:ext cx="15732235" cy="4001031"/>
          </a:xfrm>
          <a:prstGeom prst="rect">
            <a:avLst/>
          </a:prstGeom>
          <a:noFill/>
        </p:spPr>
        <p:txBody>
          <a:bodyPr wrap="square" lIns="121855" tIns="60928" rIns="121855" bIns="60928" rtlCol="0">
            <a:spAutoFit/>
          </a:bodyPr>
          <a:lstStyle/>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B, C, D, Đ, E,…</a:t>
            </a:r>
          </a:p>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A99D5A46-B544-4A77-82A5-A69CA0D8DDC5}"/>
              </a:ext>
            </a:extLst>
          </p:cNvPr>
          <p:cNvCxnSpPr>
            <a:cxnSpLocks/>
          </p:cNvCxnSpPr>
          <p:nvPr/>
        </p:nvCxnSpPr>
        <p:spPr>
          <a:xfrm flipH="1">
            <a:off x="4062046" y="1680202"/>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3DEDB2-AA07-4D8A-ACC9-8D9E420EB8F4}"/>
              </a:ext>
            </a:extLst>
          </p:cNvPr>
          <p:cNvCxnSpPr>
            <a:cxnSpLocks/>
          </p:cNvCxnSpPr>
          <p:nvPr/>
        </p:nvCxnSpPr>
        <p:spPr>
          <a:xfrm flipH="1">
            <a:off x="3235571" y="2812351"/>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2A24BA-A738-43EC-9E58-A3DFE89A3EFA}"/>
              </a:ext>
            </a:extLst>
          </p:cNvPr>
          <p:cNvCxnSpPr>
            <a:cxnSpLocks/>
          </p:cNvCxnSpPr>
          <p:nvPr/>
        </p:nvCxnSpPr>
        <p:spPr>
          <a:xfrm flipH="1">
            <a:off x="7790373" y="2817156"/>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C08C8F-DACD-4424-9C19-497F5C1623FB}"/>
              </a:ext>
            </a:extLst>
          </p:cNvPr>
          <p:cNvCxnSpPr>
            <a:cxnSpLocks/>
          </p:cNvCxnSpPr>
          <p:nvPr/>
        </p:nvCxnSpPr>
        <p:spPr>
          <a:xfrm flipH="1">
            <a:off x="6049109" y="3902801"/>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BE13D4A-973C-4DB9-8B73-58305F1787D6}"/>
              </a:ext>
            </a:extLst>
          </p:cNvPr>
          <p:cNvGrpSpPr/>
          <p:nvPr/>
        </p:nvGrpSpPr>
        <p:grpSpPr>
          <a:xfrm>
            <a:off x="10849712" y="1680202"/>
            <a:ext cx="193435" cy="504870"/>
            <a:chOff x="5152296" y="6053090"/>
            <a:chExt cx="193435" cy="504870"/>
          </a:xfrm>
        </p:grpSpPr>
        <p:cxnSp>
          <p:nvCxnSpPr>
            <p:cNvPr id="20" name="Straight Connector 19">
              <a:extLst>
                <a:ext uri="{FF2B5EF4-FFF2-40B4-BE49-F238E27FC236}">
                  <a16:creationId xmlns:a16="http://schemas.microsoft.com/office/drawing/2014/main" id="{59340E61-8C85-409B-8F5B-9FA3FF5FA89A}"/>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FF1FD9-9544-4D08-B861-6E319D1AD395}"/>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64103D0-5FDE-435F-B189-35C8D507D9E1}"/>
              </a:ext>
            </a:extLst>
          </p:cNvPr>
          <p:cNvGrpSpPr/>
          <p:nvPr/>
        </p:nvGrpSpPr>
        <p:grpSpPr>
          <a:xfrm>
            <a:off x="12638755" y="2780559"/>
            <a:ext cx="193435" cy="504870"/>
            <a:chOff x="5152296" y="6053090"/>
            <a:chExt cx="193435" cy="504870"/>
          </a:xfrm>
        </p:grpSpPr>
        <p:cxnSp>
          <p:nvCxnSpPr>
            <p:cNvPr id="24" name="Straight Connector 23">
              <a:extLst>
                <a:ext uri="{FF2B5EF4-FFF2-40B4-BE49-F238E27FC236}">
                  <a16:creationId xmlns:a16="http://schemas.microsoft.com/office/drawing/2014/main" id="{CBA88BBC-A863-40E3-B7B3-4C17FA1A7657}"/>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7E08453-D8D5-4F11-8661-FAB3E7A4540D}"/>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AD49ADE5-B244-4153-B6F9-2C7BCE238ACC}"/>
              </a:ext>
            </a:extLst>
          </p:cNvPr>
          <p:cNvGrpSpPr/>
          <p:nvPr/>
        </p:nvGrpSpPr>
        <p:grpSpPr>
          <a:xfrm>
            <a:off x="13632669" y="3902801"/>
            <a:ext cx="193435" cy="504870"/>
            <a:chOff x="5152296" y="6053090"/>
            <a:chExt cx="193435" cy="504870"/>
          </a:xfrm>
        </p:grpSpPr>
        <p:cxnSp>
          <p:nvCxnSpPr>
            <p:cNvPr id="27" name="Straight Connector 26">
              <a:extLst>
                <a:ext uri="{FF2B5EF4-FFF2-40B4-BE49-F238E27FC236}">
                  <a16:creationId xmlns:a16="http://schemas.microsoft.com/office/drawing/2014/main" id="{F7933392-4D10-4B91-9EBB-55D8C5ADA37D}"/>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25E1F54-7E86-4D70-9C78-CAF86E1F7C9B}"/>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155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25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25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250"/>
                                        <p:tgtEl>
                                          <p:spTgt spid="18"/>
                                        </p:tgtEl>
                                      </p:cBhvr>
                                    </p:animEffect>
                                  </p:childTnLst>
                                </p:cTn>
                              </p:par>
                              <p:par>
                                <p:cTn id="19" presetID="22" presetClass="entr" presetSubtype="8"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25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250"/>
                                        <p:tgtEl>
                                          <p:spTgt spid="19"/>
                                        </p:tgtEl>
                                      </p:cBhvr>
                                    </p:animEffect>
                                  </p:childTnLst>
                                </p:cTn>
                              </p:par>
                              <p:par>
                                <p:cTn id="27" presetID="2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648" y="367786"/>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2420749" y="7644405"/>
            <a:ext cx="11915492" cy="1342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621" y="94703"/>
            <a:ext cx="6156958" cy="4576672"/>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463041" y="5132803"/>
            <a:ext cx="11602177" cy="1446550"/>
          </a:xfrm>
          <a:prstGeom prst="rect">
            <a:avLst/>
          </a:prstGeom>
          <a:noFill/>
          <a:ln>
            <a:noFill/>
          </a:ln>
        </p:spPr>
        <p:txBody>
          <a:bodyPr wrap="square">
            <a:spAutoFit/>
          </a:bodyPr>
          <a:lstStyle/>
          <a:p>
            <a:pPr algn="ctr" defTabSz="1625519">
              <a:defRPr/>
            </a:pP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Luyện</a:t>
            </a:r>
            <a:r>
              <a:rPr lang="en-US" altLang="zh-CN"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rPr>
              <a:t> </a:t>
            </a: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đọc</a:t>
            </a:r>
            <a:r>
              <a:rPr lang="en-US" altLang="zh-CN"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rPr>
              <a:t> </a:t>
            </a: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nhóm</a:t>
            </a:r>
            <a:endParaRPr lang="zh-CN" altLang="en-US"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endParaRPr>
          </a:p>
        </p:txBody>
      </p:sp>
      <p:pic>
        <p:nvPicPr>
          <p:cNvPr id="7"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801" y="436346"/>
            <a:ext cx="5497847" cy="8707655"/>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7ED31E-D120-43BD-8FDF-0F66D29302A4}"/>
              </a:ext>
            </a:extLst>
          </p:cNvPr>
          <p:cNvGrpSpPr/>
          <p:nvPr/>
        </p:nvGrpSpPr>
        <p:grpSpPr>
          <a:xfrm>
            <a:off x="0" y="0"/>
            <a:ext cx="16256000" cy="601807"/>
            <a:chOff x="0" y="-127508"/>
            <a:chExt cx="12192000" cy="1361811"/>
          </a:xfrm>
        </p:grpSpPr>
        <p:sp>
          <p:nvSpPr>
            <p:cNvPr id="5" name="Rectangle: Top Corners Rounded 17">
              <a:extLst>
                <a:ext uri="{FF2B5EF4-FFF2-40B4-BE49-F238E27FC236}">
                  <a16:creationId xmlns:a16="http://schemas.microsoft.com/office/drawing/2014/main" id="{64B60A08-2A05-45C7-8233-3AAC46A9CE93}"/>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6" name="Rectangle: Top Corners Rounded 18">
              <a:extLst>
                <a:ext uri="{FF2B5EF4-FFF2-40B4-BE49-F238E27FC236}">
                  <a16:creationId xmlns:a16="http://schemas.microsoft.com/office/drawing/2014/main" id="{1F630E15-8BFE-4EBE-AC9F-993B9CECBB6A}"/>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7" name="图片 6">
            <a:extLst>
              <a:ext uri="{FF2B5EF4-FFF2-40B4-BE49-F238E27FC236}">
                <a16:creationId xmlns:a16="http://schemas.microsoft.com/office/drawing/2014/main" id="{F4AA89EF-6F39-4B72-87AD-425BA449630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586307"/>
            <a:ext cx="16256000" cy="317437"/>
          </a:xfrm>
          <a:prstGeom prst="rect">
            <a:avLst/>
          </a:prstGeom>
        </p:spPr>
      </p:pic>
      <p:sp>
        <p:nvSpPr>
          <p:cNvPr id="8" name="TextBox 7">
            <a:extLst>
              <a:ext uri="{FF2B5EF4-FFF2-40B4-BE49-F238E27FC236}">
                <a16:creationId xmlns:a16="http://schemas.microsoft.com/office/drawing/2014/main" id="{4DB60C59-11E4-49B7-915C-2B452174E4B5}"/>
              </a:ext>
            </a:extLst>
          </p:cNvPr>
          <p:cNvSpPr txBox="1"/>
          <p:nvPr/>
        </p:nvSpPr>
        <p:spPr>
          <a:xfrm>
            <a:off x="261882" y="4802075"/>
            <a:ext cx="15732235" cy="3754809"/>
          </a:xfrm>
          <a:prstGeom prst="rect">
            <a:avLst/>
          </a:prstGeom>
          <a:noFill/>
        </p:spPr>
        <p:txBody>
          <a:bodyPr wrap="square" lIns="121855" tIns="60928" rIns="121855" bIns="60928" rtlCol="0">
            <a:spAutoFit/>
          </a:bodyPr>
          <a:lstStyle/>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B, C, D, Đ, E,…</a:t>
            </a:r>
          </a:p>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r>
              <a:rPr lang="en-US" sz="20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0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12" name="Straight Connector 11">
            <a:extLst>
              <a:ext uri="{FF2B5EF4-FFF2-40B4-BE49-F238E27FC236}">
                <a16:creationId xmlns:a16="http://schemas.microsoft.com/office/drawing/2014/main" id="{A99D5A46-B544-4A77-82A5-A69CA0D8DDC5}"/>
              </a:ext>
            </a:extLst>
          </p:cNvPr>
          <p:cNvCxnSpPr>
            <a:cxnSpLocks/>
          </p:cNvCxnSpPr>
          <p:nvPr/>
        </p:nvCxnSpPr>
        <p:spPr>
          <a:xfrm flipH="1">
            <a:off x="4062046" y="4920364"/>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3DEDB2-AA07-4D8A-ACC9-8D9E420EB8F4}"/>
              </a:ext>
            </a:extLst>
          </p:cNvPr>
          <p:cNvCxnSpPr>
            <a:cxnSpLocks/>
          </p:cNvCxnSpPr>
          <p:nvPr/>
        </p:nvCxnSpPr>
        <p:spPr>
          <a:xfrm flipH="1">
            <a:off x="3235571" y="6052513"/>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2A24BA-A738-43EC-9E58-A3DFE89A3EFA}"/>
              </a:ext>
            </a:extLst>
          </p:cNvPr>
          <p:cNvCxnSpPr>
            <a:cxnSpLocks/>
          </p:cNvCxnSpPr>
          <p:nvPr/>
        </p:nvCxnSpPr>
        <p:spPr>
          <a:xfrm flipH="1">
            <a:off x="7790373" y="6057318"/>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C08C8F-DACD-4424-9C19-497F5C1623FB}"/>
              </a:ext>
            </a:extLst>
          </p:cNvPr>
          <p:cNvCxnSpPr>
            <a:cxnSpLocks/>
          </p:cNvCxnSpPr>
          <p:nvPr/>
        </p:nvCxnSpPr>
        <p:spPr>
          <a:xfrm flipH="1">
            <a:off x="6049109" y="7142963"/>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BE13D4A-973C-4DB9-8B73-58305F1787D6}"/>
              </a:ext>
            </a:extLst>
          </p:cNvPr>
          <p:cNvGrpSpPr/>
          <p:nvPr/>
        </p:nvGrpSpPr>
        <p:grpSpPr>
          <a:xfrm>
            <a:off x="10849712" y="4920364"/>
            <a:ext cx="193435" cy="504870"/>
            <a:chOff x="5152296" y="6053090"/>
            <a:chExt cx="193435" cy="504870"/>
          </a:xfrm>
        </p:grpSpPr>
        <p:cxnSp>
          <p:nvCxnSpPr>
            <p:cNvPr id="20" name="Straight Connector 19">
              <a:extLst>
                <a:ext uri="{FF2B5EF4-FFF2-40B4-BE49-F238E27FC236}">
                  <a16:creationId xmlns:a16="http://schemas.microsoft.com/office/drawing/2014/main" id="{59340E61-8C85-409B-8F5B-9FA3FF5FA89A}"/>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FF1FD9-9544-4D08-B861-6E319D1AD395}"/>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64103D0-5FDE-435F-B189-35C8D507D9E1}"/>
              </a:ext>
            </a:extLst>
          </p:cNvPr>
          <p:cNvGrpSpPr/>
          <p:nvPr/>
        </p:nvGrpSpPr>
        <p:grpSpPr>
          <a:xfrm>
            <a:off x="12638755" y="6020721"/>
            <a:ext cx="193435" cy="504870"/>
            <a:chOff x="5152296" y="6053090"/>
            <a:chExt cx="193435" cy="504870"/>
          </a:xfrm>
        </p:grpSpPr>
        <p:cxnSp>
          <p:nvCxnSpPr>
            <p:cNvPr id="24" name="Straight Connector 23">
              <a:extLst>
                <a:ext uri="{FF2B5EF4-FFF2-40B4-BE49-F238E27FC236}">
                  <a16:creationId xmlns:a16="http://schemas.microsoft.com/office/drawing/2014/main" id="{CBA88BBC-A863-40E3-B7B3-4C17FA1A7657}"/>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7E08453-D8D5-4F11-8661-FAB3E7A4540D}"/>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AD49ADE5-B244-4153-B6F9-2C7BCE238ACC}"/>
              </a:ext>
            </a:extLst>
          </p:cNvPr>
          <p:cNvGrpSpPr/>
          <p:nvPr/>
        </p:nvGrpSpPr>
        <p:grpSpPr>
          <a:xfrm>
            <a:off x="13632669" y="7142963"/>
            <a:ext cx="193435" cy="504870"/>
            <a:chOff x="5152296" y="6053090"/>
            <a:chExt cx="193435" cy="504870"/>
          </a:xfrm>
        </p:grpSpPr>
        <p:cxnSp>
          <p:nvCxnSpPr>
            <p:cNvPr id="27" name="Straight Connector 26">
              <a:extLst>
                <a:ext uri="{FF2B5EF4-FFF2-40B4-BE49-F238E27FC236}">
                  <a16:creationId xmlns:a16="http://schemas.microsoft.com/office/drawing/2014/main" id="{F7933392-4D10-4B91-9EBB-55D8C5ADA37D}"/>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25E1F54-7E86-4D70-9C78-CAF86E1F7C9B}"/>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3C22EBA-F9E5-4A4F-858E-EDEBCA0B44C8}"/>
              </a:ext>
            </a:extLst>
          </p:cNvPr>
          <p:cNvSpPr txBox="1"/>
          <p:nvPr/>
        </p:nvSpPr>
        <p:spPr>
          <a:xfrm>
            <a:off x="2917103" y="700456"/>
            <a:ext cx="8610077" cy="677044"/>
          </a:xfrm>
          <a:prstGeom prst="rect">
            <a:avLst/>
          </a:prstGeom>
          <a:noFill/>
        </p:spPr>
        <p:txBody>
          <a:bodyPr wrap="square" lIns="121855" tIns="60928" rIns="121855" bIns="60928" rtlCol="0">
            <a:spAutoFit/>
          </a:bodyPr>
          <a:lstStyle/>
          <a:p>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30" name="TextBox 29">
            <a:extLst>
              <a:ext uri="{FF2B5EF4-FFF2-40B4-BE49-F238E27FC236}">
                <a16:creationId xmlns:a16="http://schemas.microsoft.com/office/drawing/2014/main" id="{E704485B-F335-4263-A78E-A2B2D28FBCB4}"/>
              </a:ext>
            </a:extLst>
          </p:cNvPr>
          <p:cNvSpPr txBox="1"/>
          <p:nvPr/>
        </p:nvSpPr>
        <p:spPr>
          <a:xfrm>
            <a:off x="564320" y="1495789"/>
            <a:ext cx="15127357" cy="3581878"/>
          </a:xfrm>
          <a:prstGeom prst="rect">
            <a:avLst/>
          </a:prstGeom>
          <a:noFill/>
        </p:spPr>
        <p:txBody>
          <a:bodyPr wrap="square" lIns="121855" tIns="60928" rIns="121855" bIns="60928" rtlCol="0">
            <a:spAutoFit/>
          </a:bodyPr>
          <a:lstStyle/>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r>
              <a:rPr lang="en-US" sz="800" b="1" dirty="0">
                <a:latin typeface="Times New Roman" panose="02020603050405020304" pitchFamily="18" charset="0"/>
                <a:ea typeface="Arial-Rounded" panose="020B0500000000000000" pitchFamily="34" charset="0"/>
                <a:cs typeface="Times New Roman" panose="02020603050405020304" pitchFamily="18" charset="0"/>
              </a:rPr>
              <a:t>.                                                      </a:t>
            </a:r>
          </a:p>
          <a:p>
            <a:pPr indent="463550">
              <a:lnSpc>
                <a:spcPct val="120000"/>
              </a:lnSpc>
            </a:pPr>
            <a:endParaRPr lang="en-US" sz="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Oval 30">
            <a:extLst>
              <a:ext uri="{FF2B5EF4-FFF2-40B4-BE49-F238E27FC236}">
                <a16:creationId xmlns:a16="http://schemas.microsoft.com/office/drawing/2014/main" id="{5528A043-C855-48B0-A8A5-F8B4F5C69668}"/>
              </a:ext>
            </a:extLst>
          </p:cNvPr>
          <p:cNvSpPr/>
          <p:nvPr/>
        </p:nvSpPr>
        <p:spPr>
          <a:xfrm>
            <a:off x="564320" y="1592486"/>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32" name="Oval 31">
            <a:extLst>
              <a:ext uri="{FF2B5EF4-FFF2-40B4-BE49-F238E27FC236}">
                <a16:creationId xmlns:a16="http://schemas.microsoft.com/office/drawing/2014/main" id="{71537F0A-2CAF-4814-BAB4-B388F93C8611}"/>
              </a:ext>
            </a:extLst>
          </p:cNvPr>
          <p:cNvSpPr/>
          <p:nvPr/>
        </p:nvSpPr>
        <p:spPr>
          <a:xfrm>
            <a:off x="343932" y="4919322"/>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2</a:t>
            </a:r>
          </a:p>
        </p:txBody>
      </p:sp>
    </p:spTree>
    <p:extLst>
      <p:ext uri="{BB962C8B-B14F-4D97-AF65-F5344CB8AC3E}">
        <p14:creationId xmlns:p14="http://schemas.microsoft.com/office/powerpoint/2010/main" val="21093115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3702</TotalTime>
  <Words>1739</Words>
  <Application>Microsoft Office PowerPoint</Application>
  <PresentationFormat>Custom</PresentationFormat>
  <Paragraphs>105</Paragraphs>
  <Slides>21</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Arial-Rounded</vt:lpstr>
      <vt:lpstr>Calibri</vt:lpstr>
      <vt:lpstr>Calibri Light</vt:lpstr>
      <vt:lpstr>iCiel Cadena</vt:lpstr>
      <vt:lpstr>iCiel Mijas</vt:lpstr>
      <vt:lpstr>r0c0i Linotte</vt:lpstr>
      <vt:lpstr>Times New Roman</vt:lpstr>
      <vt:lpstr>UTM Avo</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Hello</cp:lastModifiedBy>
  <cp:revision>178</cp:revision>
  <dcterms:created xsi:type="dcterms:W3CDTF">2021-05-31T08:31:14Z</dcterms:created>
  <dcterms:modified xsi:type="dcterms:W3CDTF">2021-11-14T14:30:58Z</dcterms:modified>
</cp:coreProperties>
</file>