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sldIdLst>
    <p:sldId id="257" r:id="rId2"/>
    <p:sldId id="287" r:id="rId3"/>
    <p:sldId id="337" r:id="rId4"/>
    <p:sldId id="298" r:id="rId5"/>
    <p:sldId id="309" r:id="rId6"/>
    <p:sldId id="312" r:id="rId7"/>
    <p:sldId id="310" r:id="rId8"/>
    <p:sldId id="315" r:id="rId9"/>
    <p:sldId id="288" r:id="rId10"/>
    <p:sldId id="317" r:id="rId11"/>
    <p:sldId id="307" r:id="rId12"/>
    <p:sldId id="321" r:id="rId13"/>
    <p:sldId id="331" r:id="rId14"/>
    <p:sldId id="319" r:id="rId15"/>
    <p:sldId id="318" r:id="rId16"/>
    <p:sldId id="332" r:id="rId17"/>
    <p:sldId id="333" r:id="rId18"/>
    <p:sldId id="335" r:id="rId19"/>
    <p:sldId id="329" r:id="rId20"/>
    <p:sldId id="330" r:id="rId21"/>
    <p:sldId id="256" r:id="rId22"/>
    <p:sldId id="268" r:id="rId23"/>
    <p:sldId id="284" r:id="rId24"/>
    <p:sldId id="301" r:id="rId25"/>
    <p:sldId id="336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C60A95"/>
    <a:srgbClr val="FF99FF"/>
    <a:srgbClr val="FFCCFF"/>
    <a:srgbClr val="5F014D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3717" autoAdjust="0"/>
  </p:normalViewPr>
  <p:slideViewPr>
    <p:cSldViewPr snapToGrid="0">
      <p:cViewPr varScale="1">
        <p:scale>
          <a:sx n="80" d="100"/>
          <a:sy n="80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0D3C-B6D7-4EF8-86A7-55585F698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66375-64DB-4BDC-BC01-E779EB241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4B6C-25B9-4FE6-9132-125605AE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D5A53-F76D-4770-AD71-61A6E694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50A96-CFD4-4C96-925B-ED1D644D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A593-577A-4856-87B5-D3D92E27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21D3C-4112-43D6-9A05-13D3F888B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0C99C-8D13-4355-B6F7-0947B8B8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E07C-1CF2-4028-A5B0-955091C2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F1B77-4EE4-45DD-99C9-B23771F7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8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6F182-87E1-493F-A9B1-C4F72EE8D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1C099-A282-4DAE-AA01-6C3AFB10F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72F47-70F5-4F2F-8F63-A1475FB2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02D4D-8CD7-4CF2-8445-01AE75EB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D43DC-20B1-4E52-A90C-246979D4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5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40B0-1722-45A0-949E-2774CC48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36FA-2239-4C32-95C0-9B99BBBD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49FA2-0661-4A36-8B5E-989256C2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25D1B-E673-4B09-91E9-5822D7FD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0C87-E677-4993-8D01-0A26B2D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0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54DF-177C-4DCA-B076-B268CA30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9C7D8-28FD-4CFF-A14D-ADC3EF3C5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1D045-A437-4AD0-9F23-817B251A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188AA-EAFB-49EB-8492-B93EF98B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F98B4-D314-42BE-B35E-8AA3C6BD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4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B413-4DAF-4A17-AD5F-C09AECFF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62DE8-B1E1-48F9-A9D6-8C8E5C5ED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FA9FF-A8E6-43C7-83DC-772ED6B71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4DB8-780F-4495-A333-EE4366BB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70D63-754A-4A58-AE61-D0CE3008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23D1B-ACE3-457D-BCCB-F6C64609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DE9D-01FD-496D-A2A3-332508B0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4A0A7-2C59-4A87-9940-DD29071AC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07CC3-1CF1-459C-902E-67ADE3389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C7400-C23E-4F4D-9554-AE1027F43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237B8-D2C6-40DD-BACF-21F7887A2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D07FF-A442-427E-99DE-C506D66E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6D62F-3441-4A12-BD5D-BEA35725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84AAB-3337-42BE-8487-DBE82000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6D0F-8B9B-43F8-800A-E64B0FD6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3A58D-8366-4592-8CA3-8AFB870E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04B0F-40A1-433D-8547-FCDD714A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7117D-39EF-4028-87B3-5748EAE9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3D7B7-591B-4264-96F1-7E15B30B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33E1D-7BC6-426C-8B1C-FD7DC809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35BED-3174-42D8-B4DC-08BB46A0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18E5-C703-450E-B8D0-8672504B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9164-8CEC-4CC7-9331-B169AAEF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068B5-6228-4027-A4D5-45F7F9EF1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FBBE4-83AE-4A0E-B3B6-896CAE27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7F392-936A-4B1D-9402-AFB2CCAE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B4B09-29FA-4B73-83DA-6551C7F3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2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D9F5-61EF-4174-A58E-B7C14B89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DA9AE-564A-47AE-8989-09CE54F8D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24CBA-40DE-482A-9139-120D5F7D9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39C88-00D5-4F1A-9492-7ED41611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F2F2F-FE1B-4326-9CE9-A1668117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A49BD-A141-4966-B4A2-B9BF02A7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6D2A7-D6E0-4232-917D-7BC9AFB5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0E70-9123-4425-A207-2CD4D1998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3F6C5-6EA6-4BA7-BCA8-6CDD68664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A85E7-359F-4A4A-A3C9-E6692C9AA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4E8BF-1C58-418E-BD1A-FB08044C0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8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CÂY XẤU HỔ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841" y="315310"/>
            <a:ext cx="11540359" cy="625365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276" y="41566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7: CÂY XẤU HỔ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73" y="876386"/>
            <a:ext cx="11273003" cy="52629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84622" y="95457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31378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C81B6-924F-437E-9E5C-969D0C70AD02}"/>
              </a:ext>
            </a:extLst>
          </p:cNvPr>
          <p:cNvCxnSpPr/>
          <p:nvPr/>
        </p:nvCxnSpPr>
        <p:spPr>
          <a:xfrm flipH="1">
            <a:off x="1944710" y="310216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27BF2A-1252-4DF6-B183-D61AD1D389D1}"/>
              </a:ext>
            </a:extLst>
          </p:cNvPr>
          <p:cNvCxnSpPr/>
          <p:nvPr/>
        </p:nvCxnSpPr>
        <p:spPr>
          <a:xfrm flipH="1">
            <a:off x="9524713" y="3085149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00EC33-A4B4-4017-9F4F-A3D4008D271D}"/>
              </a:ext>
            </a:extLst>
          </p:cNvPr>
          <p:cNvCxnSpPr/>
          <p:nvPr/>
        </p:nvCxnSpPr>
        <p:spPr>
          <a:xfrm flipH="1">
            <a:off x="3593202" y="3526718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E620-0590-45FD-8F3F-51FAB7D1AFEB}"/>
              </a:ext>
            </a:extLst>
          </p:cNvPr>
          <p:cNvCxnSpPr/>
          <p:nvPr/>
        </p:nvCxnSpPr>
        <p:spPr>
          <a:xfrm flipH="1">
            <a:off x="9118238" y="3558601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FD3B0F-2F22-4AB1-B66E-BED9B0A3B395}"/>
              </a:ext>
            </a:extLst>
          </p:cNvPr>
          <p:cNvCxnSpPr/>
          <p:nvPr/>
        </p:nvCxnSpPr>
        <p:spPr>
          <a:xfrm flipH="1">
            <a:off x="9059217" y="394189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3DA0AD-5427-4A10-AF4C-3441B65C9765}"/>
              </a:ext>
            </a:extLst>
          </p:cNvPr>
          <p:cNvCxnSpPr/>
          <p:nvPr/>
        </p:nvCxnSpPr>
        <p:spPr>
          <a:xfrm flipH="1">
            <a:off x="11319016" y="5255469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0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04" y="-79514"/>
            <a:ext cx="13722626" cy="6937513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5014" y="260952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600" b="1" spc="800" dirty="0" err="1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6600" b="1" spc="800" dirty="0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spc="800" dirty="0" err="1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6600" b="1" spc="800" dirty="0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spc="800" dirty="0" err="1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6600" b="1" spc="800" dirty="0">
              <a:solidFill>
                <a:srgbClr val="00B05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276" y="170967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7: CÂY XẤU HỔ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73" y="631685"/>
            <a:ext cx="11273003" cy="52629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84622" y="70987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289318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C81B6-924F-437E-9E5C-969D0C70AD02}"/>
              </a:ext>
            </a:extLst>
          </p:cNvPr>
          <p:cNvCxnSpPr/>
          <p:nvPr/>
        </p:nvCxnSpPr>
        <p:spPr>
          <a:xfrm flipH="1">
            <a:off x="1944710" y="2857462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27BF2A-1252-4DF6-B183-D61AD1D389D1}"/>
              </a:ext>
            </a:extLst>
          </p:cNvPr>
          <p:cNvCxnSpPr/>
          <p:nvPr/>
        </p:nvCxnSpPr>
        <p:spPr>
          <a:xfrm flipH="1">
            <a:off x="9524713" y="2840448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00EC33-A4B4-4017-9F4F-A3D4008D271D}"/>
              </a:ext>
            </a:extLst>
          </p:cNvPr>
          <p:cNvCxnSpPr/>
          <p:nvPr/>
        </p:nvCxnSpPr>
        <p:spPr>
          <a:xfrm flipH="1">
            <a:off x="3593202" y="3282017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E620-0590-45FD-8F3F-51FAB7D1AFEB}"/>
              </a:ext>
            </a:extLst>
          </p:cNvPr>
          <p:cNvCxnSpPr/>
          <p:nvPr/>
        </p:nvCxnSpPr>
        <p:spPr>
          <a:xfrm flipH="1">
            <a:off x="9118238" y="3313900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FD3B0F-2F22-4AB1-B66E-BED9B0A3B395}"/>
              </a:ext>
            </a:extLst>
          </p:cNvPr>
          <p:cNvCxnSpPr/>
          <p:nvPr/>
        </p:nvCxnSpPr>
        <p:spPr>
          <a:xfrm flipH="1">
            <a:off x="9059217" y="3697192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3DA0AD-5427-4A10-AF4C-3441B65C9765}"/>
              </a:ext>
            </a:extLst>
          </p:cNvPr>
          <p:cNvCxnSpPr/>
          <p:nvPr/>
        </p:nvCxnSpPr>
        <p:spPr>
          <a:xfrm flipH="1">
            <a:off x="11319016" y="5010768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1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59C796-C2DB-42A7-8F23-B962B48FE066}"/>
              </a:ext>
            </a:extLst>
          </p:cNvPr>
          <p:cNvSpPr txBox="1"/>
          <p:nvPr/>
        </p:nvSpPr>
        <p:spPr>
          <a:xfrm>
            <a:off x="1414801" y="1123547"/>
            <a:ext cx="9172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B8EF3-D56F-48CF-A571-661CFBB18453}"/>
              </a:ext>
            </a:extLst>
          </p:cNvPr>
          <p:cNvSpPr txBox="1"/>
          <p:nvPr/>
        </p:nvSpPr>
        <p:spPr>
          <a:xfrm>
            <a:off x="1414801" y="1869505"/>
            <a:ext cx="9769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B0B84-B706-4F24-9654-25000C4397E8}"/>
              </a:ext>
            </a:extLst>
          </p:cNvPr>
          <p:cNvCxnSpPr>
            <a:cxnSpLocks/>
          </p:cNvCxnSpPr>
          <p:nvPr/>
        </p:nvCxnSpPr>
        <p:spPr>
          <a:xfrm>
            <a:off x="7832788" y="2383572"/>
            <a:ext cx="9303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DEF4B05-CFA9-4302-A725-9878EC4816C8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8C49C7A9-2DD2-4B0A-8B79-2BA05926938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9A7D7F1E-7DD0-4091-9642-9D2B775D8BB6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id="{3B2834C9-8DE2-4460-B77B-5A11E0110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" y="6231178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3818A7-CE7A-4084-96B7-F350E432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1041473"/>
            <a:ext cx="5565282" cy="469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2748B-477D-4306-8EF6-B64B3E862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36" y="1041473"/>
            <a:ext cx="5393580" cy="46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27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593542-991B-4A62-9A64-E4F741DE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988" y="122210"/>
            <a:ext cx="7972023" cy="582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5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5CBDA5-52A7-474B-B044-C1882C766B30}"/>
              </a:ext>
            </a:extLst>
          </p:cNvPr>
          <p:cNvSpPr txBox="1"/>
          <p:nvPr/>
        </p:nvSpPr>
        <p:spPr>
          <a:xfrm>
            <a:off x="334813" y="1295379"/>
            <a:ext cx="9015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C4F2C-E269-4DD8-B150-49AC5CBAAFF5}"/>
              </a:ext>
            </a:extLst>
          </p:cNvPr>
          <p:cNvSpPr txBox="1"/>
          <p:nvPr/>
        </p:nvSpPr>
        <p:spPr>
          <a:xfrm>
            <a:off x="180304" y="2644194"/>
            <a:ext cx="11536090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1A599-8F95-46C4-AB27-D8087F7E8753}"/>
              </a:ext>
            </a:extLst>
          </p:cNvPr>
          <p:cNvSpPr txBox="1"/>
          <p:nvPr/>
        </p:nvSpPr>
        <p:spPr>
          <a:xfrm>
            <a:off x="180304" y="1295379"/>
            <a:ext cx="11273004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A3CAD4-23C2-4C7F-9125-A4C80B691FE1}"/>
              </a:ext>
            </a:extLst>
          </p:cNvPr>
          <p:cNvCxnSpPr>
            <a:cxnSpLocks/>
          </p:cNvCxnSpPr>
          <p:nvPr/>
        </p:nvCxnSpPr>
        <p:spPr>
          <a:xfrm>
            <a:off x="7406595" y="1808520"/>
            <a:ext cx="1312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D4F7A-5200-42F0-9665-D4574B03718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F6BD3A63-C66E-4C60-934D-F143BDC0E36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796F8E55-C549-46F6-B2B5-2D31B09143A6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A401A5B4-2778-43AA-B333-0673BDD94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id="{E2AC3E07-EE1D-415F-B4D7-F815E57E6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" y="6231178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713CDF-135C-4C98-B8B9-604162EC47D9}"/>
              </a:ext>
            </a:extLst>
          </p:cNvPr>
          <p:cNvSpPr txBox="1"/>
          <p:nvPr/>
        </p:nvSpPr>
        <p:spPr>
          <a:xfrm>
            <a:off x="389158" y="1607583"/>
            <a:ext cx="10145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BDD40-6256-4B72-A926-3F6B5432E501}"/>
              </a:ext>
            </a:extLst>
          </p:cNvPr>
          <p:cNvSpPr txBox="1"/>
          <p:nvPr/>
        </p:nvSpPr>
        <p:spPr>
          <a:xfrm>
            <a:off x="247491" y="1607583"/>
            <a:ext cx="11386785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 xấu hổ nuối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vì đã không được nhìn thấy con chim xanh xinh đẹp.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B1294DE-97D6-418D-BA8C-497170E8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A86534-9EE4-4E60-899F-EC4F0DA53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" y="6231178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69FA8D3-6657-4272-A103-41BE01FAAEE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631A4533-2B64-4286-AA3D-CB62AE555F9E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2FC26460-CB5C-4A91-8CAB-5154ACA3482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2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B1294DE-97D6-418D-BA8C-497170E8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A86534-9EE4-4E60-899F-EC4F0DA53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" y="6231178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69FA8D3-6657-4272-A103-41BE01FAAEE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631A4533-2B64-4286-AA3D-CB62AE555F9E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2FC26460-CB5C-4A91-8CAB-5154ACA3482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09CBCD-9A7E-4EF6-840E-43273C96B669}"/>
              </a:ext>
            </a:extLst>
          </p:cNvPr>
          <p:cNvSpPr txBox="1"/>
          <p:nvPr/>
        </p:nvSpPr>
        <p:spPr>
          <a:xfrm>
            <a:off x="661896" y="1507652"/>
            <a:ext cx="10542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DF343-965D-46EB-8657-DE5B8CAAD7F5}"/>
              </a:ext>
            </a:extLst>
          </p:cNvPr>
          <p:cNvSpPr txBox="1"/>
          <p:nvPr/>
        </p:nvSpPr>
        <p:spPr>
          <a:xfrm>
            <a:off x="352362" y="1522730"/>
            <a:ext cx="10869258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3C0973-69D5-4557-AE74-1A901E9237E5}"/>
              </a:ext>
            </a:extLst>
          </p:cNvPr>
          <p:cNvCxnSpPr>
            <a:cxnSpLocks/>
          </p:cNvCxnSpPr>
          <p:nvPr/>
        </p:nvCxnSpPr>
        <p:spPr>
          <a:xfrm>
            <a:off x="4496419" y="2126187"/>
            <a:ext cx="14681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D28E06-3E4E-44A4-851E-8597A3FC5C67}"/>
              </a:ext>
            </a:extLst>
          </p:cNvPr>
          <p:cNvSpPr txBox="1"/>
          <p:nvPr/>
        </p:nvSpPr>
        <p:spPr>
          <a:xfrm>
            <a:off x="404499" y="2323734"/>
            <a:ext cx="1122450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thốt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B7A0F-EAEE-4C33-A592-841773F16AE6}"/>
              </a:ext>
            </a:extLst>
          </p:cNvPr>
          <p:cNvSpPr txBox="1"/>
          <p:nvPr/>
        </p:nvSpPr>
        <p:spPr>
          <a:xfrm>
            <a:off x="659413" y="3435966"/>
            <a:ext cx="10936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0A98CD-15F5-4162-9B1C-177E51876566}"/>
              </a:ext>
            </a:extLst>
          </p:cNvPr>
          <p:cNvSpPr txBox="1"/>
          <p:nvPr/>
        </p:nvSpPr>
        <p:spPr>
          <a:xfrm>
            <a:off x="545366" y="3916520"/>
            <a:ext cx="10483249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endParaRPr lang="en-US" sz="2800" b="1" dirty="0">
              <a:solidFill>
                <a:srgbClr val="C60A9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2" grpId="0"/>
      <p:bldP spid="12" grpId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241BD53-B52F-4870-BA28-7B3D09E73016}"/>
              </a:ext>
            </a:extLst>
          </p:cNvPr>
          <p:cNvSpPr txBox="1"/>
          <p:nvPr/>
        </p:nvSpPr>
        <p:spPr>
          <a:xfrm>
            <a:off x="684181" y="919542"/>
            <a:ext cx="10823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868105-0CC3-4576-A63C-10CC0D96CD13}"/>
              </a:ext>
            </a:extLst>
          </p:cNvPr>
          <p:cNvSpPr txBox="1"/>
          <p:nvPr/>
        </p:nvSpPr>
        <p:spPr>
          <a:xfrm>
            <a:off x="684179" y="2298831"/>
            <a:ext cx="10823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mẽ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lỡ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5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B97D22-5211-412D-90AE-3437AA1C99AA}"/>
              </a:ext>
            </a:extLst>
          </p:cNvPr>
          <p:cNvSpPr txBox="1"/>
          <p:nvPr/>
        </p:nvSpPr>
        <p:spPr>
          <a:xfrm>
            <a:off x="3866095" y="986694"/>
            <a:ext cx="3685219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4E9F8-8D0B-4498-864F-BCA4D5EB7B5F}"/>
              </a:ext>
            </a:extLst>
          </p:cNvPr>
          <p:cNvSpPr txBox="1"/>
          <p:nvPr/>
        </p:nvSpPr>
        <p:spPr>
          <a:xfrm>
            <a:off x="467932" y="1632976"/>
            <a:ext cx="10947043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90D8A-28DF-4C4E-BF32-556768E478C5}"/>
              </a:ext>
            </a:extLst>
          </p:cNvPr>
          <p:cNvSpPr txBox="1"/>
          <p:nvPr/>
        </p:nvSpPr>
        <p:spPr>
          <a:xfrm>
            <a:off x="1600379" y="885393"/>
            <a:ext cx="67943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738A50-0EEA-45F1-8613-4516D42BA8B2}"/>
              </a:ext>
            </a:extLst>
          </p:cNvPr>
          <p:cNvGrpSpPr/>
          <p:nvPr/>
        </p:nvGrpSpPr>
        <p:grpSpPr>
          <a:xfrm>
            <a:off x="0" y="3799268"/>
            <a:ext cx="12192000" cy="3149166"/>
            <a:chOff x="-17585" y="4211589"/>
            <a:chExt cx="12203723" cy="2872340"/>
          </a:xfrm>
        </p:grpSpPr>
        <p:pic>
          <p:nvPicPr>
            <p:cNvPr id="8" name="图片 39940" descr="1-48">
              <a:extLst>
                <a:ext uri="{FF2B5EF4-FFF2-40B4-BE49-F238E27FC236}">
                  <a16:creationId xmlns:a16="http://schemas.microsoft.com/office/drawing/2014/main" id="{54BC045E-2D46-4A53-9610-E04C07B9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4425" y="4211589"/>
              <a:ext cx="4927788" cy="28723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" name="组合 30">
              <a:extLst>
                <a:ext uri="{FF2B5EF4-FFF2-40B4-BE49-F238E27FC236}">
                  <a16:creationId xmlns:a16="http://schemas.microsoft.com/office/drawing/2014/main" id="{0AD6970F-6964-4359-8F37-16C6FEC05855}"/>
                </a:ext>
              </a:extLst>
            </p:cNvPr>
            <p:cNvGrpSpPr/>
            <p:nvPr/>
          </p:nvGrpSpPr>
          <p:grpSpPr>
            <a:xfrm>
              <a:off x="-17585" y="5831952"/>
              <a:ext cx="12203723" cy="1123362"/>
              <a:chOff x="-17585" y="5729324"/>
              <a:chExt cx="12203723" cy="1123362"/>
            </a:xfrm>
          </p:grpSpPr>
          <p:pic>
            <p:nvPicPr>
              <p:cNvPr id="10" name="图片 31">
                <a:extLst>
                  <a:ext uri="{FF2B5EF4-FFF2-40B4-BE49-F238E27FC236}">
                    <a16:creationId xmlns:a16="http://schemas.microsoft.com/office/drawing/2014/main" id="{8B82EC3A-304F-4249-9E21-3B86544B2B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90"/>
              <a:stretch/>
            </p:blipFill>
            <p:spPr>
              <a:xfrm>
                <a:off x="-17585" y="5729324"/>
                <a:ext cx="8659753" cy="1123362"/>
              </a:xfrm>
              <a:prstGeom prst="rect">
                <a:avLst/>
              </a:prstGeom>
            </p:spPr>
          </p:pic>
          <p:pic>
            <p:nvPicPr>
              <p:cNvPr id="11" name="图片 32">
                <a:extLst>
                  <a:ext uri="{FF2B5EF4-FFF2-40B4-BE49-F238E27FC236}">
                    <a16:creationId xmlns:a16="http://schemas.microsoft.com/office/drawing/2014/main" id="{4AF35425-EB57-44EF-9F90-A529CB68D1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459"/>
              <a:stretch/>
            </p:blipFill>
            <p:spPr>
              <a:xfrm>
                <a:off x="5398477" y="5729324"/>
                <a:ext cx="6787661" cy="11233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43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53138" y="141289"/>
            <a:ext cx="1755862" cy="17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9197" y="566866"/>
            <a:ext cx="90658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51988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372F278-0F11-4AB5-A12D-E610E5D688D4}"/>
              </a:ext>
            </a:extLst>
          </p:cNvPr>
          <p:cNvSpPr/>
          <p:nvPr/>
        </p:nvSpPr>
        <p:spPr>
          <a:xfrm>
            <a:off x="400452" y="5029611"/>
            <a:ext cx="1368425" cy="744715"/>
          </a:xfrm>
          <a:prstGeom prst="flowChartAlternateProcess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C53275CB-A27C-4753-A1E0-D10CC325597A}"/>
              </a:ext>
            </a:extLst>
          </p:cNvPr>
          <p:cNvSpPr/>
          <p:nvPr/>
        </p:nvSpPr>
        <p:spPr>
          <a:xfrm>
            <a:off x="4802443" y="5016740"/>
            <a:ext cx="1536573" cy="744715"/>
          </a:xfrm>
          <a:prstGeom prst="flowChartAlternateProcess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01B37022-1ADC-47F6-8D43-7D6FBB48036D}"/>
              </a:ext>
            </a:extLst>
          </p:cNvPr>
          <p:cNvSpPr/>
          <p:nvPr/>
        </p:nvSpPr>
        <p:spPr>
          <a:xfrm>
            <a:off x="6814667" y="5029611"/>
            <a:ext cx="2146300" cy="744715"/>
          </a:xfrm>
          <a:prstGeom prst="flowChartAlternateProcess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46D848-41C0-461C-820D-08C6498B3AA0}"/>
              </a:ext>
            </a:extLst>
          </p:cNvPr>
          <p:cNvSpPr txBox="1"/>
          <p:nvPr/>
        </p:nvSpPr>
        <p:spPr>
          <a:xfrm>
            <a:off x="459197" y="1368073"/>
            <a:ext cx="214630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3100CD-025A-426E-8E0F-694F78CB2285}"/>
              </a:ext>
            </a:extLst>
          </p:cNvPr>
          <p:cNvCxnSpPr>
            <a:cxnSpLocks/>
          </p:cNvCxnSpPr>
          <p:nvPr/>
        </p:nvCxnSpPr>
        <p:spPr>
          <a:xfrm>
            <a:off x="2425191" y="1758111"/>
            <a:ext cx="14255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BFCCB9D5-7A77-4F3F-84E7-EECCDF5D8E73}"/>
              </a:ext>
            </a:extLst>
          </p:cNvPr>
          <p:cNvSpPr/>
          <p:nvPr/>
        </p:nvSpPr>
        <p:spPr>
          <a:xfrm>
            <a:off x="2180492" y="5040366"/>
            <a:ext cx="2146300" cy="744715"/>
          </a:xfrm>
          <a:prstGeom prst="flowChartAlternateProcess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lóng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7D8406A4-14B6-461C-9A2B-810ECDAB9957}"/>
              </a:ext>
            </a:extLst>
          </p:cNvPr>
          <p:cNvSpPr/>
          <p:nvPr/>
        </p:nvSpPr>
        <p:spPr>
          <a:xfrm>
            <a:off x="9368628" y="5040366"/>
            <a:ext cx="2146300" cy="744715"/>
          </a:xfrm>
          <a:prstGeom prst="flowChartAlternateProcess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558 -0.5312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9" y="-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26445 -0.39282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 -0.07639 L -0.32292 -0.2594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298" t="55965" r="50877" b="23450"/>
          <a:stretch/>
        </p:blipFill>
        <p:spPr>
          <a:xfrm>
            <a:off x="2073498" y="2743383"/>
            <a:ext cx="7304216" cy="411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1965" y="265745"/>
            <a:ext cx="612838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0907" y="993602"/>
            <a:ext cx="372003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 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AB839-3ECB-4CCD-AFF4-38E48B58B82C}"/>
              </a:ext>
            </a:extLst>
          </p:cNvPr>
          <p:cNvSpPr txBox="1"/>
          <p:nvPr/>
        </p:nvSpPr>
        <p:spPr>
          <a:xfrm>
            <a:off x="1070907" y="993602"/>
            <a:ext cx="100757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vì quá nhút nhát nên đã nhắm mắt lại, không nhìn thấy con chim xanh xinh đẹp ấy.</a:t>
            </a:r>
          </a:p>
        </p:txBody>
      </p:sp>
    </p:spTree>
    <p:extLst>
      <p:ext uri="{BB962C8B-B14F-4D97-AF65-F5344CB8AC3E}">
        <p14:creationId xmlns:p14="http://schemas.microsoft.com/office/powerpoint/2010/main" val="36699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F6EC75-24E0-41BC-B979-5AA1A7EEAB0C}"/>
              </a:ext>
            </a:extLst>
          </p:cNvPr>
          <p:cNvSpPr txBox="1"/>
          <p:nvPr/>
        </p:nvSpPr>
        <p:spPr>
          <a:xfrm>
            <a:off x="1435100" y="8255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BD51CC-2371-4283-99B5-DA39CEA0FD2F}"/>
              </a:ext>
            </a:extLst>
          </p:cNvPr>
          <p:cNvGrpSpPr/>
          <p:nvPr/>
        </p:nvGrpSpPr>
        <p:grpSpPr>
          <a:xfrm>
            <a:off x="0" y="3799268"/>
            <a:ext cx="12192000" cy="3149166"/>
            <a:chOff x="-17585" y="4211589"/>
            <a:chExt cx="12203723" cy="2872340"/>
          </a:xfrm>
        </p:grpSpPr>
        <p:pic>
          <p:nvPicPr>
            <p:cNvPr id="4" name="图片 39940" descr="1-48">
              <a:extLst>
                <a:ext uri="{FF2B5EF4-FFF2-40B4-BE49-F238E27FC236}">
                  <a16:creationId xmlns:a16="http://schemas.microsoft.com/office/drawing/2014/main" id="{B30E17BF-8620-47AB-B270-DC296F358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4425" y="4211589"/>
              <a:ext cx="4927788" cy="28723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id="{335361AB-1BE2-4861-9E81-7743AAE46602}"/>
                </a:ext>
              </a:extLst>
            </p:cNvPr>
            <p:cNvGrpSpPr/>
            <p:nvPr/>
          </p:nvGrpSpPr>
          <p:grpSpPr>
            <a:xfrm>
              <a:off x="-17585" y="5831952"/>
              <a:ext cx="12203723" cy="1123362"/>
              <a:chOff x="-17585" y="5729324"/>
              <a:chExt cx="12203723" cy="1123362"/>
            </a:xfrm>
          </p:grpSpPr>
          <p:pic>
            <p:nvPicPr>
              <p:cNvPr id="6" name="图片 31">
                <a:extLst>
                  <a:ext uri="{FF2B5EF4-FFF2-40B4-BE49-F238E27FC236}">
                    <a16:creationId xmlns:a16="http://schemas.microsoft.com/office/drawing/2014/main" id="{422DA20A-B778-4E93-83C9-DB4A7BDFF5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90"/>
              <a:stretch/>
            </p:blipFill>
            <p:spPr>
              <a:xfrm>
                <a:off x="-17585" y="5729324"/>
                <a:ext cx="8659753" cy="1123362"/>
              </a:xfrm>
              <a:prstGeom prst="rect">
                <a:avLst/>
              </a:prstGeom>
            </p:spPr>
          </p:pic>
          <p:pic>
            <p:nvPicPr>
              <p:cNvPr id="7" name="图片 32">
                <a:extLst>
                  <a:ext uri="{FF2B5EF4-FFF2-40B4-BE49-F238E27FC236}">
                    <a16:creationId xmlns:a16="http://schemas.microsoft.com/office/drawing/2014/main" id="{44411C5E-2623-4AE0-B8F6-3AC08E505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459"/>
              <a:stretch/>
            </p:blipFill>
            <p:spPr>
              <a:xfrm>
                <a:off x="5398477" y="5729324"/>
                <a:ext cx="6787661" cy="11233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361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67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1" y="1076740"/>
            <a:ext cx="3061251" cy="229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06" y="3803373"/>
            <a:ext cx="3873241" cy="275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883663"/>
            <a:ext cx="7566992" cy="5675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91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DEBB31-CAAB-4D6F-898E-AEBEFC418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44217"/>
            <a:ext cx="10972801" cy="5569619"/>
          </a:xfrm>
          <a:prstGeom prst="rect">
            <a:avLst/>
          </a:prstGeom>
        </p:spPr>
      </p:pic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63968498-EAE8-400B-8361-96B7ABB10607}"/>
              </a:ext>
            </a:extLst>
          </p:cNvPr>
          <p:cNvSpPr/>
          <p:nvPr/>
        </p:nvSpPr>
        <p:spPr>
          <a:xfrm>
            <a:off x="132901" y="5746534"/>
            <a:ext cx="11165983" cy="851338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BC9D96DE-F7C6-4CF7-8A65-D9E1CE9464AC}"/>
              </a:ext>
            </a:extLst>
          </p:cNvPr>
          <p:cNvSpPr/>
          <p:nvPr/>
        </p:nvSpPr>
        <p:spPr>
          <a:xfrm>
            <a:off x="132901" y="5810930"/>
            <a:ext cx="6761408" cy="74623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652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841" y="315310"/>
            <a:ext cx="11540359" cy="625365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274" y="323743"/>
            <a:ext cx="4430730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7: CÂY XẤU HỔ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73" y="876386"/>
            <a:ext cx="11273003" cy="52629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84622" y="95457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31378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406283" y="1710100"/>
            <a:ext cx="718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935093" y="2135519"/>
            <a:ext cx="11130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6C91EE-CAA4-490C-A969-B55C3A765A95}"/>
              </a:ext>
            </a:extLst>
          </p:cNvPr>
          <p:cNvSpPr txBox="1"/>
          <p:nvPr/>
        </p:nvSpPr>
        <p:spPr>
          <a:xfrm>
            <a:off x="526173" y="3012010"/>
            <a:ext cx="814130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C81B6-924F-437E-9E5C-969D0C70AD02}"/>
              </a:ext>
            </a:extLst>
          </p:cNvPr>
          <p:cNvCxnSpPr/>
          <p:nvPr/>
        </p:nvCxnSpPr>
        <p:spPr>
          <a:xfrm flipH="1">
            <a:off x="1944710" y="310216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9C0045-10F7-48DC-9486-4D4A74BC8CC0}"/>
              </a:ext>
            </a:extLst>
          </p:cNvPr>
          <p:cNvSpPr txBox="1"/>
          <p:nvPr/>
        </p:nvSpPr>
        <p:spPr>
          <a:xfrm>
            <a:off x="8108037" y="3008212"/>
            <a:ext cx="333562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27BF2A-1252-4DF6-B183-D61AD1D389D1}"/>
              </a:ext>
            </a:extLst>
          </p:cNvPr>
          <p:cNvCxnSpPr/>
          <p:nvPr/>
        </p:nvCxnSpPr>
        <p:spPr>
          <a:xfrm flipH="1">
            <a:off x="9524713" y="3085149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C4F9BD4-3812-4153-900B-A0FF7C49024C}"/>
              </a:ext>
            </a:extLst>
          </p:cNvPr>
          <p:cNvSpPr txBox="1"/>
          <p:nvPr/>
        </p:nvSpPr>
        <p:spPr>
          <a:xfrm>
            <a:off x="242836" y="3431079"/>
            <a:ext cx="1127300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00EC33-A4B4-4017-9F4F-A3D4008D271D}"/>
              </a:ext>
            </a:extLst>
          </p:cNvPr>
          <p:cNvCxnSpPr/>
          <p:nvPr/>
        </p:nvCxnSpPr>
        <p:spPr>
          <a:xfrm flipH="1">
            <a:off x="3593202" y="3526718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E620-0590-45FD-8F3F-51FAB7D1AFEB}"/>
              </a:ext>
            </a:extLst>
          </p:cNvPr>
          <p:cNvCxnSpPr/>
          <p:nvPr/>
        </p:nvCxnSpPr>
        <p:spPr>
          <a:xfrm flipH="1">
            <a:off x="9118238" y="3558601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10E9DDF-6D86-471F-A984-AFADE2F83824}"/>
              </a:ext>
            </a:extLst>
          </p:cNvPr>
          <p:cNvSpPr txBox="1"/>
          <p:nvPr/>
        </p:nvSpPr>
        <p:spPr>
          <a:xfrm>
            <a:off x="242836" y="3868853"/>
            <a:ext cx="2575775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FD3B0F-2F22-4AB1-B66E-BED9B0A3B395}"/>
              </a:ext>
            </a:extLst>
          </p:cNvPr>
          <p:cNvCxnSpPr/>
          <p:nvPr/>
        </p:nvCxnSpPr>
        <p:spPr>
          <a:xfrm flipH="1">
            <a:off x="9059217" y="394189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BF04E9E-701E-44C7-90B2-C0F23DA03F56}"/>
              </a:ext>
            </a:extLst>
          </p:cNvPr>
          <p:cNvSpPr txBox="1"/>
          <p:nvPr/>
        </p:nvSpPr>
        <p:spPr>
          <a:xfrm>
            <a:off x="2139126" y="3873179"/>
            <a:ext cx="974057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79D0DB-659F-475E-B0CA-48E4D8EB2062}"/>
              </a:ext>
            </a:extLst>
          </p:cNvPr>
          <p:cNvCxnSpPr/>
          <p:nvPr/>
        </p:nvCxnSpPr>
        <p:spPr>
          <a:xfrm>
            <a:off x="7650051" y="4289000"/>
            <a:ext cx="1287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89F4AA37-5E6F-44F5-A754-61CF623DD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09411" y="58993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5" grpId="0"/>
      <p:bldP spid="22" grpId="0"/>
      <p:bldP spid="24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8BE1938-BD69-44C8-B7D6-652D5091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13" y="463639"/>
            <a:ext cx="3976563" cy="385078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D48194-D1EC-403B-81B4-3490BDE9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1" y="451812"/>
            <a:ext cx="3836068" cy="386261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AE096E-01E6-4F7D-B86E-8BD866647F04}"/>
              </a:ext>
            </a:extLst>
          </p:cNvPr>
          <p:cNvSpPr txBox="1"/>
          <p:nvPr/>
        </p:nvSpPr>
        <p:spPr>
          <a:xfrm>
            <a:off x="72981" y="4643483"/>
            <a:ext cx="383606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575BF0-19F2-47B4-8B84-39D24D123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40" y="451812"/>
            <a:ext cx="3976563" cy="38626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68E41D7-450B-4F39-AA80-C179B803AF23}"/>
              </a:ext>
            </a:extLst>
          </p:cNvPr>
          <p:cNvSpPr txBox="1"/>
          <p:nvPr/>
        </p:nvSpPr>
        <p:spPr>
          <a:xfrm>
            <a:off x="4029513" y="4643483"/>
            <a:ext cx="383606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1064A2-260B-4C50-826C-A65BF9583CD8}"/>
              </a:ext>
            </a:extLst>
          </p:cNvPr>
          <p:cNvSpPr txBox="1"/>
          <p:nvPr/>
        </p:nvSpPr>
        <p:spPr>
          <a:xfrm>
            <a:off x="8161187" y="4643483"/>
            <a:ext cx="383606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7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841" y="315310"/>
            <a:ext cx="11540359" cy="625365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276" y="41566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7: CÂY XẤU HỔ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73" y="876386"/>
            <a:ext cx="11273003" cy="52629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84622" y="95457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31378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C81B6-924F-437E-9E5C-969D0C70AD02}"/>
              </a:ext>
            </a:extLst>
          </p:cNvPr>
          <p:cNvCxnSpPr/>
          <p:nvPr/>
        </p:nvCxnSpPr>
        <p:spPr>
          <a:xfrm flipH="1">
            <a:off x="1944710" y="310216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27BF2A-1252-4DF6-B183-D61AD1D389D1}"/>
              </a:ext>
            </a:extLst>
          </p:cNvPr>
          <p:cNvCxnSpPr/>
          <p:nvPr/>
        </p:nvCxnSpPr>
        <p:spPr>
          <a:xfrm flipH="1">
            <a:off x="9524713" y="3085149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00EC33-A4B4-4017-9F4F-A3D4008D271D}"/>
              </a:ext>
            </a:extLst>
          </p:cNvPr>
          <p:cNvCxnSpPr/>
          <p:nvPr/>
        </p:nvCxnSpPr>
        <p:spPr>
          <a:xfrm flipH="1">
            <a:off x="3593202" y="3526718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E620-0590-45FD-8F3F-51FAB7D1AFEB}"/>
              </a:ext>
            </a:extLst>
          </p:cNvPr>
          <p:cNvCxnSpPr/>
          <p:nvPr/>
        </p:nvCxnSpPr>
        <p:spPr>
          <a:xfrm flipH="1">
            <a:off x="9118238" y="3558601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FD3B0F-2F22-4AB1-B66E-BED9B0A3B395}"/>
              </a:ext>
            </a:extLst>
          </p:cNvPr>
          <p:cNvCxnSpPr/>
          <p:nvPr/>
        </p:nvCxnSpPr>
        <p:spPr>
          <a:xfrm flipH="1">
            <a:off x="9059217" y="394189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3DA0AD-5427-4A10-AF4C-3441B65C9765}"/>
              </a:ext>
            </a:extLst>
          </p:cNvPr>
          <p:cNvCxnSpPr/>
          <p:nvPr/>
        </p:nvCxnSpPr>
        <p:spPr>
          <a:xfrm flipH="1">
            <a:off x="11319016" y="5255469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8A604E4-4AEF-48F8-B90C-AFCABE7628A5}"/>
              </a:ext>
            </a:extLst>
          </p:cNvPr>
          <p:cNvSpPr txBox="1"/>
          <p:nvPr/>
        </p:nvSpPr>
        <p:spPr>
          <a:xfrm>
            <a:off x="8043642" y="5143798"/>
            <a:ext cx="3481437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E562C6-FF27-437C-9695-72EA42820908}"/>
              </a:ext>
            </a:extLst>
          </p:cNvPr>
          <p:cNvSpPr txBox="1"/>
          <p:nvPr/>
        </p:nvSpPr>
        <p:spPr>
          <a:xfrm>
            <a:off x="230806" y="5557352"/>
            <a:ext cx="528448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E351-90E1-4D2C-994F-C2031179790F}"/>
              </a:ext>
            </a:extLst>
          </p:cNvPr>
          <p:cNvCxnSpPr>
            <a:cxnSpLocks/>
          </p:cNvCxnSpPr>
          <p:nvPr/>
        </p:nvCxnSpPr>
        <p:spPr>
          <a:xfrm>
            <a:off x="2305315" y="4713668"/>
            <a:ext cx="1287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136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Words>1244</Words>
  <Application>Microsoft Office PowerPoint</Application>
  <PresentationFormat>Widescreen</PresentationFormat>
  <Paragraphs>89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r0c0i Linotte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344</cp:revision>
  <dcterms:created xsi:type="dcterms:W3CDTF">2021-06-17T09:40:01Z</dcterms:created>
  <dcterms:modified xsi:type="dcterms:W3CDTF">2021-09-27T09:40:28Z</dcterms:modified>
</cp:coreProperties>
</file>