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8566779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7" y="640394"/>
            <a:ext cx="12575849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3180496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869520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85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40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10850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G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592309" y="4457699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50617" y="445769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285904"/>
              </p:ext>
            </p:extLst>
          </p:nvPr>
        </p:nvGraphicFramePr>
        <p:xfrm>
          <a:off x="1412001" y="2981446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801" y="2835468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79B3DD-5681-4EF0-ABC1-95DAA7E5A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849" y="1203391"/>
            <a:ext cx="992546" cy="1274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FCCFD3-5076-4270-8C1D-D4C4EA77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88" y="288019"/>
            <a:ext cx="1738826" cy="25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513909" y="322198"/>
            <a:ext cx="6230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58" y="2027382"/>
            <a:ext cx="18066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 ô 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(3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38065" y="1164528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752020" y="3804262"/>
            <a:ext cx="4757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A8C4EC-1258-4B13-AB32-5232224A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919FA8-E61A-43C1-9A31-930B39A0D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</a:p>
        </p:txBody>
      </p:sp>
      <p:pic>
        <p:nvPicPr>
          <p:cNvPr id="2" name="Chữ hoa G">
            <a:hlinkClick r:id="" action="ppaction://media"/>
            <a:extLst>
              <a:ext uri="{FF2B5EF4-FFF2-40B4-BE49-F238E27FC236}">
                <a16:creationId xmlns:a16="http://schemas.microsoft.com/office/drawing/2014/main" id="{A1C4759B-154A-49B9-A3B8-6B7E470E3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353" y="905961"/>
            <a:ext cx="4426715" cy="56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2BB79-599E-467B-A3F5-4A43C3D0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51" y="2003146"/>
            <a:ext cx="2107581" cy="2706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DCB74B-0664-42D7-9016-F0F3D3DC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11" y="257969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G">
            <a:hlinkClick r:id="" action="ppaction://media"/>
            <a:extLst>
              <a:ext uri="{FF2B5EF4-FFF2-40B4-BE49-F238E27FC236}">
                <a16:creationId xmlns:a16="http://schemas.microsoft.com/office/drawing/2014/main" id="{590FC345-7AC8-4F8C-903B-799F25DD0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721"/>
          <a:stretch/>
        </p:blipFill>
        <p:spPr>
          <a:xfrm>
            <a:off x="2864441" y="127590"/>
            <a:ext cx="6066908" cy="66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037068" y="339673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57" y="273085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739" y="3396730"/>
            <a:ext cx="958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81901"/>
              </p:ext>
            </p:extLst>
          </p:nvPr>
        </p:nvGraphicFramePr>
        <p:xfrm>
          <a:off x="1523098" y="881494"/>
          <a:ext cx="9314987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715" y="72303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63731"/>
              </p:ext>
            </p:extLst>
          </p:nvPr>
        </p:nvGraphicFramePr>
        <p:xfrm>
          <a:off x="1589801" y="992494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" y="3436832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li,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g, h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3668003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d, p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657" y="3063653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923" y="834365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401</Words>
  <Application>Microsoft Office PowerPoint</Application>
  <PresentationFormat>Widescreen</PresentationFormat>
  <Paragraphs>40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156</cp:revision>
  <dcterms:created xsi:type="dcterms:W3CDTF">2021-05-29T04:52:35Z</dcterms:created>
  <dcterms:modified xsi:type="dcterms:W3CDTF">2021-10-28T05:55:58Z</dcterms:modified>
</cp:coreProperties>
</file>