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  <p:sldMasterId id="2147483782" r:id="rId2"/>
  </p:sldMasterIdLst>
  <p:notesMasterIdLst>
    <p:notesMasterId r:id="rId26"/>
  </p:notesMasterIdLst>
  <p:sldIdLst>
    <p:sldId id="301" r:id="rId3"/>
    <p:sldId id="304" r:id="rId4"/>
    <p:sldId id="350" r:id="rId5"/>
    <p:sldId id="349" r:id="rId6"/>
    <p:sldId id="288" r:id="rId7"/>
    <p:sldId id="381" r:id="rId8"/>
    <p:sldId id="362" r:id="rId9"/>
    <p:sldId id="373" r:id="rId10"/>
    <p:sldId id="282" r:id="rId11"/>
    <p:sldId id="375" r:id="rId12"/>
    <p:sldId id="355" r:id="rId13"/>
    <p:sldId id="378" r:id="rId14"/>
    <p:sldId id="379" r:id="rId15"/>
    <p:sldId id="365" r:id="rId16"/>
    <p:sldId id="383" r:id="rId17"/>
    <p:sldId id="357" r:id="rId18"/>
    <p:sldId id="367" r:id="rId19"/>
    <p:sldId id="366" r:id="rId20"/>
    <p:sldId id="369" r:id="rId21"/>
    <p:sldId id="370" r:id="rId22"/>
    <p:sldId id="323" r:id="rId23"/>
    <p:sldId id="326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99"/>
    <a:srgbClr val="FFFF99"/>
    <a:srgbClr val="FFCCFF"/>
    <a:srgbClr val="FFFFFF"/>
    <a:srgbClr val="CCFFCC"/>
    <a:srgbClr val="F4F29C"/>
    <a:srgbClr val="CC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en-US" dirty="0"/>
          </a:p>
          <a:p>
            <a:pPr rtl="0" eaLnBrk="1" latinLnBrk="0" hangingPunct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2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9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7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F69-7EF9-44F6-A00D-60FF2BE96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05FC-2F83-40B4-ACEA-EEE7AFC97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3DD94-46FA-4F32-8E8B-17A26AAC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CD506-4CDC-454B-81B5-608038E0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304D-695D-4AB8-91A7-BF59167F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8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B731-A493-4CE9-A740-CBCFD3AB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6893-0B1D-4C2F-8278-6BBE6421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2C0D5-B50A-4ABF-9572-24F6FE65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B6C3D-F166-4610-9C3A-1C0236BF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6DB60-EF4E-443A-B2F0-790462AA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803D-8259-4113-AC90-AA2758F4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BBB21-A80E-403E-A2F3-88B5BA8C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6495B-E5CF-4AB5-BB38-352E4113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0951-236F-4E5A-A09F-74CC9ACB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487A4-14EA-40EE-BF2A-8C759D61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A707-4144-478D-A0A8-0F59C83C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F1EE-CD90-49A7-8E28-8C5C82BD7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C334-BCD2-4873-A0C0-F7902889D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D0E0-BBA6-4EF8-B777-3C94F425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07C37-4AAE-42D1-A1E6-73B53C7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7D89-0487-4926-8AB5-470F13A9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0722-7FAE-41E5-8CCD-A7B2BE72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FB3D3-D394-457C-96D9-41EB5E468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4914E-2920-493F-B1FB-07AE93132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70076-A003-492B-A278-23FC1243F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0BA7F-E358-4975-B18A-CA3E7794F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ABE7F-4C5F-4C0C-AF9B-415335BD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AC9E5-B1A4-4ACE-ACF1-8D1A1C7E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BA303-51A6-4592-B257-F315EE90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5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FA69-AAB7-45D3-ABE3-07C8BC37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8B128-9CB6-4667-9E3F-15F63485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6AA4E-50DF-4375-8CFA-A0877D82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F76C0-BC58-4EAD-8E58-984E08A2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4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3A6C7-779B-4AFB-907B-1C2EB30E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F2442-642B-414A-A59A-8E72F4CF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9F942-04BF-49AE-B2D8-F1371184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6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41B7-DC1D-461D-94DC-55761C63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FAFE-E30D-4E2F-ABB9-CEB49489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D5BDB-3A04-4590-BDC3-6EEE14E92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ED300-FE53-4129-B85F-AAD92F1D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45F3-53C0-4944-A6E4-91026877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C3209-531C-419E-8EE2-06F4F5D0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46EA-5321-4ED6-B964-CFB2AB62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2836A-29E9-4D12-BC98-E25A74C00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494D5-2980-405D-B9D4-245C7471A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8936-0FCC-49C3-95B8-8F5EC9B7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5CB33-1E40-4FB9-94A7-5FFEA760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0F030-31C6-480E-85D0-A16FE021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4331-5583-44F9-9B8C-8F2E5FA3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11970-0489-4C9B-8C94-3F36A2D5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7989-E1AE-4CF9-BB60-9C3CAB4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C8B71-750C-4F85-9D98-C6997A0F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E602-48B3-4D44-80B0-E3431EDB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71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D53E4-067A-4551-BF39-84072E8A7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59B6B-F177-4918-8DA6-918BB9FD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C1172-12A7-46A4-9191-1BE7995A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BC7B-FE61-4C1C-89A5-54E3B23A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941DC-71B2-4E0F-A5A3-5A8786EE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3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9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7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66" r:id="rId12"/>
    <p:sldLayoutId id="2147483767" r:id="rId13"/>
    <p:sldLayoutId id="2147483698" r:id="rId14"/>
    <p:sldLayoutId id="2147483780" r:id="rId15"/>
    <p:sldLayoutId id="2147483781" r:id="rId1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1B0AD-CAD6-45D8-A767-6DC83DA6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FE738-CF08-485C-84D1-9507A8A3E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1CC8-64C4-446E-B973-4A825A21B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484C-ACC6-489C-8D27-BFA6EF72672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3055-F32A-4567-B78A-D7319662A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0594-1EFF-4729-8D17-4B9970654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092-B55E-407F-9F84-F6227797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026" y="521237"/>
            <a:ext cx="7930441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9FF3F-36AF-4333-AEB6-F9CC7FFC636C}"/>
              </a:ext>
            </a:extLst>
          </p:cNvPr>
          <p:cNvSpPr txBox="1"/>
          <p:nvPr/>
        </p:nvSpPr>
        <p:spPr>
          <a:xfrm>
            <a:off x="1611086" y="5878286"/>
            <a:ext cx="2658917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4A097-6115-4D83-AF8F-14FAB813133F}"/>
              </a:ext>
            </a:extLst>
          </p:cNvPr>
          <p:cNvSpPr txBox="1"/>
          <p:nvPr/>
        </p:nvSpPr>
        <p:spPr>
          <a:xfrm>
            <a:off x="7391057" y="5924718"/>
            <a:ext cx="2658917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06075" y="359276"/>
            <a:ext cx="551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089210" y="987597"/>
            <a:ext cx="5514974" cy="465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1970" y="5181090"/>
            <a:ext cx="1510029" cy="1621985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8497328" y="5223030"/>
            <a:ext cx="277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285" y="971971"/>
            <a:ext cx="4521348" cy="46691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9A5FB-E339-48C2-831B-BAB81CBECB94}"/>
              </a:ext>
            </a:extLst>
          </p:cNvPr>
          <p:cNvSpPr/>
          <p:nvPr/>
        </p:nvSpPr>
        <p:spPr>
          <a:xfrm>
            <a:off x="545715" y="1072005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E1E21D-1163-4FCD-A722-57CA50D6330F}"/>
              </a:ext>
            </a:extLst>
          </p:cNvPr>
          <p:cNvSpPr/>
          <p:nvPr/>
        </p:nvSpPr>
        <p:spPr>
          <a:xfrm>
            <a:off x="521668" y="3328441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84728-31FC-4CE8-8746-3DABF2535BCD}"/>
              </a:ext>
            </a:extLst>
          </p:cNvPr>
          <p:cNvSpPr/>
          <p:nvPr/>
        </p:nvSpPr>
        <p:spPr>
          <a:xfrm>
            <a:off x="5641176" y="1072005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3105F8-8952-43E1-88BA-552DBB2EA43A}"/>
              </a:ext>
            </a:extLst>
          </p:cNvPr>
          <p:cNvSpPr/>
          <p:nvPr/>
        </p:nvSpPr>
        <p:spPr>
          <a:xfrm>
            <a:off x="5627827" y="3328441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128867-DC7F-4BDD-9729-74BCD742B3F4}"/>
              </a:ext>
            </a:extLst>
          </p:cNvPr>
          <p:cNvCxnSpPr>
            <a:cxnSpLocks/>
          </p:cNvCxnSpPr>
          <p:nvPr/>
        </p:nvCxnSpPr>
        <p:spPr>
          <a:xfrm flipH="1">
            <a:off x="4715811" y="1123372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380D04-A76C-42B0-8504-F044A2BEEE2A}"/>
              </a:ext>
            </a:extLst>
          </p:cNvPr>
          <p:cNvCxnSpPr>
            <a:cxnSpLocks/>
          </p:cNvCxnSpPr>
          <p:nvPr/>
        </p:nvCxnSpPr>
        <p:spPr>
          <a:xfrm flipH="1">
            <a:off x="4270229" y="164748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6018AF-857B-441F-B725-1F2D2AAF3367}"/>
              </a:ext>
            </a:extLst>
          </p:cNvPr>
          <p:cNvCxnSpPr>
            <a:cxnSpLocks/>
          </p:cNvCxnSpPr>
          <p:nvPr/>
        </p:nvCxnSpPr>
        <p:spPr>
          <a:xfrm flipH="1">
            <a:off x="4258349" y="212022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1B49AA-85EC-47C6-9289-8CAE1B7A65CB}"/>
              </a:ext>
            </a:extLst>
          </p:cNvPr>
          <p:cNvCxnSpPr>
            <a:cxnSpLocks/>
          </p:cNvCxnSpPr>
          <p:nvPr/>
        </p:nvCxnSpPr>
        <p:spPr>
          <a:xfrm flipH="1">
            <a:off x="2160865" y="259296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26A7B-3BBD-476F-A3C5-E88A64404F78}"/>
              </a:ext>
            </a:extLst>
          </p:cNvPr>
          <p:cNvCxnSpPr>
            <a:cxnSpLocks/>
          </p:cNvCxnSpPr>
          <p:nvPr/>
        </p:nvCxnSpPr>
        <p:spPr>
          <a:xfrm flipH="1">
            <a:off x="3207975" y="3337953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5DBCA6-58B2-4DC7-81F7-6415EC7DF65E}"/>
              </a:ext>
            </a:extLst>
          </p:cNvPr>
          <p:cNvCxnSpPr>
            <a:cxnSpLocks/>
          </p:cNvCxnSpPr>
          <p:nvPr/>
        </p:nvCxnSpPr>
        <p:spPr>
          <a:xfrm flipH="1">
            <a:off x="4821638" y="3353193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9FD1F7-DE0E-49A7-BB99-11EE0CA3B101}"/>
              </a:ext>
            </a:extLst>
          </p:cNvPr>
          <p:cNvCxnSpPr>
            <a:cxnSpLocks/>
          </p:cNvCxnSpPr>
          <p:nvPr/>
        </p:nvCxnSpPr>
        <p:spPr>
          <a:xfrm flipH="1">
            <a:off x="4850710" y="3868161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0F53DE-F5A8-46A4-8112-083B2A2ADA76}"/>
              </a:ext>
            </a:extLst>
          </p:cNvPr>
          <p:cNvCxnSpPr>
            <a:cxnSpLocks/>
          </p:cNvCxnSpPr>
          <p:nvPr/>
        </p:nvCxnSpPr>
        <p:spPr>
          <a:xfrm flipH="1">
            <a:off x="4212891" y="4366707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4064D9-2886-45D2-9D70-96BC3FA2192F}"/>
              </a:ext>
            </a:extLst>
          </p:cNvPr>
          <p:cNvCxnSpPr>
            <a:cxnSpLocks/>
          </p:cNvCxnSpPr>
          <p:nvPr/>
        </p:nvCxnSpPr>
        <p:spPr>
          <a:xfrm flipH="1">
            <a:off x="9314315" y="1131396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0A6688-545E-437A-98E2-9A167DC432BD}"/>
              </a:ext>
            </a:extLst>
          </p:cNvPr>
          <p:cNvCxnSpPr>
            <a:cxnSpLocks/>
          </p:cNvCxnSpPr>
          <p:nvPr/>
        </p:nvCxnSpPr>
        <p:spPr>
          <a:xfrm flipH="1">
            <a:off x="9847596" y="160405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0547A6-B697-4312-A5D9-717E921E30BC}"/>
              </a:ext>
            </a:extLst>
          </p:cNvPr>
          <p:cNvCxnSpPr>
            <a:cxnSpLocks/>
          </p:cNvCxnSpPr>
          <p:nvPr/>
        </p:nvCxnSpPr>
        <p:spPr>
          <a:xfrm flipH="1">
            <a:off x="9747755" y="212824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F60F8B-33C2-4BAC-8EB8-E4078DA60A5F}"/>
              </a:ext>
            </a:extLst>
          </p:cNvPr>
          <p:cNvCxnSpPr>
            <a:cxnSpLocks/>
          </p:cNvCxnSpPr>
          <p:nvPr/>
        </p:nvCxnSpPr>
        <p:spPr>
          <a:xfrm flipH="1">
            <a:off x="6801796" y="3355098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723B43-BE49-4F8A-BA1E-DFB0D0CA5CE7}"/>
              </a:ext>
            </a:extLst>
          </p:cNvPr>
          <p:cNvCxnSpPr>
            <a:cxnSpLocks/>
          </p:cNvCxnSpPr>
          <p:nvPr/>
        </p:nvCxnSpPr>
        <p:spPr>
          <a:xfrm flipH="1">
            <a:off x="9470544" y="3370338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4E4A8B-4F40-43DF-A6E2-C344D11B63E2}"/>
              </a:ext>
            </a:extLst>
          </p:cNvPr>
          <p:cNvCxnSpPr>
            <a:cxnSpLocks/>
          </p:cNvCxnSpPr>
          <p:nvPr/>
        </p:nvCxnSpPr>
        <p:spPr>
          <a:xfrm flipH="1">
            <a:off x="7217392" y="3806525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1A780F-3161-4A75-9216-CB2F820B69ED}"/>
              </a:ext>
            </a:extLst>
          </p:cNvPr>
          <p:cNvCxnSpPr>
            <a:cxnSpLocks/>
          </p:cNvCxnSpPr>
          <p:nvPr/>
        </p:nvCxnSpPr>
        <p:spPr>
          <a:xfrm flipH="1">
            <a:off x="8448248" y="3806525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D4638D-6B90-466C-A8EC-5D9E07273DCB}"/>
              </a:ext>
            </a:extLst>
          </p:cNvPr>
          <p:cNvCxnSpPr>
            <a:cxnSpLocks/>
          </p:cNvCxnSpPr>
          <p:nvPr/>
        </p:nvCxnSpPr>
        <p:spPr>
          <a:xfrm flipH="1">
            <a:off x="9568704" y="3819696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6438D9-2D14-4A35-BA69-712D64075951}"/>
              </a:ext>
            </a:extLst>
          </p:cNvPr>
          <p:cNvCxnSpPr>
            <a:cxnSpLocks/>
          </p:cNvCxnSpPr>
          <p:nvPr/>
        </p:nvCxnSpPr>
        <p:spPr>
          <a:xfrm flipH="1">
            <a:off x="10647806" y="378864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AA783F-FE39-4DEA-B74E-9BD777799B5E}"/>
              </a:ext>
            </a:extLst>
          </p:cNvPr>
          <p:cNvCxnSpPr>
            <a:cxnSpLocks/>
          </p:cNvCxnSpPr>
          <p:nvPr/>
        </p:nvCxnSpPr>
        <p:spPr>
          <a:xfrm flipH="1">
            <a:off x="9262472" y="431192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F01AF76-392A-4160-8C09-D48E647575FA}"/>
              </a:ext>
            </a:extLst>
          </p:cNvPr>
          <p:cNvGrpSpPr/>
          <p:nvPr/>
        </p:nvGrpSpPr>
        <p:grpSpPr>
          <a:xfrm>
            <a:off x="5025379" y="2592960"/>
            <a:ext cx="130538" cy="372923"/>
            <a:chOff x="5025379" y="2592960"/>
            <a:chExt cx="130538" cy="37292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472C70-7ED6-475C-9236-2430E5F1C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4EA589-1404-42B4-9EFA-7824F0D9F4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B9D9D9-BCCE-4957-9523-1AC54737F786}"/>
              </a:ext>
            </a:extLst>
          </p:cNvPr>
          <p:cNvGrpSpPr/>
          <p:nvPr/>
        </p:nvGrpSpPr>
        <p:grpSpPr>
          <a:xfrm>
            <a:off x="4025970" y="4825342"/>
            <a:ext cx="130538" cy="372923"/>
            <a:chOff x="5025379" y="2592960"/>
            <a:chExt cx="130538" cy="372923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4A5B03-04CC-4800-8004-0BBB3E770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78BADD-6B69-4580-BB02-A4830631E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1184D9-3ACB-4F62-8A61-7BFD26780853}"/>
              </a:ext>
            </a:extLst>
          </p:cNvPr>
          <p:cNvGrpSpPr/>
          <p:nvPr/>
        </p:nvGrpSpPr>
        <p:grpSpPr>
          <a:xfrm>
            <a:off x="9273688" y="2619794"/>
            <a:ext cx="130538" cy="372923"/>
            <a:chOff x="5025379" y="2592960"/>
            <a:chExt cx="130538" cy="37292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8358C1-8279-49D3-B288-60B0A0B39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112B78B-BD29-403A-B889-E478DC1B7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72843A-E132-4F9C-8C3C-CC361F5221D8}"/>
              </a:ext>
            </a:extLst>
          </p:cNvPr>
          <p:cNvGrpSpPr/>
          <p:nvPr/>
        </p:nvGrpSpPr>
        <p:grpSpPr>
          <a:xfrm>
            <a:off x="10198375" y="4846033"/>
            <a:ext cx="130538" cy="372923"/>
            <a:chOff x="5025379" y="2592960"/>
            <a:chExt cx="130538" cy="37292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803E4DA-BE27-4BB8-ABE0-822355D5E5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964ADE7-3417-4D90-962F-BD02286BB0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02D95418-FEDE-46C8-8619-4BCDC1865DBC}"/>
              </a:ext>
            </a:extLst>
          </p:cNvPr>
          <p:cNvSpPr/>
          <p:nvPr/>
        </p:nvSpPr>
        <p:spPr>
          <a:xfrm>
            <a:off x="775334" y="5558298"/>
            <a:ext cx="8891530" cy="928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88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78" b="74630" l="16042" r="48385">
                        <a14:foregroundMark x1="16563" y1="44537" x2="25208" y2="51019"/>
                        <a14:foregroundMark x1="21146" y1="51481" x2="23490" y2="54352"/>
                        <a14:foregroundMark x1="16406" y1="46111" x2="18490" y2="49352"/>
                        <a14:foregroundMark x1="21458" y1="59907" x2="23906" y2="64074"/>
                        <a14:foregroundMark x1="47292" y1="34352" x2="47344" y2="49352"/>
                        <a14:foregroundMark x1="45417" y1="55000" x2="46354" y2="53333"/>
                        <a14:foregroundMark x1="44063" y1="47500" x2="45000" y2="49352"/>
                      </a14:backgroundRemoval>
                    </a14:imgEffect>
                  </a14:imgLayer>
                </a14:imgProps>
              </a:ext>
            </a:extLst>
          </a:blip>
          <a:srcRect l="30667" t="32886" r="51404" b="26156"/>
          <a:stretch/>
        </p:blipFill>
        <p:spPr>
          <a:xfrm>
            <a:off x="7775705" y="1073860"/>
            <a:ext cx="4501222" cy="57841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20769" y="1073860"/>
            <a:ext cx="992155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20769" y="2169774"/>
            <a:ext cx="8999621" cy="21118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ngẫm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2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861" l="78" r="99688">
                        <a14:foregroundMark x1="59453" y1="32917" x2="70625" y2="77083"/>
                        <a14:foregroundMark x1="78594" y1="66667" x2="85625" y2="83056"/>
                        <a14:foregroundMark x1="95703" y1="3750" x2="99219" y2="95278"/>
                        <a14:foregroundMark x1="76406" y1="14444" x2="86094" y2="16944"/>
                        <a14:backgroundMark x1="1250" y1="2778" x2="938" y2="65556"/>
                        <a14:backgroundMark x1="938" y1="65556" x2="53125" y2="66111"/>
                        <a14:backgroundMark x1="53125" y1="66111" x2="52812" y2="3056"/>
                        <a14:backgroundMark x1="52812" y1="3056" x2="1563" y2="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34" y="2865120"/>
            <a:ext cx="6267789" cy="3995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5069" l="2000" r="32375">
                        <a14:foregroundMark x1="27625" y1="18924" x2="24625" y2="32118"/>
                        <a14:foregroundMark x1="28625" y1="18056" x2="28750" y2="23438"/>
                        <a14:foregroundMark x1="26125" y1="17708" x2="29625" y2="27083"/>
                        <a14:foregroundMark x1="28250" y1="17535" x2="31125" y2="16319"/>
                        <a14:foregroundMark x1="31125" y1="16319" x2="30500" y2="27431"/>
                        <a14:foregroundMark x1="30500" y1="27431" x2="25750" y2="26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2" t="15673" r="68021" b="-6433"/>
          <a:stretch/>
        </p:blipFill>
        <p:spPr>
          <a:xfrm>
            <a:off x="-448176" y="2042222"/>
            <a:ext cx="3126205" cy="62243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4595" y="1036798"/>
            <a:ext cx="1006882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3649" y="2262708"/>
            <a:ext cx="4850191" cy="2332584"/>
            <a:chOff x="2678029" y="1593043"/>
            <a:chExt cx="5246771" cy="36366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2678029" y="1593043"/>
              <a:ext cx="5246771" cy="3636683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0837" y="1829916"/>
              <a:ext cx="4572000" cy="28909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Buồn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hả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trống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Bọn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vắng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ve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7050C1-F466-4793-AB61-F15E559B6209}"/>
              </a:ext>
            </a:extLst>
          </p:cNvPr>
          <p:cNvCxnSpPr/>
          <p:nvPr/>
        </p:nvCxnSpPr>
        <p:spPr>
          <a:xfrm>
            <a:off x="3376246" y="3841652"/>
            <a:ext cx="15615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807" t="21189" r="48246" b="33119"/>
          <a:stretch/>
        </p:blipFill>
        <p:spPr>
          <a:xfrm>
            <a:off x="0" y="2958361"/>
            <a:ext cx="4607066" cy="409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2852173" y="1306887"/>
            <a:ext cx="8236819" cy="18020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26082" y="2785250"/>
            <a:ext cx="4756728" cy="21118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97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807" t="21189" r="48246" b="33119"/>
          <a:stretch/>
        </p:blipFill>
        <p:spPr>
          <a:xfrm>
            <a:off x="8159262" y="2687683"/>
            <a:ext cx="4032738" cy="409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919444" y="992987"/>
            <a:ext cx="9205370" cy="1132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B41D9B1-0C3E-4209-80F8-7F4311F226A4}"/>
              </a:ext>
            </a:extLst>
          </p:cNvPr>
          <p:cNvSpPr/>
          <p:nvPr/>
        </p:nvSpPr>
        <p:spPr>
          <a:xfrm>
            <a:off x="919444" y="2296928"/>
            <a:ext cx="7521171" cy="1642026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7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" y="465221"/>
            <a:ext cx="6609919" cy="63927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86912" y="232610"/>
            <a:ext cx="5416330" cy="6392779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54552" y="514371"/>
            <a:ext cx="5528626" cy="1924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58156" y="2439202"/>
            <a:ext cx="5416330" cy="1924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A2F4A396-C436-4520-8EB0-EE1A0C881A31}"/>
              </a:ext>
            </a:extLst>
          </p:cNvPr>
          <p:cNvSpPr txBox="1"/>
          <p:nvPr/>
        </p:nvSpPr>
        <p:spPr>
          <a:xfrm>
            <a:off x="4160520" y="988189"/>
            <a:ext cx="30632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95174D4-345A-4EDE-9595-206DEFB43F4A}"/>
              </a:ext>
            </a:extLst>
          </p:cNvPr>
          <p:cNvSpPr txBox="1"/>
          <p:nvPr/>
        </p:nvSpPr>
        <p:spPr>
          <a:xfrm>
            <a:off x="1127760" y="2240214"/>
            <a:ext cx="912876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7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18406" y="76200"/>
            <a:ext cx="11937609" cy="6753664"/>
            <a:chOff x="118404" y="76200"/>
            <a:chExt cx="11937609" cy="6753664"/>
          </a:xfrm>
        </p:grpSpPr>
        <p:pic>
          <p:nvPicPr>
            <p:cNvPr id="3" name="Picture 2" descr="C:\Users\DELL\Downloads\2021 - KHO LOGO KHÔNG NỀN\co_9-removebg-previ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680" y="4700588"/>
              <a:ext cx="1982988" cy="2129276"/>
            </a:xfrm>
            <a:prstGeom prst="rect">
              <a:avLst/>
            </a:prstGeom>
            <a:noFill/>
          </p:spPr>
        </p:pic>
        <p:pic>
          <p:nvPicPr>
            <p:cNvPr id="4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11351" t="17290" r="12290" b="8411"/>
          <a:stretch>
            <a:fillRect/>
          </a:stretch>
        </p:blipFill>
        <p:spPr bwMode="auto">
          <a:xfrm>
            <a:off x="2343151" y="928689"/>
            <a:ext cx="73580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EFC1C4-9005-48F6-BC6A-3A108DAF45AB}"/>
              </a:ext>
            </a:extLst>
          </p:cNvPr>
          <p:cNvSpPr txBox="1"/>
          <p:nvPr/>
        </p:nvSpPr>
        <p:spPr>
          <a:xfrm>
            <a:off x="1611086" y="5878286"/>
            <a:ext cx="2658917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80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843039"/>
            <a:ext cx="9296400" cy="1508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9278037" y="2738310"/>
            <a:ext cx="2505606" cy="1092315"/>
          </a:xfrm>
          <a:prstGeom prst="cloud">
            <a:avLst/>
          </a:prstGeom>
          <a:solidFill>
            <a:srgbClr val="CCFFCC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7159" y="2779344"/>
            <a:ext cx="3128645" cy="1092315"/>
          </a:xfrm>
          <a:prstGeom prst="cloud">
            <a:avLst/>
          </a:prstGeom>
          <a:solidFill>
            <a:srgbClr val="CCFFCC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70609" y="2766447"/>
            <a:ext cx="2860675" cy="1092315"/>
          </a:xfrm>
          <a:prstGeom prst="cloud">
            <a:avLst/>
          </a:prstGeom>
          <a:solidFill>
            <a:srgbClr val="CCFFCC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31615" y="2766446"/>
            <a:ext cx="2261870" cy="1092315"/>
          </a:xfrm>
          <a:prstGeom prst="cloud">
            <a:avLst/>
          </a:prstGeom>
          <a:solidFill>
            <a:srgbClr val="CCFFCC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14B58F-EBA6-46F8-BDE4-21C57D0F683B}"/>
              </a:ext>
            </a:extLst>
          </p:cNvPr>
          <p:cNvCxnSpPr/>
          <p:nvPr/>
        </p:nvCxnSpPr>
        <p:spPr>
          <a:xfrm>
            <a:off x="733864" y="3472376"/>
            <a:ext cx="1737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5DD3C-6747-4F6B-9C5D-A35A15143EC8}"/>
              </a:ext>
            </a:extLst>
          </p:cNvPr>
          <p:cNvCxnSpPr>
            <a:cxnSpLocks/>
          </p:cNvCxnSpPr>
          <p:nvPr/>
        </p:nvCxnSpPr>
        <p:spPr>
          <a:xfrm>
            <a:off x="7498080" y="3459480"/>
            <a:ext cx="6705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CD5A84-55FC-4F4B-8966-B9ECDFDD7EF0}"/>
              </a:ext>
            </a:extLst>
          </p:cNvPr>
          <p:cNvCxnSpPr>
            <a:cxnSpLocks/>
          </p:cNvCxnSpPr>
          <p:nvPr/>
        </p:nvCxnSpPr>
        <p:spPr>
          <a:xfrm flipV="1">
            <a:off x="4148800" y="3443019"/>
            <a:ext cx="1478277" cy="192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1" animBg="1"/>
      <p:bldP spid="12" grpId="1" animBg="1"/>
      <p:bldP spid="13" grpId="1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04665" y="553517"/>
            <a:ext cx="3897897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779520" y="2931302"/>
            <a:ext cx="4438976" cy="384711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216551" y="1073770"/>
            <a:ext cx="5593080" cy="1557779"/>
          </a:xfrm>
          <a:prstGeom prst="cloudCallout">
            <a:avLst>
              <a:gd name="adj1" fmla="val -14613"/>
              <a:gd name="adj2" fmla="val 739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2">
            <a:extLst>
              <a:ext uri="{FF2B5EF4-FFF2-40B4-BE49-F238E27FC236}">
                <a16:creationId xmlns:a16="http://schemas.microsoft.com/office/drawing/2014/main" id="{6EEAD3E0-A544-4A95-B6DE-9D7BB209FF40}"/>
              </a:ext>
            </a:extLst>
          </p:cNvPr>
          <p:cNvSpPr/>
          <p:nvPr/>
        </p:nvSpPr>
        <p:spPr>
          <a:xfrm>
            <a:off x="260926" y="1461189"/>
            <a:ext cx="4530525" cy="1624910"/>
          </a:xfrm>
          <a:prstGeom prst="wedgeEllipseCallout">
            <a:avLst>
              <a:gd name="adj1" fmla="val 53439"/>
              <a:gd name="adj2" fmla="val 550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081" y="1674056"/>
            <a:ext cx="10396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11: CÁI TRỐNG TRƯỜNG 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2717" y="2760019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(TRANG 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48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42A09-F249-457E-8990-6D8940D45A4F}"/>
              </a:ext>
            </a:extLst>
          </p:cNvPr>
          <p:cNvSpPr txBox="1"/>
          <p:nvPr/>
        </p:nvSpPr>
        <p:spPr>
          <a:xfrm>
            <a:off x="1611086" y="5878286"/>
            <a:ext cx="2658917" cy="696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861" l="78" r="99688">
                        <a14:foregroundMark x1="59453" y1="32917" x2="70625" y2="77083"/>
                        <a14:foregroundMark x1="78594" y1="66667" x2="85625" y2="83056"/>
                        <a14:foregroundMark x1="95703" y1="3750" x2="99219" y2="95278"/>
                        <a14:foregroundMark x1="76406" y1="14444" x2="86094" y2="16944"/>
                        <a14:backgroundMark x1="1250" y1="2778" x2="938" y2="65556"/>
                        <a14:backgroundMark x1="938" y1="65556" x2="53125" y2="66111"/>
                        <a14:backgroundMark x1="53125" y1="66111" x2="52812" y2="3056"/>
                        <a14:backgroundMark x1="52812" y1="3056" x2="1563" y2="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80" y="3108960"/>
            <a:ext cx="6805140" cy="3756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90" b="84896" l="2000" r="23750">
                        <a14:foregroundMark x1="27625" y1="18924" x2="24625" y2="32118"/>
                        <a14:foregroundMark x1="28625" y1="18056" x2="28750" y2="23438"/>
                        <a14:foregroundMark x1="26125" y1="17708" x2="29625" y2="27083"/>
                        <a14:foregroundMark x1="28250" y1="17535" x2="31125" y2="16319"/>
                        <a14:foregroundMark x1="31125" y1="16319" x2="30500" y2="27431"/>
                        <a14:foregroundMark x1="30500" y1="27431" x2="25750" y2="26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2151" r="75927" b="14223"/>
          <a:stretch/>
        </p:blipFill>
        <p:spPr>
          <a:xfrm>
            <a:off x="332834" y="2354580"/>
            <a:ext cx="2457651" cy="46289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5852" y="290124"/>
            <a:ext cx="1230429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Callout 2">
            <a:extLst>
              <a:ext uri="{FF2B5EF4-FFF2-40B4-BE49-F238E27FC236}">
                <a16:creationId xmlns:a16="http://schemas.microsoft.com/office/drawing/2014/main" id="{61CC91AF-C530-4FAB-85FF-75EA7C43D552}"/>
              </a:ext>
            </a:extLst>
          </p:cNvPr>
          <p:cNvSpPr/>
          <p:nvPr/>
        </p:nvSpPr>
        <p:spPr>
          <a:xfrm>
            <a:off x="2682240" y="1432560"/>
            <a:ext cx="6805140" cy="1996440"/>
          </a:xfrm>
          <a:prstGeom prst="wedgeEllipseCallout">
            <a:avLst>
              <a:gd name="adj1" fmla="val -50662"/>
              <a:gd name="adj2" fmla="val 344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6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r="1283" b="12281"/>
          <a:stretch/>
        </p:blipFill>
        <p:spPr>
          <a:xfrm>
            <a:off x="0" y="-1344537"/>
            <a:ext cx="12192000" cy="820253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82317" y="1010652"/>
            <a:ext cx="4379494" cy="2374232"/>
          </a:xfrm>
          <a:prstGeom prst="wedgeEllipseCallout">
            <a:avLst>
              <a:gd name="adj1" fmla="val 53439"/>
              <a:gd name="adj2" fmla="val 5506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Yeah!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207719" y="736228"/>
            <a:ext cx="4379494" cy="2374232"/>
          </a:xfrm>
          <a:prstGeom prst="wedgeEllipseCallout">
            <a:avLst>
              <a:gd name="adj1" fmla="val 7285"/>
              <a:gd name="adj2" fmla="val 718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8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79427" y="1761936"/>
            <a:ext cx="7633146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76149" y="763862"/>
            <a:ext cx="10121359" cy="7512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7941" t="17301"/>
          <a:stretch>
            <a:fillRect/>
          </a:stretch>
        </p:blipFill>
        <p:spPr>
          <a:xfrm>
            <a:off x="1190218" y="1577303"/>
            <a:ext cx="10295680" cy="41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3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7941" t="17301"/>
          <a:stretch>
            <a:fillRect/>
          </a:stretch>
        </p:blipFill>
        <p:spPr>
          <a:xfrm>
            <a:off x="897203" y="2064112"/>
            <a:ext cx="10330747" cy="4141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4FB430-9FDF-4D72-B5C1-C95AEE7D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12" y="3076575"/>
            <a:ext cx="1019175" cy="7048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2F3D5D-012C-499E-85F0-DA2867A4A7E0}"/>
              </a:ext>
            </a:extLst>
          </p:cNvPr>
          <p:cNvGrpSpPr/>
          <p:nvPr/>
        </p:nvGrpSpPr>
        <p:grpSpPr>
          <a:xfrm>
            <a:off x="1121472" y="806645"/>
            <a:ext cx="9882208" cy="751236"/>
            <a:chOff x="2124221" y="714052"/>
            <a:chExt cx="9194123" cy="751236"/>
          </a:xfrm>
        </p:grpSpPr>
        <p:sp>
          <p:nvSpPr>
            <p:cNvPr id="6" name="Rounded Rectangle 5"/>
            <p:cNvSpPr/>
            <p:nvPr/>
          </p:nvSpPr>
          <p:spPr>
            <a:xfrm>
              <a:off x="2124221" y="714052"/>
              <a:ext cx="9194123" cy="75123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B407CB-DFAC-403A-934A-2C039153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7429" y="760438"/>
              <a:ext cx="912861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3373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06075" y="359276"/>
            <a:ext cx="551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089210" y="987597"/>
            <a:ext cx="5514974" cy="465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1970" y="5181090"/>
            <a:ext cx="1510029" cy="1621985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8497328" y="5223030"/>
            <a:ext cx="277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285" y="971971"/>
            <a:ext cx="4521348" cy="46691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9A5FB-E339-48C2-831B-BAB81CBECB94}"/>
              </a:ext>
            </a:extLst>
          </p:cNvPr>
          <p:cNvSpPr/>
          <p:nvPr/>
        </p:nvSpPr>
        <p:spPr>
          <a:xfrm>
            <a:off x="545715" y="1072005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E1E21D-1163-4FCD-A722-57CA50D6330F}"/>
              </a:ext>
            </a:extLst>
          </p:cNvPr>
          <p:cNvSpPr/>
          <p:nvPr/>
        </p:nvSpPr>
        <p:spPr>
          <a:xfrm>
            <a:off x="521668" y="3328441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84728-31FC-4CE8-8746-3DABF2535BCD}"/>
              </a:ext>
            </a:extLst>
          </p:cNvPr>
          <p:cNvSpPr/>
          <p:nvPr/>
        </p:nvSpPr>
        <p:spPr>
          <a:xfrm>
            <a:off x="5641176" y="1072005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3105F8-8952-43E1-88BA-552DBB2EA43A}"/>
              </a:ext>
            </a:extLst>
          </p:cNvPr>
          <p:cNvSpPr/>
          <p:nvPr/>
        </p:nvSpPr>
        <p:spPr>
          <a:xfrm>
            <a:off x="5627827" y="3328441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128867-DC7F-4BDD-9729-74BCD742B3F4}"/>
              </a:ext>
            </a:extLst>
          </p:cNvPr>
          <p:cNvCxnSpPr>
            <a:cxnSpLocks/>
          </p:cNvCxnSpPr>
          <p:nvPr/>
        </p:nvCxnSpPr>
        <p:spPr>
          <a:xfrm flipH="1">
            <a:off x="4715811" y="1123372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380D04-A76C-42B0-8504-F044A2BEEE2A}"/>
              </a:ext>
            </a:extLst>
          </p:cNvPr>
          <p:cNvCxnSpPr>
            <a:cxnSpLocks/>
          </p:cNvCxnSpPr>
          <p:nvPr/>
        </p:nvCxnSpPr>
        <p:spPr>
          <a:xfrm flipH="1">
            <a:off x="4270229" y="164748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6018AF-857B-441F-B725-1F2D2AAF3367}"/>
              </a:ext>
            </a:extLst>
          </p:cNvPr>
          <p:cNvCxnSpPr>
            <a:cxnSpLocks/>
          </p:cNvCxnSpPr>
          <p:nvPr/>
        </p:nvCxnSpPr>
        <p:spPr>
          <a:xfrm flipH="1">
            <a:off x="4258349" y="212022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1B49AA-85EC-47C6-9289-8CAE1B7A65CB}"/>
              </a:ext>
            </a:extLst>
          </p:cNvPr>
          <p:cNvCxnSpPr>
            <a:cxnSpLocks/>
          </p:cNvCxnSpPr>
          <p:nvPr/>
        </p:nvCxnSpPr>
        <p:spPr>
          <a:xfrm flipH="1">
            <a:off x="2174919" y="259296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26A7B-3BBD-476F-A3C5-E88A64404F78}"/>
              </a:ext>
            </a:extLst>
          </p:cNvPr>
          <p:cNvCxnSpPr>
            <a:cxnSpLocks/>
          </p:cNvCxnSpPr>
          <p:nvPr/>
        </p:nvCxnSpPr>
        <p:spPr>
          <a:xfrm flipH="1">
            <a:off x="3207975" y="3337953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5DBCA6-58B2-4DC7-81F7-6415EC7DF65E}"/>
              </a:ext>
            </a:extLst>
          </p:cNvPr>
          <p:cNvCxnSpPr>
            <a:cxnSpLocks/>
          </p:cNvCxnSpPr>
          <p:nvPr/>
        </p:nvCxnSpPr>
        <p:spPr>
          <a:xfrm flipH="1">
            <a:off x="4821638" y="3353193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9FD1F7-DE0E-49A7-BB99-11EE0CA3B101}"/>
              </a:ext>
            </a:extLst>
          </p:cNvPr>
          <p:cNvCxnSpPr>
            <a:cxnSpLocks/>
          </p:cNvCxnSpPr>
          <p:nvPr/>
        </p:nvCxnSpPr>
        <p:spPr>
          <a:xfrm flipH="1">
            <a:off x="4850710" y="3868161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0F53DE-F5A8-46A4-8112-083B2A2ADA76}"/>
              </a:ext>
            </a:extLst>
          </p:cNvPr>
          <p:cNvCxnSpPr>
            <a:cxnSpLocks/>
          </p:cNvCxnSpPr>
          <p:nvPr/>
        </p:nvCxnSpPr>
        <p:spPr>
          <a:xfrm flipH="1">
            <a:off x="4212891" y="4366707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4064D9-2886-45D2-9D70-96BC3FA2192F}"/>
              </a:ext>
            </a:extLst>
          </p:cNvPr>
          <p:cNvCxnSpPr>
            <a:cxnSpLocks/>
          </p:cNvCxnSpPr>
          <p:nvPr/>
        </p:nvCxnSpPr>
        <p:spPr>
          <a:xfrm flipH="1">
            <a:off x="9314315" y="1131396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0A6688-545E-437A-98E2-9A167DC432BD}"/>
              </a:ext>
            </a:extLst>
          </p:cNvPr>
          <p:cNvCxnSpPr>
            <a:cxnSpLocks/>
          </p:cNvCxnSpPr>
          <p:nvPr/>
        </p:nvCxnSpPr>
        <p:spPr>
          <a:xfrm flipH="1">
            <a:off x="9847596" y="160405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0547A6-B697-4312-A5D9-717E921E30BC}"/>
              </a:ext>
            </a:extLst>
          </p:cNvPr>
          <p:cNvCxnSpPr>
            <a:cxnSpLocks/>
          </p:cNvCxnSpPr>
          <p:nvPr/>
        </p:nvCxnSpPr>
        <p:spPr>
          <a:xfrm flipH="1">
            <a:off x="9747755" y="212824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F60F8B-33C2-4BAC-8EB8-E4078DA60A5F}"/>
              </a:ext>
            </a:extLst>
          </p:cNvPr>
          <p:cNvCxnSpPr>
            <a:cxnSpLocks/>
          </p:cNvCxnSpPr>
          <p:nvPr/>
        </p:nvCxnSpPr>
        <p:spPr>
          <a:xfrm flipH="1">
            <a:off x="6801796" y="3355098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723B43-BE49-4F8A-BA1E-DFB0D0CA5CE7}"/>
              </a:ext>
            </a:extLst>
          </p:cNvPr>
          <p:cNvCxnSpPr>
            <a:cxnSpLocks/>
          </p:cNvCxnSpPr>
          <p:nvPr/>
        </p:nvCxnSpPr>
        <p:spPr>
          <a:xfrm flipH="1">
            <a:off x="9470544" y="3370338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4E4A8B-4F40-43DF-A6E2-C344D11B63E2}"/>
              </a:ext>
            </a:extLst>
          </p:cNvPr>
          <p:cNvCxnSpPr>
            <a:cxnSpLocks/>
          </p:cNvCxnSpPr>
          <p:nvPr/>
        </p:nvCxnSpPr>
        <p:spPr>
          <a:xfrm flipH="1">
            <a:off x="7217392" y="3806525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1A780F-3161-4A75-9216-CB2F820B69ED}"/>
              </a:ext>
            </a:extLst>
          </p:cNvPr>
          <p:cNvCxnSpPr>
            <a:cxnSpLocks/>
          </p:cNvCxnSpPr>
          <p:nvPr/>
        </p:nvCxnSpPr>
        <p:spPr>
          <a:xfrm flipH="1">
            <a:off x="8448248" y="3806525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D4638D-6B90-466C-A8EC-5D9E07273DCB}"/>
              </a:ext>
            </a:extLst>
          </p:cNvPr>
          <p:cNvCxnSpPr>
            <a:cxnSpLocks/>
          </p:cNvCxnSpPr>
          <p:nvPr/>
        </p:nvCxnSpPr>
        <p:spPr>
          <a:xfrm flipH="1">
            <a:off x="9568704" y="3819696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6438D9-2D14-4A35-BA69-712D64075951}"/>
              </a:ext>
            </a:extLst>
          </p:cNvPr>
          <p:cNvCxnSpPr>
            <a:cxnSpLocks/>
          </p:cNvCxnSpPr>
          <p:nvPr/>
        </p:nvCxnSpPr>
        <p:spPr>
          <a:xfrm flipH="1">
            <a:off x="10647806" y="378864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AA783F-FE39-4DEA-B74E-9BD777799B5E}"/>
              </a:ext>
            </a:extLst>
          </p:cNvPr>
          <p:cNvCxnSpPr>
            <a:cxnSpLocks/>
          </p:cNvCxnSpPr>
          <p:nvPr/>
        </p:nvCxnSpPr>
        <p:spPr>
          <a:xfrm flipH="1">
            <a:off x="9262472" y="431192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85587101-8C33-425A-AF13-BF21FC8B8977}"/>
              </a:ext>
            </a:extLst>
          </p:cNvPr>
          <p:cNvSpPr/>
          <p:nvPr/>
        </p:nvSpPr>
        <p:spPr>
          <a:xfrm>
            <a:off x="9221919" y="1472958"/>
            <a:ext cx="921190" cy="7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01AF76-392A-4160-8C09-D48E647575FA}"/>
              </a:ext>
            </a:extLst>
          </p:cNvPr>
          <p:cNvGrpSpPr/>
          <p:nvPr/>
        </p:nvGrpSpPr>
        <p:grpSpPr>
          <a:xfrm>
            <a:off x="5025379" y="2592960"/>
            <a:ext cx="130538" cy="372923"/>
            <a:chOff x="5025379" y="2592960"/>
            <a:chExt cx="130538" cy="37292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472C70-7ED6-475C-9236-2430E5F1C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4EA589-1404-42B4-9EFA-7824F0D9F4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B9D9D9-BCCE-4957-9523-1AC54737F786}"/>
              </a:ext>
            </a:extLst>
          </p:cNvPr>
          <p:cNvGrpSpPr/>
          <p:nvPr/>
        </p:nvGrpSpPr>
        <p:grpSpPr>
          <a:xfrm>
            <a:off x="4025970" y="4825342"/>
            <a:ext cx="130538" cy="372923"/>
            <a:chOff x="5025379" y="2592960"/>
            <a:chExt cx="130538" cy="372923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4A5B03-04CC-4800-8004-0BBB3E770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78BADD-6B69-4580-BB02-A4830631E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1184D9-3ACB-4F62-8A61-7BFD26780853}"/>
              </a:ext>
            </a:extLst>
          </p:cNvPr>
          <p:cNvGrpSpPr/>
          <p:nvPr/>
        </p:nvGrpSpPr>
        <p:grpSpPr>
          <a:xfrm>
            <a:off x="9273688" y="2619794"/>
            <a:ext cx="130538" cy="372923"/>
            <a:chOff x="5025379" y="2592960"/>
            <a:chExt cx="130538" cy="37292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8358C1-8279-49D3-B288-60B0A0B39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112B78B-BD29-403A-B889-E478DC1B7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72843A-E132-4F9C-8C3C-CC361F5221D8}"/>
              </a:ext>
            </a:extLst>
          </p:cNvPr>
          <p:cNvGrpSpPr/>
          <p:nvPr/>
        </p:nvGrpSpPr>
        <p:grpSpPr>
          <a:xfrm>
            <a:off x="10198375" y="4846033"/>
            <a:ext cx="130538" cy="372923"/>
            <a:chOff x="5025379" y="2592960"/>
            <a:chExt cx="130538" cy="37292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803E4DA-BE27-4BB8-ABE0-822355D5E5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964ADE7-3417-4D90-962F-BD02286BB0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C77307-8C88-4999-B3BA-ED59C36B922E}"/>
              </a:ext>
            </a:extLst>
          </p:cNvPr>
          <p:cNvCxnSpPr>
            <a:cxnSpLocks/>
          </p:cNvCxnSpPr>
          <p:nvPr/>
        </p:nvCxnSpPr>
        <p:spPr>
          <a:xfrm>
            <a:off x="6249184" y="1931037"/>
            <a:ext cx="34985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4511C46-98BF-4E4D-BFAA-C47783EFD160}"/>
              </a:ext>
            </a:extLst>
          </p:cNvPr>
          <p:cNvSpPr/>
          <p:nvPr/>
        </p:nvSpPr>
        <p:spPr>
          <a:xfrm>
            <a:off x="1404443" y="5438438"/>
            <a:ext cx="4347840" cy="8010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EC7076-8C30-46B1-BEBB-8C6246708DF8}"/>
              </a:ext>
            </a:extLst>
          </p:cNvPr>
          <p:cNvCxnSpPr>
            <a:cxnSpLocks/>
          </p:cNvCxnSpPr>
          <p:nvPr/>
        </p:nvCxnSpPr>
        <p:spPr>
          <a:xfrm>
            <a:off x="3212889" y="2888540"/>
            <a:ext cx="17069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E7381A0-C69E-4F0A-891F-DA804B442166}"/>
              </a:ext>
            </a:extLst>
          </p:cNvPr>
          <p:cNvCxnSpPr>
            <a:cxnSpLocks/>
          </p:cNvCxnSpPr>
          <p:nvPr/>
        </p:nvCxnSpPr>
        <p:spPr>
          <a:xfrm>
            <a:off x="8372048" y="5104890"/>
            <a:ext cx="16948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876684-2104-41FE-B424-90FF657278F7}"/>
              </a:ext>
            </a:extLst>
          </p:cNvPr>
          <p:cNvGrpSpPr/>
          <p:nvPr/>
        </p:nvGrpSpPr>
        <p:grpSpPr>
          <a:xfrm>
            <a:off x="1325650" y="5423337"/>
            <a:ext cx="4426633" cy="831234"/>
            <a:chOff x="6290224" y="2762042"/>
            <a:chExt cx="5581736" cy="1530884"/>
          </a:xfrm>
        </p:grpSpPr>
        <p:sp>
          <p:nvSpPr>
            <p:cNvPr id="76" name="Rounded Rectangular Callout 10">
              <a:extLst>
                <a:ext uri="{FF2B5EF4-FFF2-40B4-BE49-F238E27FC236}">
                  <a16:creationId xmlns:a16="http://schemas.microsoft.com/office/drawing/2014/main" id="{49A45B44-C865-4D80-A82A-6D58B2D3F283}"/>
                </a:ext>
              </a:extLst>
            </p:cNvPr>
            <p:cNvSpPr/>
            <p:nvPr/>
          </p:nvSpPr>
          <p:spPr>
            <a:xfrm>
              <a:off x="6330215" y="2762042"/>
              <a:ext cx="5541745" cy="1530884"/>
            </a:xfrm>
            <a:prstGeom prst="wedgeRoundRectCallout">
              <a:avLst>
                <a:gd name="adj1" fmla="val 37285"/>
                <a:gd name="adj2" fmla="val 20570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6">
              <a:extLst>
                <a:ext uri="{FF2B5EF4-FFF2-40B4-BE49-F238E27FC236}">
                  <a16:creationId xmlns:a16="http://schemas.microsoft.com/office/drawing/2014/main" id="{ED22378D-3682-4809-BCED-ECD2F0340AAE}"/>
                </a:ext>
              </a:extLst>
            </p:cNvPr>
            <p:cNvSpPr txBox="1"/>
            <p:nvPr/>
          </p:nvSpPr>
          <p:spPr>
            <a:xfrm>
              <a:off x="6290224" y="2828514"/>
              <a:ext cx="5541745" cy="1076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Tưng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bừng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7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0F0758EE-9B77-42E1-B005-D048E64DD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0876" y="623947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1"/>
      <p:bldP spid="2" grpId="0" build="p"/>
      <p:bldP spid="2" grpId="1" build="p"/>
      <p:bldP spid="12" grpId="0" animBg="1"/>
      <p:bldP spid="16" grpId="0" animBg="1"/>
      <p:bldP spid="17" grpId="0" animBg="1"/>
      <p:bldP spid="18" grpId="0" animBg="1"/>
      <p:bldP spid="64" grpId="0"/>
      <p:bldP spid="64" grpId="1"/>
      <p:bldP spid="64" grpId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4CDD57-58B4-4AD7-900F-66174D9635DE}"/>
              </a:ext>
            </a:extLst>
          </p:cNvPr>
          <p:cNvSpPr txBox="1"/>
          <p:nvPr/>
        </p:nvSpPr>
        <p:spPr>
          <a:xfrm>
            <a:off x="929640" y="1263134"/>
            <a:ext cx="9890760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zh-CN" altLang="en-US" sz="3200" b="1" i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7C6040FF-8128-4EBC-96F3-E9890A78FD49}"/>
              </a:ext>
            </a:extLst>
          </p:cNvPr>
          <p:cNvSpPr txBox="1"/>
          <p:nvPr/>
        </p:nvSpPr>
        <p:spPr>
          <a:xfrm>
            <a:off x="929640" y="2635914"/>
            <a:ext cx="56195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B5D452-4C5D-420F-9544-D3EF6415ED6A}"/>
              </a:ext>
            </a:extLst>
          </p:cNvPr>
          <p:cNvGrpSpPr/>
          <p:nvPr/>
        </p:nvGrpSpPr>
        <p:grpSpPr>
          <a:xfrm>
            <a:off x="929640" y="3683181"/>
            <a:ext cx="9646727" cy="1236595"/>
            <a:chOff x="6330215" y="2762042"/>
            <a:chExt cx="5764448" cy="2277437"/>
          </a:xfrm>
        </p:grpSpPr>
        <p:sp>
          <p:nvSpPr>
            <p:cNvPr id="8" name="Rounded Rectangular Callout 10">
              <a:extLst>
                <a:ext uri="{FF2B5EF4-FFF2-40B4-BE49-F238E27FC236}">
                  <a16:creationId xmlns:a16="http://schemas.microsoft.com/office/drawing/2014/main" id="{8F7E480E-5D77-472A-B59A-18BC5070EA21}"/>
                </a:ext>
              </a:extLst>
            </p:cNvPr>
            <p:cNvSpPr/>
            <p:nvPr/>
          </p:nvSpPr>
          <p:spPr>
            <a:xfrm>
              <a:off x="6330215" y="2762042"/>
              <a:ext cx="5541745" cy="1530884"/>
            </a:xfrm>
            <a:prstGeom prst="wedgeRoundRectCallout">
              <a:avLst>
                <a:gd name="adj1" fmla="val 37285"/>
                <a:gd name="adj2" fmla="val 20570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6">
              <a:extLst>
                <a:ext uri="{FF2B5EF4-FFF2-40B4-BE49-F238E27FC236}">
                  <a16:creationId xmlns:a16="http://schemas.microsoft.com/office/drawing/2014/main" id="{7E30D2EF-C734-4B9F-BF1A-D4CA2B04792F}"/>
                </a:ext>
              </a:extLst>
            </p:cNvPr>
            <p:cNvSpPr txBox="1"/>
            <p:nvPr/>
          </p:nvSpPr>
          <p:spPr>
            <a:xfrm>
              <a:off x="6330215" y="2828833"/>
              <a:ext cx="5764448" cy="221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khai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tưng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bừng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náo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00814" y="3134405"/>
            <a:ext cx="3506034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06075" y="359276"/>
            <a:ext cx="551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089210" y="987597"/>
            <a:ext cx="5514974" cy="465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1970" y="5181090"/>
            <a:ext cx="1510029" cy="1621985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8497328" y="5223030"/>
            <a:ext cx="277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285" y="971971"/>
            <a:ext cx="4521348" cy="46691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9A5FB-E339-48C2-831B-BAB81CBECB94}"/>
              </a:ext>
            </a:extLst>
          </p:cNvPr>
          <p:cNvSpPr/>
          <p:nvPr/>
        </p:nvSpPr>
        <p:spPr>
          <a:xfrm>
            <a:off x="545715" y="1072005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E1E21D-1163-4FCD-A722-57CA50D6330F}"/>
              </a:ext>
            </a:extLst>
          </p:cNvPr>
          <p:cNvSpPr/>
          <p:nvPr/>
        </p:nvSpPr>
        <p:spPr>
          <a:xfrm>
            <a:off x="521668" y="3328441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84728-31FC-4CE8-8746-3DABF2535BCD}"/>
              </a:ext>
            </a:extLst>
          </p:cNvPr>
          <p:cNvSpPr/>
          <p:nvPr/>
        </p:nvSpPr>
        <p:spPr>
          <a:xfrm>
            <a:off x="5641176" y="1072005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3105F8-8952-43E1-88BA-552DBB2EA43A}"/>
              </a:ext>
            </a:extLst>
          </p:cNvPr>
          <p:cNvSpPr/>
          <p:nvPr/>
        </p:nvSpPr>
        <p:spPr>
          <a:xfrm>
            <a:off x="5627827" y="3328441"/>
            <a:ext cx="429005" cy="4754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128867-DC7F-4BDD-9729-74BCD742B3F4}"/>
              </a:ext>
            </a:extLst>
          </p:cNvPr>
          <p:cNvCxnSpPr>
            <a:cxnSpLocks/>
          </p:cNvCxnSpPr>
          <p:nvPr/>
        </p:nvCxnSpPr>
        <p:spPr>
          <a:xfrm flipH="1">
            <a:off x="4715811" y="1123372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380D04-A76C-42B0-8504-F044A2BEEE2A}"/>
              </a:ext>
            </a:extLst>
          </p:cNvPr>
          <p:cNvCxnSpPr>
            <a:cxnSpLocks/>
          </p:cNvCxnSpPr>
          <p:nvPr/>
        </p:nvCxnSpPr>
        <p:spPr>
          <a:xfrm flipH="1">
            <a:off x="4270229" y="164748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6018AF-857B-441F-B725-1F2D2AAF3367}"/>
              </a:ext>
            </a:extLst>
          </p:cNvPr>
          <p:cNvCxnSpPr>
            <a:cxnSpLocks/>
          </p:cNvCxnSpPr>
          <p:nvPr/>
        </p:nvCxnSpPr>
        <p:spPr>
          <a:xfrm flipH="1">
            <a:off x="4258349" y="212022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1B49AA-85EC-47C6-9289-8CAE1B7A65CB}"/>
              </a:ext>
            </a:extLst>
          </p:cNvPr>
          <p:cNvCxnSpPr>
            <a:cxnSpLocks/>
          </p:cNvCxnSpPr>
          <p:nvPr/>
        </p:nvCxnSpPr>
        <p:spPr>
          <a:xfrm flipH="1">
            <a:off x="2188997" y="259296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26A7B-3BBD-476F-A3C5-E88A64404F78}"/>
              </a:ext>
            </a:extLst>
          </p:cNvPr>
          <p:cNvCxnSpPr>
            <a:cxnSpLocks/>
          </p:cNvCxnSpPr>
          <p:nvPr/>
        </p:nvCxnSpPr>
        <p:spPr>
          <a:xfrm flipH="1">
            <a:off x="3207975" y="3337953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5DBCA6-58B2-4DC7-81F7-6415EC7DF65E}"/>
              </a:ext>
            </a:extLst>
          </p:cNvPr>
          <p:cNvCxnSpPr>
            <a:cxnSpLocks/>
          </p:cNvCxnSpPr>
          <p:nvPr/>
        </p:nvCxnSpPr>
        <p:spPr>
          <a:xfrm flipH="1">
            <a:off x="4821638" y="3353193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9FD1F7-DE0E-49A7-BB99-11EE0CA3B101}"/>
              </a:ext>
            </a:extLst>
          </p:cNvPr>
          <p:cNvCxnSpPr>
            <a:cxnSpLocks/>
          </p:cNvCxnSpPr>
          <p:nvPr/>
        </p:nvCxnSpPr>
        <p:spPr>
          <a:xfrm flipH="1">
            <a:off x="4850710" y="3868161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0F53DE-F5A8-46A4-8112-083B2A2ADA76}"/>
              </a:ext>
            </a:extLst>
          </p:cNvPr>
          <p:cNvCxnSpPr>
            <a:cxnSpLocks/>
          </p:cNvCxnSpPr>
          <p:nvPr/>
        </p:nvCxnSpPr>
        <p:spPr>
          <a:xfrm flipH="1">
            <a:off x="4212891" y="4366707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4064D9-2886-45D2-9D70-96BC3FA2192F}"/>
              </a:ext>
            </a:extLst>
          </p:cNvPr>
          <p:cNvCxnSpPr>
            <a:cxnSpLocks/>
          </p:cNvCxnSpPr>
          <p:nvPr/>
        </p:nvCxnSpPr>
        <p:spPr>
          <a:xfrm flipH="1">
            <a:off x="9314315" y="1131396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0A6688-545E-437A-98E2-9A167DC432BD}"/>
              </a:ext>
            </a:extLst>
          </p:cNvPr>
          <p:cNvCxnSpPr>
            <a:cxnSpLocks/>
          </p:cNvCxnSpPr>
          <p:nvPr/>
        </p:nvCxnSpPr>
        <p:spPr>
          <a:xfrm flipH="1">
            <a:off x="9847596" y="1604050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0547A6-B697-4312-A5D9-717E921E30BC}"/>
              </a:ext>
            </a:extLst>
          </p:cNvPr>
          <p:cNvCxnSpPr>
            <a:cxnSpLocks/>
          </p:cNvCxnSpPr>
          <p:nvPr/>
        </p:nvCxnSpPr>
        <p:spPr>
          <a:xfrm flipH="1">
            <a:off x="9747755" y="212824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F60F8B-33C2-4BAC-8EB8-E4078DA60A5F}"/>
              </a:ext>
            </a:extLst>
          </p:cNvPr>
          <p:cNvCxnSpPr>
            <a:cxnSpLocks/>
          </p:cNvCxnSpPr>
          <p:nvPr/>
        </p:nvCxnSpPr>
        <p:spPr>
          <a:xfrm flipH="1">
            <a:off x="6801796" y="3355098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723B43-BE49-4F8A-BA1E-DFB0D0CA5CE7}"/>
              </a:ext>
            </a:extLst>
          </p:cNvPr>
          <p:cNvCxnSpPr>
            <a:cxnSpLocks/>
          </p:cNvCxnSpPr>
          <p:nvPr/>
        </p:nvCxnSpPr>
        <p:spPr>
          <a:xfrm flipH="1">
            <a:off x="9470544" y="3370338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4E4A8B-4F40-43DF-A6E2-C344D11B63E2}"/>
              </a:ext>
            </a:extLst>
          </p:cNvPr>
          <p:cNvCxnSpPr>
            <a:cxnSpLocks/>
          </p:cNvCxnSpPr>
          <p:nvPr/>
        </p:nvCxnSpPr>
        <p:spPr>
          <a:xfrm flipH="1">
            <a:off x="7217392" y="3806525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1A780F-3161-4A75-9216-CB2F820B69ED}"/>
              </a:ext>
            </a:extLst>
          </p:cNvPr>
          <p:cNvCxnSpPr>
            <a:cxnSpLocks/>
          </p:cNvCxnSpPr>
          <p:nvPr/>
        </p:nvCxnSpPr>
        <p:spPr>
          <a:xfrm flipH="1">
            <a:off x="8448248" y="3806525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D4638D-6B90-466C-A8EC-5D9E07273DCB}"/>
              </a:ext>
            </a:extLst>
          </p:cNvPr>
          <p:cNvCxnSpPr>
            <a:cxnSpLocks/>
          </p:cNvCxnSpPr>
          <p:nvPr/>
        </p:nvCxnSpPr>
        <p:spPr>
          <a:xfrm flipH="1">
            <a:off x="9568704" y="3819696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6438D9-2D14-4A35-BA69-712D64075951}"/>
              </a:ext>
            </a:extLst>
          </p:cNvPr>
          <p:cNvCxnSpPr>
            <a:cxnSpLocks/>
          </p:cNvCxnSpPr>
          <p:nvPr/>
        </p:nvCxnSpPr>
        <p:spPr>
          <a:xfrm flipH="1">
            <a:off x="10647806" y="378864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AA783F-FE39-4DEA-B74E-9BD777799B5E}"/>
              </a:ext>
            </a:extLst>
          </p:cNvPr>
          <p:cNvCxnSpPr>
            <a:cxnSpLocks/>
          </p:cNvCxnSpPr>
          <p:nvPr/>
        </p:nvCxnSpPr>
        <p:spPr>
          <a:xfrm flipH="1">
            <a:off x="9262472" y="4311924"/>
            <a:ext cx="98160" cy="37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F01AF76-392A-4160-8C09-D48E647575FA}"/>
              </a:ext>
            </a:extLst>
          </p:cNvPr>
          <p:cNvGrpSpPr/>
          <p:nvPr/>
        </p:nvGrpSpPr>
        <p:grpSpPr>
          <a:xfrm>
            <a:off x="5025379" y="2592960"/>
            <a:ext cx="130538" cy="372923"/>
            <a:chOff x="5025379" y="2592960"/>
            <a:chExt cx="130538" cy="37292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472C70-7ED6-475C-9236-2430E5F1C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4EA589-1404-42B4-9EFA-7824F0D9F4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B9D9D9-BCCE-4957-9523-1AC54737F786}"/>
              </a:ext>
            </a:extLst>
          </p:cNvPr>
          <p:cNvGrpSpPr/>
          <p:nvPr/>
        </p:nvGrpSpPr>
        <p:grpSpPr>
          <a:xfrm>
            <a:off x="4025970" y="4825342"/>
            <a:ext cx="130538" cy="372923"/>
            <a:chOff x="5025379" y="2592960"/>
            <a:chExt cx="130538" cy="372923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4A5B03-04CC-4800-8004-0BBB3E770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78BADD-6B69-4580-BB02-A4830631E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1184D9-3ACB-4F62-8A61-7BFD26780853}"/>
              </a:ext>
            </a:extLst>
          </p:cNvPr>
          <p:cNvGrpSpPr/>
          <p:nvPr/>
        </p:nvGrpSpPr>
        <p:grpSpPr>
          <a:xfrm>
            <a:off x="9273688" y="2619794"/>
            <a:ext cx="130538" cy="372923"/>
            <a:chOff x="5025379" y="2592960"/>
            <a:chExt cx="130538" cy="37292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8358C1-8279-49D3-B288-60B0A0B39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112B78B-BD29-403A-B889-E478DC1B7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72843A-E132-4F9C-8C3C-CC361F5221D8}"/>
              </a:ext>
            </a:extLst>
          </p:cNvPr>
          <p:cNvGrpSpPr/>
          <p:nvPr/>
        </p:nvGrpSpPr>
        <p:grpSpPr>
          <a:xfrm>
            <a:off x="10198375" y="4846033"/>
            <a:ext cx="130538" cy="372923"/>
            <a:chOff x="5025379" y="2592960"/>
            <a:chExt cx="130538" cy="37292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803E4DA-BE27-4BB8-ABE0-822355D5E5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5379" y="2592960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964ADE7-3417-4D90-962F-BD02286BB0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757" y="2593176"/>
              <a:ext cx="98160" cy="372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0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-175129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6764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678</Words>
  <Application>Microsoft Office PowerPoint</Application>
  <PresentationFormat>Widescreen</PresentationFormat>
  <Paragraphs>133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Microsoft YaHei</vt:lpstr>
      <vt:lpstr>Arial</vt:lpstr>
      <vt:lpstr>Calibri</vt:lpstr>
      <vt:lpstr>Calibri Light</vt:lpstr>
      <vt:lpstr>Times New Roman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Hello</cp:lastModifiedBy>
  <cp:revision>145</cp:revision>
  <dcterms:created xsi:type="dcterms:W3CDTF">2021-05-24T09:52:12Z</dcterms:created>
  <dcterms:modified xsi:type="dcterms:W3CDTF">2021-10-28T06:20:29Z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