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5" r:id="rId2"/>
    <p:sldId id="323" r:id="rId3"/>
    <p:sldId id="305" r:id="rId4"/>
    <p:sldId id="338" r:id="rId5"/>
    <p:sldId id="324" r:id="rId6"/>
    <p:sldId id="339" r:id="rId7"/>
    <p:sldId id="325" r:id="rId8"/>
    <p:sldId id="332" r:id="rId9"/>
    <p:sldId id="302" r:id="rId10"/>
    <p:sldId id="326" r:id="rId11"/>
    <p:sldId id="327" r:id="rId12"/>
    <p:sldId id="340" r:id="rId13"/>
    <p:sldId id="328" r:id="rId14"/>
    <p:sldId id="346" r:id="rId15"/>
    <p:sldId id="345" r:id="rId16"/>
    <p:sldId id="343" r:id="rId17"/>
    <p:sldId id="341" r:id="rId18"/>
    <p:sldId id="344" r:id="rId19"/>
    <p:sldId id="329" r:id="rId20"/>
    <p:sldId id="308" r:id="rId21"/>
    <p:sldId id="330" r:id="rId22"/>
    <p:sldId id="285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D60093"/>
    <a:srgbClr val="0000FF"/>
    <a:srgbClr val="DFDFF5"/>
    <a:srgbClr val="800080"/>
    <a:srgbClr val="00CC00"/>
    <a:srgbClr val="00FF00"/>
    <a:srgbClr val="FFFF00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815-4633-4EB0-BAA7-92F78E4E6F5E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A564-CED8-4BB6-B63F-9114D29FB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062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10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10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10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3A22F5-655C-4068-AB38-48A44B4F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57D30A1-A0EE-4D5A-B11C-D81991D6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31FD94-4B17-4FE2-9C2D-5F207908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8D97DD-93E5-4685-952E-64979EEF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AB761B-C1A4-43DA-90F3-D5A7995F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9659B-898F-42AE-B089-E6AED4477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287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735B7D-8ED2-472B-9AFE-1988FB5D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2580FF4-EE5F-411B-840E-55C054F6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2D2B3E-D148-45AD-9A71-52EBEF74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B319B6-4AB4-426D-A28F-B19CAF78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6BB9FC-CEA7-4631-B860-5C26C660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D272-FB5E-41BA-9165-1A97540D4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9865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AF09A03-D99B-4128-9C96-1A4084726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FEEFAFA-A673-44D3-849C-873415AA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CA4771-CFD4-4F20-864F-A1CBD1DF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951681-5D7D-49D4-8BE6-3A440FAF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ED321D-D278-4544-B2EF-49A6A66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9EF4-C754-443C-8485-429BE0018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3474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ED883A4A-C391-44D6-BC3D-54C5EE4B9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267D664-ADC1-4D4B-97A2-345161ED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DDA4B0F-B385-4416-96DB-1914A36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65FCD6A-BEE7-4533-B514-B7F238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C6A6F2-D0EE-4641-AC5C-D9109CED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5999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661050-49B4-4F19-9D14-C8635CE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A3A7D7-15F0-4F85-B4C2-FC0E8583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3E50C9-1149-4720-9A28-9F7DE440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882350-1724-4720-8D0F-8A9CB130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C88155-37BC-49F0-B2F8-DBCAACFE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EAEF-3958-44F9-9CBD-D9AC1C69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419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501BAE-0F72-4019-958A-4548305D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59EEE4-B694-4148-AEE2-9C40C184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81535F-E980-4ACC-BB85-E2953CB1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99F315-0142-4A31-B9CF-BA20D63C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3E05CF-840F-4101-828E-3AE8799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2984-A244-4152-A8DB-2E3B0068E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1149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706C39-0D82-4BE6-BC45-AA98F1F1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123A37-F4D2-42DC-BB5D-1DE809C4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1409847-69FE-429E-9008-0DD8AF8F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CAEFD93-A1FB-465A-81ED-6A759EB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099765-725A-4CAB-AD52-2DA8C783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2B9B29-3EC1-468C-9DF3-46DA4DDF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41D6E-1D31-42B1-9CF4-3C49167E6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430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10F779-ACA4-4BB0-BBD1-68775FB6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C81594-602F-470F-9B04-0446E2C9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A83A26D-DA9C-410A-A3B9-14EB448DC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910301F-1394-47D7-97BE-170BE54A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8545EE3-8C82-4136-A5A2-D949D415F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9463713-5A9D-4920-8927-4637D8E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30162E6-3B39-41C5-A7C7-0AD81558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B9293FE-509F-40F5-A8C7-068D7280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51A73-1812-481A-B5D7-306F06ADD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935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AFD567-BB7C-4D56-AD74-950D6AA2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8C4EC60-1482-4AE6-870F-4046932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74FFA3A-7695-4D42-AFFC-0149DD96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ECCC4-AC17-4A95-8770-E0AA2186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6E03-E977-4285-8D24-C81BE5C3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1424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1BFB6F4-B3E1-4E9F-B401-54C72452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37C5C60-025B-44EA-919F-30E85C4D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6FF6636-2255-4A88-9632-E61EC6CA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23FA9-5650-4CDC-8375-149B5C4B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256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F7CC61-090C-4FE7-B977-80094062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CA57AF-7D2A-4D99-AAB8-2D34C298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D53D92-A7A0-4F07-97C3-61418E13C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B9BB307-1A3F-4ECB-B876-F314D2B1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0B686B3-9C39-4016-98F1-47AD318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AC2AD6C-8565-4D16-8D86-07A721A2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3F20-E11A-4F50-9D45-E25966DFC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196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2E4529-625F-4726-8602-0BC125BC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D50EB95-A5E2-429B-962E-08B7AD56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F9AAE96-3219-421F-B6FC-A8A07A91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2B379F-294B-47B1-8863-827D93F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C4D797-0FAC-4255-A53E-51619E40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9FF53E7-EE84-45DC-AE5E-ECAF4BE2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9F33-4156-4B5D-A3CA-27FDA15EF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7763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630398CE-C672-4328-84F6-34DC52C6D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B4302786-2B14-40BC-90A9-D6C376388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1E97C498-7B29-425D-BF87-5475E2B8DD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BCEE5A9F-E778-4CD0-B4FD-E8CDC34D6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B2D340FB-774C-4C59-8CDE-6354ECDF65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D6C3C9-FCB0-4657-A993-CD606846AF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microsoft.com/office/2007/relationships/media" Target="../media/media2.mp4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microsoft.com/office/2007/relationships/media" Target="../media/media3.mp4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9.png"/><Relationship Id="rId5" Type="http://schemas.microsoft.com/office/2007/relationships/media" Target="../media/media4.mp4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0B075CFA-AC5F-4E1D-A4DC-8898DF80F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Untitled Project">
            <a:hlinkClick r:id="" action="ppaction://media"/>
            <a:extLst>
              <a:ext uri="{FF2B5EF4-FFF2-40B4-BE49-F238E27FC236}">
                <a16:creationId xmlns="" xmlns:a16="http://schemas.microsoft.com/office/drawing/2014/main" id="{894610CA-2A89-4128-A0A5-F582A4DCFF9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09600" y="5943600"/>
            <a:ext cx="609600" cy="609600"/>
          </a:xfrm>
          <a:prstGeom prst="rect">
            <a:avLst/>
          </a:prstGeom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416298" y="4863035"/>
            <a:ext cx="624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51: et –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êt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- it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1656484" y="381000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984957" y="1914525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3A021D00-FCEE-4727-B5C7-653DB277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=""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712" y="762000"/>
            <a:ext cx="885248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>
            <a:extLst>
              <a:ext uri="{FF2B5EF4-FFF2-40B4-BE49-F238E27FC236}">
                <a16:creationId xmlns=""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68605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2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855" y="347646"/>
            <a:ext cx="8060874" cy="615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2411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326" y="101930"/>
            <a:ext cx="1393372" cy="507670"/>
            <a:chOff x="16326" y="45765"/>
            <a:chExt cx="1393372" cy="507670"/>
          </a:xfrm>
        </p:grpSpPr>
        <p:sp>
          <p:nvSpPr>
            <p:cNvPr id="10" name="Flowchart: Terminator 9"/>
            <p:cNvSpPr/>
            <p:nvPr/>
          </p:nvSpPr>
          <p:spPr>
            <a:xfrm>
              <a:off x="266698" y="45765"/>
              <a:ext cx="1143000" cy="507670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6326" y="45765"/>
              <a:ext cx="533400" cy="5076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chemeClr val="tx1"/>
                  </a:solidFill>
                </a:rPr>
                <a:t>3</a:t>
              </a:r>
              <a:endParaRPr lang="en-US" sz="2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758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0598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81237" y="533400"/>
            <a:ext cx="5557763" cy="1219200"/>
            <a:chOff x="1857065" y="999663"/>
            <a:chExt cx="5762935" cy="1448262"/>
          </a:xfrm>
        </p:grpSpPr>
        <p:pic>
          <p:nvPicPr>
            <p:cNvPr id="10" name="Picture 3" descr="C:\Users\M0\Desktop\C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065" y="999663"/>
              <a:ext cx="2295525" cy="1448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Users\M0\Desktop\C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999663"/>
              <a:ext cx="2152650" cy="144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C:\Users\M0\Desktop\Captur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1701" y="999663"/>
              <a:ext cx="1748299" cy="144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et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 rot="10800000" flipH="1" flipV="1">
            <a:off x="1981201" y="1981200"/>
            <a:ext cx="4978400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637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2411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Untitled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0800000" flipH="1" flipV="1">
            <a:off x="1828800" y="1368407"/>
            <a:ext cx="5003801" cy="41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13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2411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t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0800000" flipH="1" flipV="1">
            <a:off x="1600200" y="895352"/>
            <a:ext cx="5714999" cy="428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559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0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1999"/>
            <a:ext cx="6934200" cy="539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2411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98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533400"/>
            <a:ext cx="5749925" cy="121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4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LuyÖn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viÕt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vë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.VnCooperH" panose="020B7200000000000000" pitchFamily="34" charset="0"/>
            </a:endParaRPr>
          </a:p>
        </p:txBody>
      </p:sp>
      <p:pic>
        <p:nvPicPr>
          <p:cNvPr id="6" name="Picture 2" descr="tu the ng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81"/>
          <a:stretch>
            <a:fillRect/>
          </a:stretch>
        </p:blipFill>
        <p:spPr bwMode="auto">
          <a:xfrm>
            <a:off x="2438400" y="1981200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50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77200" cy="620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65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0\Desktop\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96" y="76200"/>
            <a:ext cx="8763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581400"/>
            <a:ext cx="8868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latin typeface="Arial SGK TV bold"/>
              </a:rPr>
              <a:t>	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Tết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gần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Cái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vẫn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đậm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đào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chi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chít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lộc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non.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Vài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tròn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đỏ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thắm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hé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nở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dần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én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ríu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rít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náo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nức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đón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năm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1EAD55B5-855F-41A2-97AC-1C170BC9D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2086" y="857"/>
            <a:ext cx="9142857" cy="6857143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="" xmlns:a16="http://schemas.microsoft.com/office/drawing/2014/main" id="{D00BFAF8-D241-460E-AB38-E55476290C87}"/>
              </a:ext>
            </a:extLst>
          </p:cNvPr>
          <p:cNvSpPr/>
          <p:nvPr/>
        </p:nvSpPr>
        <p:spPr bwMode="auto">
          <a:xfrm>
            <a:off x="1981200" y="1295400"/>
            <a:ext cx="5181600" cy="1447800"/>
          </a:xfrm>
          <a:prstGeom prst="cloud">
            <a:avLst/>
          </a:prstGeom>
          <a:solidFill>
            <a:srgbClr val="DFDFF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B2AAFB5-0FA7-405B-8121-8C86E0AC4FF2}"/>
              </a:ext>
            </a:extLst>
          </p:cNvPr>
          <p:cNvSpPr/>
          <p:nvPr/>
        </p:nvSpPr>
        <p:spPr>
          <a:xfrm>
            <a:off x="2597041" y="1437354"/>
            <a:ext cx="37978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Ôn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bài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cũ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-SGK-TV" pitchFamily="2" charset="0"/>
              <a:ea typeface="Tahoma" panose="020B0604030504040204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916128FA-FB78-46A0-BEF1-59C446108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400" y="611067"/>
            <a:ext cx="88686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 smtClean="0">
                <a:latin typeface="Arial SGK TV bold"/>
              </a:rPr>
              <a:t>	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Tết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gần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Cái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vẫn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đậm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đào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chi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chít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lộc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non.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Vài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tròn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đỏ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thắm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hé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nở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dần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én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ríu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rít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náo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nức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đón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năm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6356" y="619883"/>
            <a:ext cx="144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Tết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66704" y="619883"/>
            <a:ext cx="9925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rét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268792"/>
            <a:ext cx="13003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chít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4739148"/>
            <a:ext cx="8002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 SGK TV bold"/>
              </a:rPr>
              <a:t>rít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996761" y="429383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36427" y="52494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2977179" y="152400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53000" y="2349457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6209071" y="3277973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  <p:bldP spid="4" grpId="0"/>
      <p:bldP spid="5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422C0A-9810-4237-8AC3-40715CAAA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0\Desktop\A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04" y="685800"/>
            <a:ext cx="8829402" cy="584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256F8F7-95BA-432B-874F-D81842FC2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96" y="337446"/>
            <a:ext cx="3309257" cy="126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730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D542CE17-B617-4C7F-8D9C-2A3B2C05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LOWER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4488" y="3200400"/>
            <a:ext cx="8915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altLang="en-US" sz="44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="" xmlns:a16="http://schemas.microsoft.com/office/drawing/2014/main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374" y="-565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6858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ac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" y="4089737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q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uả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gấc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2971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ạt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lạc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" y="19050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ấp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tấp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19400" y="6858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ât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0" y="6858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60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24600" y="6858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at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38600" y="40386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ao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chót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vót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05400" y="30480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mắt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4000" y="19812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ãi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cát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="" xmlns:a16="http://schemas.microsoft.com/office/drawing/2014/main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374" y="-565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716526" y="609600"/>
            <a:ext cx="7696200" cy="56388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dirty="0" smtClean="0">
                <a:latin typeface="Arial SGK TV bold"/>
              </a:rPr>
              <a:t>   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Chốc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chốc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mồi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“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tục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…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tục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…”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con.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chen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rúc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ủ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con. </a:t>
            </a:r>
            <a:endParaRPr kumimoji="0" lang="en-US" sz="4800" b="0" i="0" u="none" strike="noStrike" cap="none" normalizeH="0" baseline="0" dirty="0" smtClean="0">
              <a:ln>
                <a:noFill/>
              </a:ln>
              <a:effectLst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4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E18CBC2E-17B3-4687-9444-7E34F06D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0\Desktop\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096" y="639096"/>
            <a:ext cx="8657303" cy="332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496" y="4648200"/>
            <a:ext cx="8352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 SGK TV bold"/>
              </a:rPr>
              <a:t>Đôi</a:t>
            </a:r>
            <a:r>
              <a:rPr lang="en-US" sz="4000" dirty="0" smtClean="0">
                <a:latin typeface="Arial SGK TV bold"/>
              </a:rPr>
              <a:t> </a:t>
            </a:r>
            <a:r>
              <a:rPr lang="en-US" sz="4000" dirty="0" err="1" smtClean="0">
                <a:latin typeface="Arial SGK TV bold"/>
              </a:rPr>
              <a:t>vẹt</a:t>
            </a:r>
            <a:r>
              <a:rPr lang="en-US" sz="4000" dirty="0" smtClean="0">
                <a:latin typeface="Arial SGK TV bold"/>
              </a:rPr>
              <a:t> </a:t>
            </a:r>
            <a:r>
              <a:rPr lang="en-US" sz="4000" dirty="0" err="1" smtClean="0">
                <a:latin typeface="Arial SGK TV bold"/>
              </a:rPr>
              <a:t>ríu</a:t>
            </a:r>
            <a:r>
              <a:rPr lang="en-US" sz="4000" dirty="0" smtClean="0">
                <a:latin typeface="Arial SGK TV bold"/>
              </a:rPr>
              <a:t> </a:t>
            </a:r>
            <a:r>
              <a:rPr lang="en-US" sz="4000" dirty="0" err="1" smtClean="0">
                <a:latin typeface="Arial SGK TV bold"/>
              </a:rPr>
              <a:t>rít</a:t>
            </a:r>
            <a:r>
              <a:rPr lang="en-US" sz="4000" dirty="0" smtClean="0">
                <a:latin typeface="Arial SGK TV bold"/>
              </a:rPr>
              <a:t> </a:t>
            </a:r>
            <a:r>
              <a:rPr lang="en-US" sz="4000" dirty="0" err="1" smtClean="0">
                <a:latin typeface="Arial SGK TV bold"/>
              </a:rPr>
              <a:t>mãi</a:t>
            </a:r>
            <a:r>
              <a:rPr lang="en-US" sz="4000" dirty="0" smtClean="0">
                <a:latin typeface="Arial SGK TV bold"/>
              </a:rPr>
              <a:t> </a:t>
            </a:r>
            <a:r>
              <a:rPr lang="en-US" sz="4000" dirty="0" err="1" smtClean="0">
                <a:latin typeface="Arial SGK TV bold"/>
              </a:rPr>
              <a:t>không</a:t>
            </a:r>
            <a:r>
              <a:rPr lang="en-US" sz="4000" dirty="0" smtClean="0">
                <a:latin typeface="Arial SGK TV bold"/>
              </a:rPr>
              <a:t> </a:t>
            </a:r>
            <a:r>
              <a:rPr lang="en-US" sz="4000" dirty="0" err="1" smtClean="0">
                <a:latin typeface="Arial SGK TV bold"/>
              </a:rPr>
              <a:t>hết</a:t>
            </a:r>
            <a:r>
              <a:rPr lang="en-US" sz="4000" dirty="0" smtClean="0">
                <a:latin typeface="Arial SGK TV bold"/>
              </a:rPr>
              <a:t> </a:t>
            </a:r>
            <a:r>
              <a:rPr lang="en-US" sz="4000" dirty="0" err="1" smtClean="0">
                <a:latin typeface="Arial SGK TV bold"/>
              </a:rPr>
              <a:t>chuyện</a:t>
            </a:r>
            <a:r>
              <a:rPr lang="en-US" sz="4000" dirty="0" smtClean="0">
                <a:latin typeface="Arial SGK TV bold"/>
              </a:rPr>
              <a:t>.</a:t>
            </a:r>
            <a:endParaRPr lang="en-US" sz="4000" dirty="0">
              <a:latin typeface="Arial SGK TV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492" y="46482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SGK TV bold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 SGK TV bold"/>
              </a:rPr>
              <a:t>vẹt</a:t>
            </a:r>
            <a:r>
              <a:rPr lang="en-US" sz="4000" dirty="0" smtClean="0">
                <a:solidFill>
                  <a:srgbClr val="FF0000"/>
                </a:solidFill>
                <a:latin typeface="Arial SGK TV bold"/>
              </a:rPr>
              <a:t> </a:t>
            </a:r>
            <a:endParaRPr lang="en-US" sz="4000" dirty="0">
              <a:solidFill>
                <a:srgbClr val="FF0000"/>
              </a:solidFill>
              <a:latin typeface="Arial SGK TV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4640862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 SGK TV bold"/>
              </a:rPr>
              <a:t>rít</a:t>
            </a:r>
            <a:endParaRPr lang="en-US" sz="4000" dirty="0">
              <a:solidFill>
                <a:srgbClr val="FF0000"/>
              </a:solidFill>
              <a:latin typeface="Arial SGK TV bol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76452" y="4648692"/>
            <a:ext cx="122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 SGK TV bold"/>
              </a:rPr>
              <a:t>hết</a:t>
            </a:r>
            <a:r>
              <a:rPr lang="en-US" sz="4000" dirty="0" smtClean="0">
                <a:solidFill>
                  <a:srgbClr val="FF0000"/>
                </a:solidFill>
                <a:latin typeface="Arial SGK TV bold"/>
              </a:rPr>
              <a:t> </a:t>
            </a:r>
            <a:endParaRPr lang="en-US" sz="4000" dirty="0">
              <a:solidFill>
                <a:srgbClr val="FF0000"/>
              </a:solidFill>
              <a:latin typeface="Arial SGK TV bold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416709" y="4714602"/>
            <a:ext cx="152400" cy="5903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25555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E18CBC2E-17B3-4687-9444-7E34F06D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0\Desktop\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1762126" cy="7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et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-SGK-TV" pitchFamily="2" charset="0"/>
                <a:cs typeface="Arial-SGK-TV" pitchFamily="2" charset="0"/>
              </a:rPr>
              <a:t>i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t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êt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0252" y="845326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48611" y="839756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97639" y="838200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65008" y="83860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e</a:t>
            </a:r>
            <a:endParaRPr lang="en-US" sz="54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4748" y="84532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ê</a:t>
            </a:r>
            <a:endParaRPr lang="en-US" sz="54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94208" y="8440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D60093"/>
                </a:solidFill>
                <a:latin typeface="Arial-SGK-TV" pitchFamily="2" charset="0"/>
                <a:cs typeface="Arial-SGK-TV" pitchFamily="2" charset="0"/>
              </a:rPr>
              <a:t>i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328652" y="1981200"/>
            <a:ext cx="1462548" cy="9144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cs typeface="Arial-SGK-TV" pitchFamily="2" charset="0"/>
              </a:rPr>
              <a:t>et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957052" y="1981201"/>
            <a:ext cx="13716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cs typeface="Arial-SGK-TV" pitchFamily="2" charset="0"/>
              </a:rPr>
              <a:t>v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60893" y="2895601"/>
            <a:ext cx="2830307" cy="9205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v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cs typeface="Arial-SGK-TV" pitchFamily="2" charset="0"/>
              </a:rPr>
              <a:t>ẹt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k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ét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4869597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ệt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6652" y="571271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mít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4911298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ết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91748" y="57150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ịt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91748" y="49530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tết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35926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sét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58028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ẹt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" y="5698478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lít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2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  <p:bldP spid="5" grpId="0" animBg="1"/>
      <p:bldP spid="6" grpId="0" animBg="1"/>
      <p:bldP spid="7" grpId="0" animBg="1"/>
      <p:bldP spid="8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471701A7-BD4B-43C7-B02A-CE677840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18198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on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vẹt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828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ồ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kết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3657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q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uả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mít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6480" y="1815405"/>
            <a:ext cx="116512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et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3160" y="183511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0591800" y="41192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4381500" y="4559380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162800" y="45764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6233160" y="2738735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2202180" y="2758440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4518660" y="3681770"/>
            <a:ext cx="133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1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ho ảnh miễn phí về chim giận, con vẹt, màu xanh lá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885" y="914400"/>
            <a:ext cx="2398628" cy="334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2286"/>
            <a:ext cx="26289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81200"/>
            <a:ext cx="303439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5699" y="4264886"/>
            <a:ext cx="2532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on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vẹt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6271" y="4264886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ồ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kết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42672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q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uả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mít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3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2358</TotalTime>
  <Words>173</Words>
  <Application>Microsoft Office PowerPoint</Application>
  <PresentationFormat>On-screen Show (4:3)</PresentationFormat>
  <Paragraphs>70</Paragraphs>
  <Slides>22</Slides>
  <Notes>3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Mrs CHUONG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 CHUONG</dc:creator>
  <cp:lastModifiedBy>Admin</cp:lastModifiedBy>
  <cp:revision>196</cp:revision>
  <dcterms:created xsi:type="dcterms:W3CDTF">2009-12-15T16:04:04Z</dcterms:created>
  <dcterms:modified xsi:type="dcterms:W3CDTF">2020-11-15T09:04:39Z</dcterms:modified>
</cp:coreProperties>
</file>