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59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8053" autoAdjust="0"/>
    <p:restoredTop sz="94660"/>
  </p:normalViewPr>
  <p:slideViewPr>
    <p:cSldViewPr>
      <p:cViewPr>
        <p:scale>
          <a:sx n="66" d="100"/>
          <a:sy n="66" d="100"/>
        </p:scale>
        <p:origin x="-127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575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5957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559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388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60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4309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635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091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241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701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021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C1803-ECD6-419C-A5D2-844CCA5F4FBE}" type="datetimeFigureOut">
              <a:rPr lang="en-US" smtClean="0"/>
              <a:pPr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3F392-0841-4C7C-AA92-25946D677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97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AutoShape 3" descr="Water droplets"/>
          <p:cNvSpPr>
            <a:spLocks noChangeArrowheads="1"/>
          </p:cNvSpPr>
          <p:nvPr/>
        </p:nvSpPr>
        <p:spPr bwMode="auto">
          <a:xfrm>
            <a:off x="2133600" y="1066800"/>
            <a:ext cx="4419600" cy="723900"/>
          </a:xfrm>
          <a:prstGeom prst="roundRect">
            <a:avLst>
              <a:gd name="adj" fmla="val 4523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accent2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KHỞI ĐỘNG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385763" y="2713038"/>
            <a:ext cx="381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3300"/>
                </a:solidFill>
                <a:latin typeface="Times New Roman" pitchFamily="18" charset="0"/>
              </a:rPr>
              <a:t>Có 2 kiểu mở bài 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4538663" y="2241550"/>
            <a:ext cx="358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</a:rPr>
              <a:t>Mở bài trực tiếp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962400" y="2622550"/>
            <a:ext cx="609600" cy="914400"/>
            <a:chOff x="2832" y="1632"/>
            <a:chExt cx="384" cy="576"/>
          </a:xfrm>
        </p:grpSpPr>
        <p:sp>
          <p:nvSpPr>
            <p:cNvPr id="2069" name="Line 16"/>
            <p:cNvSpPr>
              <a:spLocks noChangeShapeType="1"/>
            </p:cNvSpPr>
            <p:nvPr/>
          </p:nvSpPr>
          <p:spPr bwMode="auto">
            <a:xfrm>
              <a:off x="2976" y="1632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17"/>
            <p:cNvSpPr>
              <a:spLocks noChangeShapeType="1"/>
            </p:cNvSpPr>
            <p:nvPr/>
          </p:nvSpPr>
          <p:spPr bwMode="auto">
            <a:xfrm>
              <a:off x="2976" y="1632"/>
              <a:ext cx="24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Line 18"/>
            <p:cNvSpPr>
              <a:spLocks noChangeShapeType="1"/>
            </p:cNvSpPr>
            <p:nvPr/>
          </p:nvSpPr>
          <p:spPr bwMode="auto">
            <a:xfrm>
              <a:off x="2976" y="2208"/>
              <a:ext cx="24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Line 19"/>
            <p:cNvSpPr>
              <a:spLocks noChangeShapeType="1"/>
            </p:cNvSpPr>
            <p:nvPr/>
          </p:nvSpPr>
          <p:spPr bwMode="auto">
            <a:xfrm>
              <a:off x="2832" y="1920"/>
              <a:ext cx="14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4557713" y="3200400"/>
            <a:ext cx="358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</a:rPr>
              <a:t>Mở bài gián tiếp</a:t>
            </a:r>
          </a:p>
        </p:txBody>
      </p:sp>
      <p:sp>
        <p:nvSpPr>
          <p:cNvPr id="64534" name="Text Box 22"/>
          <p:cNvSpPr txBox="1">
            <a:spLocks noChangeArrowheads="1"/>
          </p:cNvSpPr>
          <p:nvPr/>
        </p:nvSpPr>
        <p:spPr bwMode="auto">
          <a:xfrm>
            <a:off x="376238" y="4419600"/>
            <a:ext cx="381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3300"/>
                </a:solidFill>
                <a:latin typeface="Times New Roman" pitchFamily="18" charset="0"/>
              </a:rPr>
              <a:t>Có 2 kiểu kết bài 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957638" y="4327525"/>
            <a:ext cx="609600" cy="914400"/>
            <a:chOff x="2832" y="1632"/>
            <a:chExt cx="384" cy="576"/>
          </a:xfrm>
        </p:grpSpPr>
        <p:sp>
          <p:nvSpPr>
            <p:cNvPr id="2065" name="Line 24"/>
            <p:cNvSpPr>
              <a:spLocks noChangeShapeType="1"/>
            </p:cNvSpPr>
            <p:nvPr/>
          </p:nvSpPr>
          <p:spPr bwMode="auto">
            <a:xfrm>
              <a:off x="2976" y="1632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Line 25"/>
            <p:cNvSpPr>
              <a:spLocks noChangeShapeType="1"/>
            </p:cNvSpPr>
            <p:nvPr/>
          </p:nvSpPr>
          <p:spPr bwMode="auto">
            <a:xfrm>
              <a:off x="2976" y="1632"/>
              <a:ext cx="24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Line 26"/>
            <p:cNvSpPr>
              <a:spLocks noChangeShapeType="1"/>
            </p:cNvSpPr>
            <p:nvPr/>
          </p:nvSpPr>
          <p:spPr bwMode="auto">
            <a:xfrm>
              <a:off x="2976" y="2208"/>
              <a:ext cx="24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Line 27"/>
            <p:cNvSpPr>
              <a:spLocks noChangeShapeType="1"/>
            </p:cNvSpPr>
            <p:nvPr/>
          </p:nvSpPr>
          <p:spPr bwMode="auto">
            <a:xfrm>
              <a:off x="2832" y="1920"/>
              <a:ext cx="14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40" name="Text Box 28"/>
          <p:cNvSpPr txBox="1">
            <a:spLocks noChangeArrowheads="1"/>
          </p:cNvSpPr>
          <p:nvPr/>
        </p:nvSpPr>
        <p:spPr bwMode="auto">
          <a:xfrm>
            <a:off x="4567238" y="3995738"/>
            <a:ext cx="4476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</a:rPr>
              <a:t>Kết bài không mở rộng</a:t>
            </a:r>
          </a:p>
        </p:txBody>
      </p:sp>
      <p:sp>
        <p:nvSpPr>
          <p:cNvPr id="64541" name="Text Box 29"/>
          <p:cNvSpPr txBox="1">
            <a:spLocks noChangeArrowheads="1"/>
          </p:cNvSpPr>
          <p:nvPr/>
        </p:nvSpPr>
        <p:spPr bwMode="auto">
          <a:xfrm>
            <a:off x="4572000" y="4800600"/>
            <a:ext cx="3581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itchFamily="18" charset="0"/>
              </a:rPr>
              <a:t>Kết bài mở rộng</a:t>
            </a:r>
          </a:p>
        </p:txBody>
      </p:sp>
      <p:pic>
        <p:nvPicPr>
          <p:cNvPr id="2059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747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Box 3"/>
          <p:cNvSpPr txBox="1">
            <a:spLocks noChangeArrowheads="1"/>
          </p:cNvSpPr>
          <p:nvPr/>
        </p:nvSpPr>
        <p:spPr bwMode="auto">
          <a:xfrm>
            <a:off x="3352800" y="1546225"/>
            <a:ext cx="3452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chemeClr val="bg1"/>
                </a:solidFill>
                <a:latin typeface="Times New Roman" pitchFamily="18" charset="0"/>
              </a:rPr>
              <a:t>TẬP LÀM VĂN</a:t>
            </a:r>
          </a:p>
        </p:txBody>
      </p:sp>
      <p:pic>
        <p:nvPicPr>
          <p:cNvPr id="2061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3338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TextBox 21"/>
          <p:cNvSpPr txBox="1">
            <a:spLocks noChangeArrowheads="1"/>
          </p:cNvSpPr>
          <p:nvPr/>
        </p:nvSpPr>
        <p:spPr bwMode="auto">
          <a:xfrm>
            <a:off x="3276600" y="1588591"/>
            <a:ext cx="3452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</a:rPr>
              <a:t>TẬP ĐỌC</a:t>
            </a:r>
            <a:endParaRPr lang="en-US" sz="2800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63" name="TextBox 22"/>
          <p:cNvSpPr txBox="1">
            <a:spLocks noChangeArrowheads="1"/>
          </p:cNvSpPr>
          <p:nvPr/>
        </p:nvSpPr>
        <p:spPr bwMode="auto">
          <a:xfrm>
            <a:off x="533400" y="2743200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TIẾNG CƯỜI LÀ LIỀU THUỐC BỔ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04404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10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4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2" dur="5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5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1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4" dur="500"/>
                                        <p:tgtEl>
                                          <p:spTgt spid="64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0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3" dur="5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animBg="1"/>
      <p:bldP spid="45059" grpId="1" animBg="1"/>
      <p:bldP spid="64524" grpId="0"/>
      <p:bldP spid="64524" grpId="1"/>
      <p:bldP spid="64525" grpId="0"/>
      <p:bldP spid="64525" grpId="1"/>
      <p:bldP spid="64533" grpId="0"/>
      <p:bldP spid="64533" grpId="1"/>
      <p:bldP spid="64534" grpId="0"/>
      <p:bldP spid="64534" grpId="1"/>
      <p:bldP spid="64540" grpId="0"/>
      <p:bldP spid="64540" grpId="1"/>
      <p:bldP spid="64541" grpId="0"/>
      <p:bldP spid="6454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773112" y="1676400"/>
            <a:ext cx="78374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04800" y="2971800"/>
            <a:ext cx="8534400" cy="954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* Để rút ngắn thời gian điều trị bệnh nhân, tiết kiệm tiền cho Nhà nước. </a:t>
            </a:r>
          </a:p>
        </p:txBody>
      </p:sp>
    </p:spTree>
    <p:extLst>
      <p:ext uri="{BB962C8B-B14F-4D97-AF65-F5344CB8AC3E}">
        <p14:creationId xmlns:p14="http://schemas.microsoft.com/office/powerpoint/2010/main" xmlns="" val="2351286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685800" y="1450300"/>
            <a:ext cx="80010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c)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Oval 571"/>
          <p:cNvSpPr>
            <a:spLocks noChangeArrowheads="1"/>
          </p:cNvSpPr>
          <p:nvPr/>
        </p:nvSpPr>
        <p:spPr bwMode="auto">
          <a:xfrm>
            <a:off x="533400" y="3124200"/>
            <a:ext cx="6858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8461" tIns="49231" rIns="98461" bIns="492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1246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192213" y="2412177"/>
            <a:ext cx="66373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19138" y="2260029"/>
            <a:ext cx="7605712" cy="138499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16924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2590800" y="0"/>
            <a:ext cx="3581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Đọc</a:t>
            </a:r>
            <a:r>
              <a:rPr lang="en-US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diễn</a:t>
            </a:r>
            <a:r>
              <a:rPr lang="en-US" sz="3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cảm</a:t>
            </a:r>
            <a:endParaRPr lang="en-US" sz="3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6200" y="1143000"/>
            <a:ext cx="8915400" cy="353943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khoái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thỏa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ta ở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702796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L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114675"/>
            <a:ext cx="9144000" cy="394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"/>
          <p:cNvGrpSpPr>
            <a:grpSpLocks/>
          </p:cNvGrpSpPr>
          <p:nvPr/>
        </p:nvGrpSpPr>
        <p:grpSpPr bwMode="auto">
          <a:xfrm rot="-1101762">
            <a:off x="6750050" y="3059113"/>
            <a:ext cx="685800" cy="792162"/>
            <a:chOff x="2736" y="1920"/>
            <a:chExt cx="457" cy="595"/>
          </a:xfrm>
        </p:grpSpPr>
        <p:sp>
          <p:nvSpPr>
            <p:cNvPr id="6" name="Freeform 10"/>
            <p:cNvSpPr>
              <a:spLocks/>
            </p:cNvSpPr>
            <p:nvPr/>
          </p:nvSpPr>
          <p:spPr bwMode="auto">
            <a:xfrm>
              <a:off x="2736" y="1920"/>
              <a:ext cx="457" cy="595"/>
            </a:xfrm>
            <a:custGeom>
              <a:avLst/>
              <a:gdLst>
                <a:gd name="T0" fmla="*/ 98 w 457"/>
                <a:gd name="T1" fmla="*/ 51 h 595"/>
                <a:gd name="T2" fmla="*/ 148 w 457"/>
                <a:gd name="T3" fmla="*/ 64 h 595"/>
                <a:gd name="T4" fmla="*/ 161 w 457"/>
                <a:gd name="T5" fmla="*/ 18 h 595"/>
                <a:gd name="T6" fmla="*/ 187 w 457"/>
                <a:gd name="T7" fmla="*/ 27 h 595"/>
                <a:gd name="T8" fmla="*/ 217 w 457"/>
                <a:gd name="T9" fmla="*/ 73 h 595"/>
                <a:gd name="T10" fmla="*/ 236 w 457"/>
                <a:gd name="T11" fmla="*/ 126 h 595"/>
                <a:gd name="T12" fmla="*/ 249 w 457"/>
                <a:gd name="T13" fmla="*/ 109 h 595"/>
                <a:gd name="T14" fmla="*/ 284 w 457"/>
                <a:gd name="T15" fmla="*/ 73 h 595"/>
                <a:gd name="T16" fmla="*/ 298 w 457"/>
                <a:gd name="T17" fmla="*/ 74 h 595"/>
                <a:gd name="T18" fmla="*/ 316 w 457"/>
                <a:gd name="T19" fmla="*/ 114 h 595"/>
                <a:gd name="T20" fmla="*/ 325 w 457"/>
                <a:gd name="T21" fmla="*/ 158 h 595"/>
                <a:gd name="T22" fmla="*/ 335 w 457"/>
                <a:gd name="T23" fmla="*/ 166 h 595"/>
                <a:gd name="T24" fmla="*/ 345 w 457"/>
                <a:gd name="T25" fmla="*/ 154 h 595"/>
                <a:gd name="T26" fmla="*/ 360 w 457"/>
                <a:gd name="T27" fmla="*/ 136 h 595"/>
                <a:gd name="T28" fmla="*/ 372 w 457"/>
                <a:gd name="T29" fmla="*/ 169 h 595"/>
                <a:gd name="T30" fmla="*/ 404 w 457"/>
                <a:gd name="T31" fmla="*/ 158 h 595"/>
                <a:gd name="T32" fmla="*/ 438 w 457"/>
                <a:gd name="T33" fmla="*/ 146 h 595"/>
                <a:gd name="T34" fmla="*/ 444 w 457"/>
                <a:gd name="T35" fmla="*/ 184 h 595"/>
                <a:gd name="T36" fmla="*/ 442 w 457"/>
                <a:gd name="T37" fmla="*/ 249 h 595"/>
                <a:gd name="T38" fmla="*/ 417 w 457"/>
                <a:gd name="T39" fmla="*/ 309 h 595"/>
                <a:gd name="T40" fmla="*/ 457 w 457"/>
                <a:gd name="T41" fmla="*/ 318 h 595"/>
                <a:gd name="T42" fmla="*/ 413 w 457"/>
                <a:gd name="T43" fmla="*/ 345 h 595"/>
                <a:gd name="T44" fmla="*/ 376 w 457"/>
                <a:gd name="T45" fmla="*/ 380 h 595"/>
                <a:gd name="T46" fmla="*/ 353 w 457"/>
                <a:gd name="T47" fmla="*/ 413 h 595"/>
                <a:gd name="T48" fmla="*/ 357 w 457"/>
                <a:gd name="T49" fmla="*/ 444 h 595"/>
                <a:gd name="T50" fmla="*/ 369 w 457"/>
                <a:gd name="T51" fmla="*/ 513 h 595"/>
                <a:gd name="T52" fmla="*/ 354 w 457"/>
                <a:gd name="T53" fmla="*/ 589 h 595"/>
                <a:gd name="T54" fmla="*/ 329 w 457"/>
                <a:gd name="T55" fmla="*/ 560 h 595"/>
                <a:gd name="T56" fmla="*/ 339 w 457"/>
                <a:gd name="T57" fmla="*/ 498 h 595"/>
                <a:gd name="T58" fmla="*/ 331 w 457"/>
                <a:gd name="T59" fmla="*/ 439 h 595"/>
                <a:gd name="T60" fmla="*/ 294 w 457"/>
                <a:gd name="T61" fmla="*/ 459 h 595"/>
                <a:gd name="T62" fmla="*/ 262 w 457"/>
                <a:gd name="T63" fmla="*/ 486 h 595"/>
                <a:gd name="T64" fmla="*/ 244 w 457"/>
                <a:gd name="T65" fmla="*/ 502 h 595"/>
                <a:gd name="T66" fmla="*/ 259 w 457"/>
                <a:gd name="T67" fmla="*/ 459 h 595"/>
                <a:gd name="T68" fmla="*/ 220 w 457"/>
                <a:gd name="T69" fmla="*/ 466 h 595"/>
                <a:gd name="T70" fmla="*/ 176 w 457"/>
                <a:gd name="T71" fmla="*/ 479 h 595"/>
                <a:gd name="T72" fmla="*/ 153 w 457"/>
                <a:gd name="T73" fmla="*/ 479 h 595"/>
                <a:gd name="T74" fmla="*/ 167 w 457"/>
                <a:gd name="T75" fmla="*/ 467 h 595"/>
                <a:gd name="T76" fmla="*/ 179 w 457"/>
                <a:gd name="T77" fmla="*/ 454 h 595"/>
                <a:gd name="T78" fmla="*/ 154 w 457"/>
                <a:gd name="T79" fmla="*/ 445 h 595"/>
                <a:gd name="T80" fmla="*/ 113 w 457"/>
                <a:gd name="T81" fmla="*/ 436 h 595"/>
                <a:gd name="T82" fmla="*/ 68 w 457"/>
                <a:gd name="T83" fmla="*/ 416 h 595"/>
                <a:gd name="T84" fmla="*/ 71 w 457"/>
                <a:gd name="T85" fmla="*/ 389 h 595"/>
                <a:gd name="T86" fmla="*/ 33 w 457"/>
                <a:gd name="T87" fmla="*/ 362 h 595"/>
                <a:gd name="T88" fmla="*/ 0 w 457"/>
                <a:gd name="T89" fmla="*/ 327 h 595"/>
                <a:gd name="T90" fmla="*/ 77 w 457"/>
                <a:gd name="T91" fmla="*/ 303 h 595"/>
                <a:gd name="T92" fmla="*/ 107 w 457"/>
                <a:gd name="T93" fmla="*/ 308 h 595"/>
                <a:gd name="T94" fmla="*/ 125 w 457"/>
                <a:gd name="T95" fmla="*/ 312 h 595"/>
                <a:gd name="T96" fmla="*/ 110 w 457"/>
                <a:gd name="T97" fmla="*/ 291 h 595"/>
                <a:gd name="T98" fmla="*/ 75 w 457"/>
                <a:gd name="T99" fmla="*/ 268 h 595"/>
                <a:gd name="T100" fmla="*/ 37 w 457"/>
                <a:gd name="T101" fmla="*/ 241 h 595"/>
                <a:gd name="T102" fmla="*/ 49 w 457"/>
                <a:gd name="T103" fmla="*/ 194 h 595"/>
                <a:gd name="T104" fmla="*/ 84 w 457"/>
                <a:gd name="T105" fmla="*/ 203 h 595"/>
                <a:gd name="T106" fmla="*/ 114 w 457"/>
                <a:gd name="T107" fmla="*/ 199 h 595"/>
                <a:gd name="T108" fmla="*/ 69 w 457"/>
                <a:gd name="T109" fmla="*/ 112 h 595"/>
                <a:gd name="T110" fmla="*/ 48 w 457"/>
                <a:gd name="T111" fmla="*/ 74 h 595"/>
                <a:gd name="T112" fmla="*/ 27 w 457"/>
                <a:gd name="T113" fmla="*/ 51 h 595"/>
                <a:gd name="T114" fmla="*/ 22 w 457"/>
                <a:gd name="T115" fmla="*/ 41 h 595"/>
                <a:gd name="T116" fmla="*/ 58 w 457"/>
                <a:gd name="T117" fmla="*/ 50 h 595"/>
                <a:gd name="T118" fmla="*/ 91 w 457"/>
                <a:gd name="T119" fmla="*/ 63 h 59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57"/>
                <a:gd name="T181" fmla="*/ 0 h 595"/>
                <a:gd name="T182" fmla="*/ 457 w 457"/>
                <a:gd name="T183" fmla="*/ 595 h 59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57" h="595">
                  <a:moveTo>
                    <a:pt x="99" y="64"/>
                  </a:moveTo>
                  <a:lnTo>
                    <a:pt x="99" y="59"/>
                  </a:lnTo>
                  <a:lnTo>
                    <a:pt x="98" y="51"/>
                  </a:lnTo>
                  <a:lnTo>
                    <a:pt x="96" y="42"/>
                  </a:lnTo>
                  <a:lnTo>
                    <a:pt x="94" y="32"/>
                  </a:lnTo>
                  <a:lnTo>
                    <a:pt x="148" y="64"/>
                  </a:lnTo>
                  <a:lnTo>
                    <a:pt x="155" y="50"/>
                  </a:lnTo>
                  <a:lnTo>
                    <a:pt x="159" y="35"/>
                  </a:lnTo>
                  <a:lnTo>
                    <a:pt x="161" y="18"/>
                  </a:lnTo>
                  <a:lnTo>
                    <a:pt x="162" y="0"/>
                  </a:lnTo>
                  <a:lnTo>
                    <a:pt x="175" y="13"/>
                  </a:lnTo>
                  <a:lnTo>
                    <a:pt x="187" y="27"/>
                  </a:lnTo>
                  <a:lnTo>
                    <a:pt x="199" y="41"/>
                  </a:lnTo>
                  <a:lnTo>
                    <a:pt x="208" y="56"/>
                  </a:lnTo>
                  <a:lnTo>
                    <a:pt x="217" y="73"/>
                  </a:lnTo>
                  <a:lnTo>
                    <a:pt x="225" y="90"/>
                  </a:lnTo>
                  <a:lnTo>
                    <a:pt x="231" y="107"/>
                  </a:lnTo>
                  <a:lnTo>
                    <a:pt x="236" y="126"/>
                  </a:lnTo>
                  <a:lnTo>
                    <a:pt x="234" y="124"/>
                  </a:lnTo>
                  <a:lnTo>
                    <a:pt x="240" y="118"/>
                  </a:lnTo>
                  <a:lnTo>
                    <a:pt x="249" y="109"/>
                  </a:lnTo>
                  <a:lnTo>
                    <a:pt x="262" y="96"/>
                  </a:lnTo>
                  <a:lnTo>
                    <a:pt x="274" y="85"/>
                  </a:lnTo>
                  <a:lnTo>
                    <a:pt x="284" y="73"/>
                  </a:lnTo>
                  <a:lnTo>
                    <a:pt x="290" y="65"/>
                  </a:lnTo>
                  <a:lnTo>
                    <a:pt x="289" y="62"/>
                  </a:lnTo>
                  <a:lnTo>
                    <a:pt x="298" y="74"/>
                  </a:lnTo>
                  <a:lnTo>
                    <a:pt x="304" y="87"/>
                  </a:lnTo>
                  <a:lnTo>
                    <a:pt x="311" y="101"/>
                  </a:lnTo>
                  <a:lnTo>
                    <a:pt x="316" y="114"/>
                  </a:lnTo>
                  <a:lnTo>
                    <a:pt x="320" y="128"/>
                  </a:lnTo>
                  <a:lnTo>
                    <a:pt x="322" y="142"/>
                  </a:lnTo>
                  <a:lnTo>
                    <a:pt x="325" y="158"/>
                  </a:lnTo>
                  <a:lnTo>
                    <a:pt x="326" y="172"/>
                  </a:lnTo>
                  <a:lnTo>
                    <a:pt x="331" y="169"/>
                  </a:lnTo>
                  <a:lnTo>
                    <a:pt x="335" y="166"/>
                  </a:lnTo>
                  <a:lnTo>
                    <a:pt x="339" y="163"/>
                  </a:lnTo>
                  <a:lnTo>
                    <a:pt x="343" y="159"/>
                  </a:lnTo>
                  <a:lnTo>
                    <a:pt x="345" y="154"/>
                  </a:lnTo>
                  <a:lnTo>
                    <a:pt x="351" y="149"/>
                  </a:lnTo>
                  <a:lnTo>
                    <a:pt x="354" y="142"/>
                  </a:lnTo>
                  <a:lnTo>
                    <a:pt x="360" y="136"/>
                  </a:lnTo>
                  <a:lnTo>
                    <a:pt x="361" y="157"/>
                  </a:lnTo>
                  <a:lnTo>
                    <a:pt x="361" y="176"/>
                  </a:lnTo>
                  <a:lnTo>
                    <a:pt x="372" y="169"/>
                  </a:lnTo>
                  <a:lnTo>
                    <a:pt x="383" y="164"/>
                  </a:lnTo>
                  <a:lnTo>
                    <a:pt x="393" y="162"/>
                  </a:lnTo>
                  <a:lnTo>
                    <a:pt x="404" y="158"/>
                  </a:lnTo>
                  <a:lnTo>
                    <a:pt x="415" y="155"/>
                  </a:lnTo>
                  <a:lnTo>
                    <a:pt x="426" y="151"/>
                  </a:lnTo>
                  <a:lnTo>
                    <a:pt x="438" y="146"/>
                  </a:lnTo>
                  <a:lnTo>
                    <a:pt x="449" y="141"/>
                  </a:lnTo>
                  <a:lnTo>
                    <a:pt x="446" y="162"/>
                  </a:lnTo>
                  <a:lnTo>
                    <a:pt x="444" y="184"/>
                  </a:lnTo>
                  <a:lnTo>
                    <a:pt x="444" y="205"/>
                  </a:lnTo>
                  <a:lnTo>
                    <a:pt x="444" y="227"/>
                  </a:lnTo>
                  <a:lnTo>
                    <a:pt x="442" y="249"/>
                  </a:lnTo>
                  <a:lnTo>
                    <a:pt x="438" y="271"/>
                  </a:lnTo>
                  <a:lnTo>
                    <a:pt x="430" y="290"/>
                  </a:lnTo>
                  <a:lnTo>
                    <a:pt x="417" y="309"/>
                  </a:lnTo>
                  <a:lnTo>
                    <a:pt x="417" y="311"/>
                  </a:lnTo>
                  <a:lnTo>
                    <a:pt x="417" y="312"/>
                  </a:lnTo>
                  <a:lnTo>
                    <a:pt x="457" y="318"/>
                  </a:lnTo>
                  <a:lnTo>
                    <a:pt x="442" y="327"/>
                  </a:lnTo>
                  <a:lnTo>
                    <a:pt x="428" y="335"/>
                  </a:lnTo>
                  <a:lnTo>
                    <a:pt x="413" y="345"/>
                  </a:lnTo>
                  <a:lnTo>
                    <a:pt x="401" y="355"/>
                  </a:lnTo>
                  <a:lnTo>
                    <a:pt x="388" y="367"/>
                  </a:lnTo>
                  <a:lnTo>
                    <a:pt x="376" y="380"/>
                  </a:lnTo>
                  <a:lnTo>
                    <a:pt x="365" y="394"/>
                  </a:lnTo>
                  <a:lnTo>
                    <a:pt x="356" y="411"/>
                  </a:lnTo>
                  <a:lnTo>
                    <a:pt x="353" y="413"/>
                  </a:lnTo>
                  <a:lnTo>
                    <a:pt x="351" y="417"/>
                  </a:lnTo>
                  <a:lnTo>
                    <a:pt x="353" y="427"/>
                  </a:lnTo>
                  <a:lnTo>
                    <a:pt x="357" y="444"/>
                  </a:lnTo>
                  <a:lnTo>
                    <a:pt x="362" y="465"/>
                  </a:lnTo>
                  <a:lnTo>
                    <a:pt x="366" y="488"/>
                  </a:lnTo>
                  <a:lnTo>
                    <a:pt x="369" y="513"/>
                  </a:lnTo>
                  <a:lnTo>
                    <a:pt x="367" y="539"/>
                  </a:lnTo>
                  <a:lnTo>
                    <a:pt x="363" y="565"/>
                  </a:lnTo>
                  <a:lnTo>
                    <a:pt x="354" y="589"/>
                  </a:lnTo>
                  <a:lnTo>
                    <a:pt x="313" y="595"/>
                  </a:lnTo>
                  <a:lnTo>
                    <a:pt x="321" y="577"/>
                  </a:lnTo>
                  <a:lnTo>
                    <a:pt x="329" y="560"/>
                  </a:lnTo>
                  <a:lnTo>
                    <a:pt x="334" y="539"/>
                  </a:lnTo>
                  <a:lnTo>
                    <a:pt x="338" y="518"/>
                  </a:lnTo>
                  <a:lnTo>
                    <a:pt x="339" y="498"/>
                  </a:lnTo>
                  <a:lnTo>
                    <a:pt x="339" y="477"/>
                  </a:lnTo>
                  <a:lnTo>
                    <a:pt x="336" y="457"/>
                  </a:lnTo>
                  <a:lnTo>
                    <a:pt x="331" y="439"/>
                  </a:lnTo>
                  <a:lnTo>
                    <a:pt x="318" y="445"/>
                  </a:lnTo>
                  <a:lnTo>
                    <a:pt x="306" y="452"/>
                  </a:lnTo>
                  <a:lnTo>
                    <a:pt x="294" y="459"/>
                  </a:lnTo>
                  <a:lnTo>
                    <a:pt x="282" y="467"/>
                  </a:lnTo>
                  <a:lnTo>
                    <a:pt x="272" y="476"/>
                  </a:lnTo>
                  <a:lnTo>
                    <a:pt x="262" y="486"/>
                  </a:lnTo>
                  <a:lnTo>
                    <a:pt x="252" y="497"/>
                  </a:lnTo>
                  <a:lnTo>
                    <a:pt x="243" y="508"/>
                  </a:lnTo>
                  <a:lnTo>
                    <a:pt x="244" y="502"/>
                  </a:lnTo>
                  <a:lnTo>
                    <a:pt x="248" y="493"/>
                  </a:lnTo>
                  <a:lnTo>
                    <a:pt x="252" y="479"/>
                  </a:lnTo>
                  <a:lnTo>
                    <a:pt x="259" y="459"/>
                  </a:lnTo>
                  <a:lnTo>
                    <a:pt x="247" y="461"/>
                  </a:lnTo>
                  <a:lnTo>
                    <a:pt x="234" y="463"/>
                  </a:lnTo>
                  <a:lnTo>
                    <a:pt x="220" y="466"/>
                  </a:lnTo>
                  <a:lnTo>
                    <a:pt x="205" y="471"/>
                  </a:lnTo>
                  <a:lnTo>
                    <a:pt x="190" y="475"/>
                  </a:lnTo>
                  <a:lnTo>
                    <a:pt x="176" y="479"/>
                  </a:lnTo>
                  <a:lnTo>
                    <a:pt x="161" y="480"/>
                  </a:lnTo>
                  <a:lnTo>
                    <a:pt x="146" y="480"/>
                  </a:lnTo>
                  <a:lnTo>
                    <a:pt x="153" y="479"/>
                  </a:lnTo>
                  <a:lnTo>
                    <a:pt x="158" y="475"/>
                  </a:lnTo>
                  <a:lnTo>
                    <a:pt x="163" y="471"/>
                  </a:lnTo>
                  <a:lnTo>
                    <a:pt x="167" y="467"/>
                  </a:lnTo>
                  <a:lnTo>
                    <a:pt x="171" y="463"/>
                  </a:lnTo>
                  <a:lnTo>
                    <a:pt x="175" y="458"/>
                  </a:lnTo>
                  <a:lnTo>
                    <a:pt x="179" y="454"/>
                  </a:lnTo>
                  <a:lnTo>
                    <a:pt x="182" y="450"/>
                  </a:lnTo>
                  <a:lnTo>
                    <a:pt x="168" y="448"/>
                  </a:lnTo>
                  <a:lnTo>
                    <a:pt x="154" y="445"/>
                  </a:lnTo>
                  <a:lnTo>
                    <a:pt x="140" y="444"/>
                  </a:lnTo>
                  <a:lnTo>
                    <a:pt x="127" y="440"/>
                  </a:lnTo>
                  <a:lnTo>
                    <a:pt x="113" y="436"/>
                  </a:lnTo>
                  <a:lnTo>
                    <a:pt x="99" y="431"/>
                  </a:lnTo>
                  <a:lnTo>
                    <a:pt x="84" y="425"/>
                  </a:lnTo>
                  <a:lnTo>
                    <a:pt x="68" y="416"/>
                  </a:lnTo>
                  <a:lnTo>
                    <a:pt x="98" y="403"/>
                  </a:lnTo>
                  <a:lnTo>
                    <a:pt x="85" y="397"/>
                  </a:lnTo>
                  <a:lnTo>
                    <a:pt x="71" y="389"/>
                  </a:lnTo>
                  <a:lnTo>
                    <a:pt x="58" y="380"/>
                  </a:lnTo>
                  <a:lnTo>
                    <a:pt x="46" y="371"/>
                  </a:lnTo>
                  <a:lnTo>
                    <a:pt x="33" y="362"/>
                  </a:lnTo>
                  <a:lnTo>
                    <a:pt x="22" y="350"/>
                  </a:lnTo>
                  <a:lnTo>
                    <a:pt x="10" y="340"/>
                  </a:lnTo>
                  <a:lnTo>
                    <a:pt x="0" y="327"/>
                  </a:lnTo>
                  <a:lnTo>
                    <a:pt x="91" y="341"/>
                  </a:lnTo>
                  <a:lnTo>
                    <a:pt x="69" y="302"/>
                  </a:lnTo>
                  <a:lnTo>
                    <a:pt x="77" y="303"/>
                  </a:lnTo>
                  <a:lnTo>
                    <a:pt x="86" y="304"/>
                  </a:lnTo>
                  <a:lnTo>
                    <a:pt x="96" y="307"/>
                  </a:lnTo>
                  <a:lnTo>
                    <a:pt x="107" y="308"/>
                  </a:lnTo>
                  <a:lnTo>
                    <a:pt x="114" y="309"/>
                  </a:lnTo>
                  <a:lnTo>
                    <a:pt x="122" y="311"/>
                  </a:lnTo>
                  <a:lnTo>
                    <a:pt x="125" y="312"/>
                  </a:lnTo>
                  <a:lnTo>
                    <a:pt x="123" y="312"/>
                  </a:lnTo>
                  <a:lnTo>
                    <a:pt x="118" y="300"/>
                  </a:lnTo>
                  <a:lnTo>
                    <a:pt x="110" y="291"/>
                  </a:lnTo>
                  <a:lnTo>
                    <a:pt x="99" y="282"/>
                  </a:lnTo>
                  <a:lnTo>
                    <a:pt x="87" y="276"/>
                  </a:lnTo>
                  <a:lnTo>
                    <a:pt x="75" y="268"/>
                  </a:lnTo>
                  <a:lnTo>
                    <a:pt x="60" y="261"/>
                  </a:lnTo>
                  <a:lnTo>
                    <a:pt x="48" y="252"/>
                  </a:lnTo>
                  <a:lnTo>
                    <a:pt x="37" y="241"/>
                  </a:lnTo>
                  <a:lnTo>
                    <a:pt x="67" y="230"/>
                  </a:lnTo>
                  <a:lnTo>
                    <a:pt x="36" y="187"/>
                  </a:lnTo>
                  <a:lnTo>
                    <a:pt x="49" y="194"/>
                  </a:lnTo>
                  <a:lnTo>
                    <a:pt x="62" y="198"/>
                  </a:lnTo>
                  <a:lnTo>
                    <a:pt x="72" y="201"/>
                  </a:lnTo>
                  <a:lnTo>
                    <a:pt x="84" y="203"/>
                  </a:lnTo>
                  <a:lnTo>
                    <a:pt x="94" y="204"/>
                  </a:lnTo>
                  <a:lnTo>
                    <a:pt x="104" y="203"/>
                  </a:lnTo>
                  <a:lnTo>
                    <a:pt x="114" y="199"/>
                  </a:lnTo>
                  <a:lnTo>
                    <a:pt x="126" y="194"/>
                  </a:lnTo>
                  <a:lnTo>
                    <a:pt x="39" y="110"/>
                  </a:lnTo>
                  <a:lnTo>
                    <a:pt x="69" y="112"/>
                  </a:lnTo>
                  <a:lnTo>
                    <a:pt x="62" y="98"/>
                  </a:lnTo>
                  <a:lnTo>
                    <a:pt x="55" y="86"/>
                  </a:lnTo>
                  <a:lnTo>
                    <a:pt x="48" y="74"/>
                  </a:lnTo>
                  <a:lnTo>
                    <a:pt x="41" y="65"/>
                  </a:lnTo>
                  <a:lnTo>
                    <a:pt x="33" y="58"/>
                  </a:lnTo>
                  <a:lnTo>
                    <a:pt x="27" y="51"/>
                  </a:lnTo>
                  <a:lnTo>
                    <a:pt x="21" y="45"/>
                  </a:lnTo>
                  <a:lnTo>
                    <a:pt x="14" y="41"/>
                  </a:lnTo>
                  <a:lnTo>
                    <a:pt x="22" y="41"/>
                  </a:lnTo>
                  <a:lnTo>
                    <a:pt x="33" y="42"/>
                  </a:lnTo>
                  <a:lnTo>
                    <a:pt x="45" y="46"/>
                  </a:lnTo>
                  <a:lnTo>
                    <a:pt x="58" y="50"/>
                  </a:lnTo>
                  <a:lnTo>
                    <a:pt x="71" y="54"/>
                  </a:lnTo>
                  <a:lnTo>
                    <a:pt x="82" y="59"/>
                  </a:lnTo>
                  <a:lnTo>
                    <a:pt x="91" y="63"/>
                  </a:lnTo>
                  <a:lnTo>
                    <a:pt x="99" y="64"/>
                  </a:lnTo>
                  <a:close/>
                </a:path>
              </a:pathLst>
            </a:custGeom>
            <a:solidFill>
              <a:srgbClr val="FF4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11"/>
            <p:cNvSpPr>
              <a:spLocks/>
            </p:cNvSpPr>
            <p:nvPr/>
          </p:nvSpPr>
          <p:spPr bwMode="auto">
            <a:xfrm>
              <a:off x="2836" y="2016"/>
              <a:ext cx="284" cy="482"/>
            </a:xfrm>
            <a:custGeom>
              <a:avLst/>
              <a:gdLst>
                <a:gd name="T0" fmla="*/ 25 w 284"/>
                <a:gd name="T1" fmla="*/ 30 h 482"/>
                <a:gd name="T2" fmla="*/ 56 w 284"/>
                <a:gd name="T3" fmla="*/ 62 h 482"/>
                <a:gd name="T4" fmla="*/ 81 w 284"/>
                <a:gd name="T5" fmla="*/ 101 h 482"/>
                <a:gd name="T6" fmla="*/ 84 w 284"/>
                <a:gd name="T7" fmla="*/ 48 h 482"/>
                <a:gd name="T8" fmla="*/ 98 w 284"/>
                <a:gd name="T9" fmla="*/ 118 h 482"/>
                <a:gd name="T10" fmla="*/ 137 w 284"/>
                <a:gd name="T11" fmla="*/ 174 h 482"/>
                <a:gd name="T12" fmla="*/ 143 w 284"/>
                <a:gd name="T13" fmla="*/ 182 h 482"/>
                <a:gd name="T14" fmla="*/ 147 w 284"/>
                <a:gd name="T15" fmla="*/ 132 h 482"/>
                <a:gd name="T16" fmla="*/ 152 w 284"/>
                <a:gd name="T17" fmla="*/ 116 h 482"/>
                <a:gd name="T18" fmla="*/ 170 w 284"/>
                <a:gd name="T19" fmla="*/ 222 h 482"/>
                <a:gd name="T20" fmla="*/ 189 w 284"/>
                <a:gd name="T21" fmla="*/ 246 h 482"/>
                <a:gd name="T22" fmla="*/ 210 w 284"/>
                <a:gd name="T23" fmla="*/ 210 h 482"/>
                <a:gd name="T24" fmla="*/ 237 w 284"/>
                <a:gd name="T25" fmla="*/ 146 h 482"/>
                <a:gd name="T26" fmla="*/ 284 w 284"/>
                <a:gd name="T27" fmla="*/ 98 h 482"/>
                <a:gd name="T28" fmla="*/ 241 w 284"/>
                <a:gd name="T29" fmla="*/ 143 h 482"/>
                <a:gd name="T30" fmla="*/ 216 w 284"/>
                <a:gd name="T31" fmla="*/ 210 h 482"/>
                <a:gd name="T32" fmla="*/ 221 w 284"/>
                <a:gd name="T33" fmla="*/ 296 h 482"/>
                <a:gd name="T34" fmla="*/ 248 w 284"/>
                <a:gd name="T35" fmla="*/ 386 h 482"/>
                <a:gd name="T36" fmla="*/ 244 w 284"/>
                <a:gd name="T37" fmla="*/ 462 h 482"/>
                <a:gd name="T38" fmla="*/ 228 w 284"/>
                <a:gd name="T39" fmla="*/ 453 h 482"/>
                <a:gd name="T40" fmla="*/ 237 w 284"/>
                <a:gd name="T41" fmla="*/ 377 h 482"/>
                <a:gd name="T42" fmla="*/ 220 w 284"/>
                <a:gd name="T43" fmla="*/ 313 h 482"/>
                <a:gd name="T44" fmla="*/ 190 w 284"/>
                <a:gd name="T45" fmla="*/ 288 h 482"/>
                <a:gd name="T46" fmla="*/ 165 w 284"/>
                <a:gd name="T47" fmla="*/ 295 h 482"/>
                <a:gd name="T48" fmla="*/ 139 w 284"/>
                <a:gd name="T49" fmla="*/ 308 h 482"/>
                <a:gd name="T50" fmla="*/ 122 w 284"/>
                <a:gd name="T51" fmla="*/ 319 h 482"/>
                <a:gd name="T52" fmla="*/ 20 w 284"/>
                <a:gd name="T53" fmla="*/ 269 h 482"/>
                <a:gd name="T54" fmla="*/ 53 w 284"/>
                <a:gd name="T55" fmla="*/ 272 h 482"/>
                <a:gd name="T56" fmla="*/ 86 w 284"/>
                <a:gd name="T57" fmla="*/ 274 h 482"/>
                <a:gd name="T58" fmla="*/ 120 w 284"/>
                <a:gd name="T59" fmla="*/ 275 h 482"/>
                <a:gd name="T60" fmla="*/ 152 w 284"/>
                <a:gd name="T61" fmla="*/ 277 h 482"/>
                <a:gd name="T62" fmla="*/ 185 w 284"/>
                <a:gd name="T63" fmla="*/ 279 h 482"/>
                <a:gd name="T64" fmla="*/ 184 w 284"/>
                <a:gd name="T65" fmla="*/ 257 h 482"/>
                <a:gd name="T66" fmla="*/ 161 w 284"/>
                <a:gd name="T67" fmla="*/ 225 h 482"/>
                <a:gd name="T68" fmla="*/ 135 w 284"/>
                <a:gd name="T69" fmla="*/ 193 h 482"/>
                <a:gd name="T70" fmla="*/ 113 w 284"/>
                <a:gd name="T71" fmla="*/ 179 h 482"/>
                <a:gd name="T72" fmla="*/ 90 w 284"/>
                <a:gd name="T73" fmla="*/ 165 h 482"/>
                <a:gd name="T74" fmla="*/ 69 w 284"/>
                <a:gd name="T75" fmla="*/ 154 h 482"/>
                <a:gd name="T76" fmla="*/ 45 w 284"/>
                <a:gd name="T77" fmla="*/ 143 h 482"/>
                <a:gd name="T78" fmla="*/ 22 w 284"/>
                <a:gd name="T79" fmla="*/ 136 h 482"/>
                <a:gd name="T80" fmla="*/ 43 w 284"/>
                <a:gd name="T81" fmla="*/ 141 h 482"/>
                <a:gd name="T82" fmla="*/ 84 w 284"/>
                <a:gd name="T83" fmla="*/ 155 h 482"/>
                <a:gd name="T84" fmla="*/ 124 w 284"/>
                <a:gd name="T85" fmla="*/ 174 h 482"/>
                <a:gd name="T86" fmla="*/ 95 w 284"/>
                <a:gd name="T87" fmla="*/ 138 h 482"/>
                <a:gd name="T88" fmla="*/ 75 w 284"/>
                <a:gd name="T89" fmla="*/ 106 h 482"/>
                <a:gd name="T90" fmla="*/ 57 w 284"/>
                <a:gd name="T91" fmla="*/ 78 h 482"/>
                <a:gd name="T92" fmla="*/ 38 w 284"/>
                <a:gd name="T93" fmla="*/ 50 h 482"/>
                <a:gd name="T94" fmla="*/ 12 w 284"/>
                <a:gd name="T95" fmla="*/ 23 h 48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84"/>
                <a:gd name="T145" fmla="*/ 0 h 482"/>
                <a:gd name="T146" fmla="*/ 284 w 284"/>
                <a:gd name="T147" fmla="*/ 482 h 48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84" h="482">
                  <a:moveTo>
                    <a:pt x="0" y="14"/>
                  </a:moveTo>
                  <a:lnTo>
                    <a:pt x="13" y="21"/>
                  </a:lnTo>
                  <a:lnTo>
                    <a:pt x="25" y="30"/>
                  </a:lnTo>
                  <a:lnTo>
                    <a:pt x="36" y="41"/>
                  </a:lnTo>
                  <a:lnTo>
                    <a:pt x="47" y="51"/>
                  </a:lnTo>
                  <a:lnTo>
                    <a:pt x="56" y="62"/>
                  </a:lnTo>
                  <a:lnTo>
                    <a:pt x="65" y="75"/>
                  </a:lnTo>
                  <a:lnTo>
                    <a:pt x="74" y="87"/>
                  </a:lnTo>
                  <a:lnTo>
                    <a:pt x="81" y="101"/>
                  </a:lnTo>
                  <a:lnTo>
                    <a:pt x="79" y="0"/>
                  </a:lnTo>
                  <a:lnTo>
                    <a:pt x="81" y="24"/>
                  </a:lnTo>
                  <a:lnTo>
                    <a:pt x="84" y="48"/>
                  </a:lnTo>
                  <a:lnTo>
                    <a:pt x="88" y="71"/>
                  </a:lnTo>
                  <a:lnTo>
                    <a:pt x="92" y="96"/>
                  </a:lnTo>
                  <a:lnTo>
                    <a:pt x="98" y="118"/>
                  </a:lnTo>
                  <a:lnTo>
                    <a:pt x="107" y="138"/>
                  </a:lnTo>
                  <a:lnTo>
                    <a:pt x="120" y="157"/>
                  </a:lnTo>
                  <a:lnTo>
                    <a:pt x="137" y="174"/>
                  </a:lnTo>
                  <a:lnTo>
                    <a:pt x="139" y="177"/>
                  </a:lnTo>
                  <a:lnTo>
                    <a:pt x="140" y="179"/>
                  </a:lnTo>
                  <a:lnTo>
                    <a:pt x="143" y="182"/>
                  </a:lnTo>
                  <a:lnTo>
                    <a:pt x="146" y="183"/>
                  </a:lnTo>
                  <a:lnTo>
                    <a:pt x="144" y="157"/>
                  </a:lnTo>
                  <a:lnTo>
                    <a:pt x="147" y="132"/>
                  </a:lnTo>
                  <a:lnTo>
                    <a:pt x="149" y="105"/>
                  </a:lnTo>
                  <a:lnTo>
                    <a:pt x="156" y="80"/>
                  </a:lnTo>
                  <a:lnTo>
                    <a:pt x="152" y="116"/>
                  </a:lnTo>
                  <a:lnTo>
                    <a:pt x="151" y="154"/>
                  </a:lnTo>
                  <a:lnTo>
                    <a:pt x="157" y="189"/>
                  </a:lnTo>
                  <a:lnTo>
                    <a:pt x="170" y="222"/>
                  </a:lnTo>
                  <a:lnTo>
                    <a:pt x="172" y="224"/>
                  </a:lnTo>
                  <a:lnTo>
                    <a:pt x="180" y="234"/>
                  </a:lnTo>
                  <a:lnTo>
                    <a:pt x="189" y="246"/>
                  </a:lnTo>
                  <a:lnTo>
                    <a:pt x="196" y="250"/>
                  </a:lnTo>
                  <a:lnTo>
                    <a:pt x="202" y="231"/>
                  </a:lnTo>
                  <a:lnTo>
                    <a:pt x="210" y="210"/>
                  </a:lnTo>
                  <a:lnTo>
                    <a:pt x="217" y="188"/>
                  </a:lnTo>
                  <a:lnTo>
                    <a:pt x="226" y="166"/>
                  </a:lnTo>
                  <a:lnTo>
                    <a:pt x="237" y="146"/>
                  </a:lnTo>
                  <a:lnTo>
                    <a:pt x="250" y="127"/>
                  </a:lnTo>
                  <a:lnTo>
                    <a:pt x="265" y="111"/>
                  </a:lnTo>
                  <a:lnTo>
                    <a:pt x="284" y="98"/>
                  </a:lnTo>
                  <a:lnTo>
                    <a:pt x="267" y="111"/>
                  </a:lnTo>
                  <a:lnTo>
                    <a:pt x="253" y="127"/>
                  </a:lnTo>
                  <a:lnTo>
                    <a:pt x="241" y="143"/>
                  </a:lnTo>
                  <a:lnTo>
                    <a:pt x="232" y="164"/>
                  </a:lnTo>
                  <a:lnTo>
                    <a:pt x="224" y="186"/>
                  </a:lnTo>
                  <a:lnTo>
                    <a:pt x="216" y="210"/>
                  </a:lnTo>
                  <a:lnTo>
                    <a:pt x="210" y="237"/>
                  </a:lnTo>
                  <a:lnTo>
                    <a:pt x="205" y="265"/>
                  </a:lnTo>
                  <a:lnTo>
                    <a:pt x="221" y="296"/>
                  </a:lnTo>
                  <a:lnTo>
                    <a:pt x="234" y="327"/>
                  </a:lnTo>
                  <a:lnTo>
                    <a:pt x="243" y="356"/>
                  </a:lnTo>
                  <a:lnTo>
                    <a:pt x="248" y="386"/>
                  </a:lnTo>
                  <a:lnTo>
                    <a:pt x="250" y="414"/>
                  </a:lnTo>
                  <a:lnTo>
                    <a:pt x="248" y="438"/>
                  </a:lnTo>
                  <a:lnTo>
                    <a:pt x="244" y="462"/>
                  </a:lnTo>
                  <a:lnTo>
                    <a:pt x="238" y="479"/>
                  </a:lnTo>
                  <a:lnTo>
                    <a:pt x="217" y="482"/>
                  </a:lnTo>
                  <a:lnTo>
                    <a:pt x="228" y="453"/>
                  </a:lnTo>
                  <a:lnTo>
                    <a:pt x="234" y="426"/>
                  </a:lnTo>
                  <a:lnTo>
                    <a:pt x="237" y="401"/>
                  </a:lnTo>
                  <a:lnTo>
                    <a:pt x="237" y="377"/>
                  </a:lnTo>
                  <a:lnTo>
                    <a:pt x="233" y="355"/>
                  </a:lnTo>
                  <a:lnTo>
                    <a:pt x="228" y="334"/>
                  </a:lnTo>
                  <a:lnTo>
                    <a:pt x="220" y="313"/>
                  </a:lnTo>
                  <a:lnTo>
                    <a:pt x="210" y="292"/>
                  </a:lnTo>
                  <a:lnTo>
                    <a:pt x="201" y="290"/>
                  </a:lnTo>
                  <a:lnTo>
                    <a:pt x="190" y="288"/>
                  </a:lnTo>
                  <a:lnTo>
                    <a:pt x="181" y="290"/>
                  </a:lnTo>
                  <a:lnTo>
                    <a:pt x="172" y="292"/>
                  </a:lnTo>
                  <a:lnTo>
                    <a:pt x="165" y="295"/>
                  </a:lnTo>
                  <a:lnTo>
                    <a:pt x="156" y="299"/>
                  </a:lnTo>
                  <a:lnTo>
                    <a:pt x="148" y="302"/>
                  </a:lnTo>
                  <a:lnTo>
                    <a:pt x="139" y="308"/>
                  </a:lnTo>
                  <a:lnTo>
                    <a:pt x="134" y="311"/>
                  </a:lnTo>
                  <a:lnTo>
                    <a:pt x="129" y="315"/>
                  </a:lnTo>
                  <a:lnTo>
                    <a:pt x="122" y="319"/>
                  </a:lnTo>
                  <a:lnTo>
                    <a:pt x="116" y="322"/>
                  </a:lnTo>
                  <a:lnTo>
                    <a:pt x="155" y="288"/>
                  </a:lnTo>
                  <a:lnTo>
                    <a:pt x="20" y="269"/>
                  </a:lnTo>
                  <a:lnTo>
                    <a:pt x="30" y="270"/>
                  </a:lnTo>
                  <a:lnTo>
                    <a:pt x="42" y="272"/>
                  </a:lnTo>
                  <a:lnTo>
                    <a:pt x="53" y="272"/>
                  </a:lnTo>
                  <a:lnTo>
                    <a:pt x="63" y="273"/>
                  </a:lnTo>
                  <a:lnTo>
                    <a:pt x="75" y="273"/>
                  </a:lnTo>
                  <a:lnTo>
                    <a:pt x="86" y="274"/>
                  </a:lnTo>
                  <a:lnTo>
                    <a:pt x="97" y="274"/>
                  </a:lnTo>
                  <a:lnTo>
                    <a:pt x="108" y="275"/>
                  </a:lnTo>
                  <a:lnTo>
                    <a:pt x="120" y="275"/>
                  </a:lnTo>
                  <a:lnTo>
                    <a:pt x="130" y="275"/>
                  </a:lnTo>
                  <a:lnTo>
                    <a:pt x="142" y="277"/>
                  </a:lnTo>
                  <a:lnTo>
                    <a:pt x="152" y="277"/>
                  </a:lnTo>
                  <a:lnTo>
                    <a:pt x="164" y="278"/>
                  </a:lnTo>
                  <a:lnTo>
                    <a:pt x="175" y="278"/>
                  </a:lnTo>
                  <a:lnTo>
                    <a:pt x="185" y="279"/>
                  </a:lnTo>
                  <a:lnTo>
                    <a:pt x="197" y="279"/>
                  </a:lnTo>
                  <a:lnTo>
                    <a:pt x="190" y="269"/>
                  </a:lnTo>
                  <a:lnTo>
                    <a:pt x="184" y="257"/>
                  </a:lnTo>
                  <a:lnTo>
                    <a:pt x="176" y="247"/>
                  </a:lnTo>
                  <a:lnTo>
                    <a:pt x="169" y="236"/>
                  </a:lnTo>
                  <a:lnTo>
                    <a:pt x="161" y="225"/>
                  </a:lnTo>
                  <a:lnTo>
                    <a:pt x="152" y="215"/>
                  </a:lnTo>
                  <a:lnTo>
                    <a:pt x="144" y="204"/>
                  </a:lnTo>
                  <a:lnTo>
                    <a:pt x="135" y="193"/>
                  </a:lnTo>
                  <a:lnTo>
                    <a:pt x="128" y="188"/>
                  </a:lnTo>
                  <a:lnTo>
                    <a:pt x="120" y="183"/>
                  </a:lnTo>
                  <a:lnTo>
                    <a:pt x="113" y="179"/>
                  </a:lnTo>
                  <a:lnTo>
                    <a:pt x="106" y="174"/>
                  </a:lnTo>
                  <a:lnTo>
                    <a:pt x="98" y="170"/>
                  </a:lnTo>
                  <a:lnTo>
                    <a:pt x="90" y="165"/>
                  </a:lnTo>
                  <a:lnTo>
                    <a:pt x="84" y="161"/>
                  </a:lnTo>
                  <a:lnTo>
                    <a:pt x="76" y="157"/>
                  </a:lnTo>
                  <a:lnTo>
                    <a:pt x="69" y="154"/>
                  </a:lnTo>
                  <a:lnTo>
                    <a:pt x="61" y="150"/>
                  </a:lnTo>
                  <a:lnTo>
                    <a:pt x="53" y="146"/>
                  </a:lnTo>
                  <a:lnTo>
                    <a:pt x="45" y="143"/>
                  </a:lnTo>
                  <a:lnTo>
                    <a:pt x="38" y="141"/>
                  </a:lnTo>
                  <a:lnTo>
                    <a:pt x="30" y="138"/>
                  </a:lnTo>
                  <a:lnTo>
                    <a:pt x="22" y="136"/>
                  </a:lnTo>
                  <a:lnTo>
                    <a:pt x="13" y="134"/>
                  </a:lnTo>
                  <a:lnTo>
                    <a:pt x="29" y="137"/>
                  </a:lnTo>
                  <a:lnTo>
                    <a:pt x="43" y="141"/>
                  </a:lnTo>
                  <a:lnTo>
                    <a:pt x="57" y="145"/>
                  </a:lnTo>
                  <a:lnTo>
                    <a:pt x="70" y="148"/>
                  </a:lnTo>
                  <a:lnTo>
                    <a:pt x="84" y="155"/>
                  </a:lnTo>
                  <a:lnTo>
                    <a:pt x="98" y="160"/>
                  </a:lnTo>
                  <a:lnTo>
                    <a:pt x="111" y="168"/>
                  </a:lnTo>
                  <a:lnTo>
                    <a:pt x="124" y="174"/>
                  </a:lnTo>
                  <a:lnTo>
                    <a:pt x="113" y="161"/>
                  </a:lnTo>
                  <a:lnTo>
                    <a:pt x="104" y="150"/>
                  </a:lnTo>
                  <a:lnTo>
                    <a:pt x="95" y="138"/>
                  </a:lnTo>
                  <a:lnTo>
                    <a:pt x="88" y="127"/>
                  </a:lnTo>
                  <a:lnTo>
                    <a:pt x="81" y="116"/>
                  </a:lnTo>
                  <a:lnTo>
                    <a:pt x="75" y="106"/>
                  </a:lnTo>
                  <a:lnTo>
                    <a:pt x="69" y="96"/>
                  </a:lnTo>
                  <a:lnTo>
                    <a:pt x="63" y="87"/>
                  </a:lnTo>
                  <a:lnTo>
                    <a:pt x="57" y="78"/>
                  </a:lnTo>
                  <a:lnTo>
                    <a:pt x="51" y="69"/>
                  </a:lnTo>
                  <a:lnTo>
                    <a:pt x="44" y="59"/>
                  </a:lnTo>
                  <a:lnTo>
                    <a:pt x="38" y="50"/>
                  </a:lnTo>
                  <a:lnTo>
                    <a:pt x="30" y="41"/>
                  </a:lnTo>
                  <a:lnTo>
                    <a:pt x="21" y="32"/>
                  </a:lnTo>
                  <a:lnTo>
                    <a:pt x="12" y="23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800101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 rot="-4518111">
            <a:off x="7850188" y="4341812"/>
            <a:ext cx="1087438" cy="1090613"/>
            <a:chOff x="3155" y="2736"/>
            <a:chExt cx="685" cy="687"/>
          </a:xfrm>
        </p:grpSpPr>
        <p:sp>
          <p:nvSpPr>
            <p:cNvPr id="9" name="Freeform 25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99FF66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7620000" y="5410200"/>
            <a:ext cx="1087438" cy="1447800"/>
            <a:chOff x="3155" y="2736"/>
            <a:chExt cx="685" cy="687"/>
          </a:xfrm>
        </p:grpSpPr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8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804104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" name="Group 18"/>
          <p:cNvGrpSpPr>
            <a:grpSpLocks/>
          </p:cNvGrpSpPr>
          <p:nvPr/>
        </p:nvGrpSpPr>
        <p:grpSpPr bwMode="auto">
          <a:xfrm>
            <a:off x="1600200" y="5767388"/>
            <a:ext cx="1087438" cy="1090612"/>
            <a:chOff x="3155" y="2736"/>
            <a:chExt cx="685" cy="687"/>
          </a:xfrm>
        </p:grpSpPr>
        <p:sp>
          <p:nvSpPr>
            <p:cNvPr id="15" name="Freeform 19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8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804104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27"/>
          <p:cNvGrpSpPr>
            <a:grpSpLocks/>
          </p:cNvGrpSpPr>
          <p:nvPr/>
        </p:nvGrpSpPr>
        <p:grpSpPr bwMode="auto">
          <a:xfrm rot="4937768">
            <a:off x="1588" y="4646612"/>
            <a:ext cx="1087438" cy="1090613"/>
            <a:chOff x="3155" y="2736"/>
            <a:chExt cx="685" cy="687"/>
          </a:xfrm>
        </p:grpSpPr>
        <p:sp>
          <p:nvSpPr>
            <p:cNvPr id="18" name="Freeform 28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auto">
            <a:xfrm>
              <a:off x="3212" y="2874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99FF66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8440" name="WordArt 33"/>
          <p:cNvSpPr>
            <a:spLocks noChangeArrowheads="1" noChangeShapeType="1" noTextEdit="1"/>
          </p:cNvSpPr>
          <p:nvPr/>
        </p:nvSpPr>
        <p:spPr bwMode="auto">
          <a:xfrm>
            <a:off x="395288" y="1341438"/>
            <a:ext cx="7632700" cy="3240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1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Giờ học đến đây là kết thúc</a:t>
            </a:r>
          </a:p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Chào các em!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pic>
        <p:nvPicPr>
          <p:cNvPr id="18441" name="Picture 5" descr="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824288"/>
            <a:ext cx="4572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6" descr="AG00130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018755">
            <a:off x="457200" y="2938463"/>
            <a:ext cx="4095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 descr="1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36556">
            <a:off x="6115050" y="4281488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" descr="1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1981355">
            <a:off x="1075008" y="3565129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745488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69 -0.88139 C -0.15503 -0.79839 -0.15399 -0.79422 -0.16163 -0.73596 C -0.1566 -0.69896 -0.16701 -0.69503 -0.14045 -0.68139 C -0.12361 -0.67353 -0.12153 -0.67561 -0.10521 -0.67099 C -0.09739 -0.66937 -0.08194 -0.66567 -0.08194 -0.66567 C -0.05677 -0.6296 -0.0684 -0.58729 -0.08975 -0.55284 C -0.0934 -0.54682 -0.09583 -0.54058 -0.10087 -0.53642 C -0.1059 -0.53203 -0.1118 -0.52717 -0.11614 -0.52347 L -0.14583 -0.48555 C -0.14583 -0.48555 -0.14583 -0.48555 -0.14583 -0.48555 C -0.15816 -0.47445 -0.17396 -0.46474 -0.1835 -0.45064 C -0.18906 -0.44347 -0.19791 -0.42636 -0.19791 -0.42659 C -0.18455 -0.38706 -0.14635 -0.40116 -0.11215 -0.39954 C -0.10173 -0.39954 -0.09166 -0.39839 -0.08107 -0.397 C -0.04826 -0.38914 -0.03785 -0.39076 -0.01389 -0.3607 C -0.00607 -0.35076 0.00972 -0.33018 0.00972 -0.33064 C 0.01771 -0.30821 0.01667 -0.27168 -0.00347 -0.25388 C -0.00729 -0.25018 -0.03107 -0.24417 -0.03333 -0.2437 C -0.07205 -0.2326 -0.10607 -0.22012 -0.14496 -0.21318 C -0.15729 -0.2037 -0.171 -0.19677 -0.18281 -0.18752 C -0.19982 -0.17318 -0.21475 -0.13388 -0.21927 -0.11284 C -0.21719 -0.10428 -0.21979 -0.09226 -0.21441 -0.08555 C -0.19982 -0.06359 -0.16076 -0.06636 -0.1401 -0.06128 C -0.13194 -0.05966 -0.1243 -0.05688 -0.11649 -0.05411 C -0.10208 -0.05203 -0.08663 -0.0518 -0.07361 -0.04532 C -0.06545 -0.04185 -0.05 -0.03099 -0.05 -0.03122 C -0.04583 -0.02497 -0.03767 -0.01665 -0.03802 -0.00717 C -0.0368 0.00994 -0.05677 0.01803 -0.06771 0.02682 C -0.09045 0.04555 -0.11562 0.06057 -0.13576 0.08254 C -0.13646 0.0867 -0.14045 0.09109 -0.13871 0.09387 C -0.13732 0.09826 -0.11215 0.1089 -0.11128 0.1082 C -0.08003 0.11607 -0.05104 0.11352 -0.01892 0.11075 " pathEditMode="relative" rAng="10656418" ptsTypes="fffffffFfffffffffffffffffffffffA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4982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1" repeatCount="indefinite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243 -0.90543 C 0.37656 -0.8911 0.19826 -0.84162 0.18229 -0.8141 C 0.16979 -0.76925 0.33246 -0.78983 0.33785 -0.76046 C 0.33976 -0.75422 0.3408 -0.74775 0.3441 -0.74289 C 0.34844 -0.73318 0.35816 -0.71607 0.35868 -0.7163 C 0.35677 -0.69896 0.35746 -0.68462 0.33906 -0.66983 C 0.33177 -0.66405 0.31753 -0.65202 0.31753 -0.65179 C 0.30729 -0.63538 0.30434 -0.63353 0.30347 -0.61017 C 0.30278 -0.57896 0.31441 -0.56139 0.3 -0.58705 C 0.28316 -0.58474 0.28021 -0.57757 0.26528 -0.56278 C 0.22517 -0.52486 0.26996 -0.57295 0.23646 -0.5348 C 0.22864 -0.4985 0.22934 -0.50197 0.2401 -0.47723 C 0.2566 -0.43815 0.22673 -0.49434 0.25069 -0.45202 C 0.24826 -0.41965 0.24028 -0.38497 0.22257 -0.35607 C 0.21927 -0.34983 0.20173 -0.3415 0.19739 -0.33873 C 0.19323 -0.33434 0.18976 -0.32994 0.18559 -0.32555 C 0.1816 -0.32069 0.1776 -0.32069 0.1743 -0.31699 C 0.16753 -0.30728 0.15746 -0.28601 0.15729 -0.28647 C 0.15972 -0.27584 0.16528 -0.26752 0.16667 -0.25642 C 0.16667 -0.25017 0.16667 -0.24439 0.16823 -0.23769 C 0.16858 -0.23168 0.17587 -0.22705 0.17396 -0.22058 C 0.17135 -0.2148 0.16736 -0.2259 0.16493 -0.22821 C 0.14323 -0.22335 0.12986 -0.20278 0.11094 -0.18428 C 0.10764 -0.17688 0.0934 -0.15376 0.09149 -0.1489 C 0.0875 -0.13341 0.08819 -0.10705 0.08889 -0.09364 C 0.08576 -0.08139 0.07899 -0.06844 0.08142 -0.06058 C 0.08351 -0.0511 0.09323 -0.05017 0.0993 -0.04439 C 0.10642 -0.03838 0.11094 -0.02867 0.11406 -0.0185 C 0.11805 -0.00671 0.12135 0.00763 0.12413 0.0178 C 0.12604 0.02335 0.12778 0.03191 0.12812 0.03098 C 0.10989 0.03514 0.10642 0.03399 0.09236 0.05665 C 0.08177 0.08439 0.05712 0.14798 0.03837 0.17457 C 0.02882 0.18775 0.01302 0.18936 0.00173 0.2 C -0.00208 0.20532 -0.00955 0.21318 -0.00955 0.21295 " pathEditMode="relative" rAng="0" ptsTypes="ffffffffffffffffffffffffffffffffff">
                                      <p:cBhvr>
                                        <p:cTn id="50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08" y="5593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repeatCount="2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9305 C -0.05937 -0.18611 -0.11875 -0.27893 -0.21268 -0.28472 C -0.3066 -0.29027 -0.50556 -0.15393 -0.56355 -0.12847 " pathEditMode="relative" rAng="0" ptsTypes="aaA">
                                      <p:cBhvr>
                                        <p:cTn id="52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77" y="-9861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repeatCount="2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75723E-6 C 0.07674 -0.07145 0.14826 -0.14474 0.26649 -0.14821 C 0.38194 -0.15492 0.62813 -0.04648 0.69983 -0.02682 " pathEditMode="relative" rAng="10800000" ptsTypes="aaA">
                                      <p:cBhvr>
                                        <p:cTn id="54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-77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7784" y="548681"/>
            <a:ext cx="3670176" cy="57606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2800" dirty="0">
              <a:solidFill>
                <a:srgbClr val="3399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7584" y="1268761"/>
            <a:ext cx="7344816" cy="576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3399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7584" y="2276872"/>
            <a:ext cx="7992888" cy="576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nọ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chán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rầu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rĩ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héo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hon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3399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27584" y="3284984"/>
            <a:ext cx="7992888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nọ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3399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3399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5521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scan00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76" y="1524000"/>
            <a:ext cx="8888224" cy="508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16492" y="561536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98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347863" y="1840468"/>
            <a:ext cx="20882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347864" y="2754868"/>
            <a:ext cx="17281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Duy nhất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3347863" y="3669268"/>
            <a:ext cx="17281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Thư giãn 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347863" y="4583668"/>
            <a:ext cx="20882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Thoải mái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347864" y="5498068"/>
            <a:ext cx="20882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Thỏa mãn</a:t>
            </a:r>
          </a:p>
        </p:txBody>
      </p:sp>
    </p:spTree>
    <p:extLst>
      <p:ext uri="{BB962C8B-B14F-4D97-AF65-F5344CB8AC3E}">
        <p14:creationId xmlns:p14="http://schemas.microsoft.com/office/powerpoint/2010/main" xmlns="" val="3476179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/>
          <p:cNvSpPr txBox="1">
            <a:spLocks noChangeArrowheads="1"/>
          </p:cNvSpPr>
          <p:nvPr/>
        </p:nvSpPr>
        <p:spPr bwMode="auto">
          <a:xfrm>
            <a:off x="1371600" y="1929825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.....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43342" y="2753380"/>
            <a:ext cx="55276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1.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400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762000" y="3286780"/>
            <a:ext cx="579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2.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990600" y="3886200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495800" y="1991380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57300" y="939225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2451254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5128" grpId="0"/>
      <p:bldP spid="5129" grpId="0"/>
      <p:bldP spid="5130" grpId="0"/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667000" y="1219200"/>
            <a:ext cx="27447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i="1">
                <a:solidFill>
                  <a:srgbClr val="0000FF"/>
                </a:solidFill>
                <a:cs typeface="Arial" charset="0"/>
              </a:rPr>
              <a:t>     </a:t>
            </a:r>
            <a:endParaRPr lang="en-US" sz="3200" b="1" i="1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581400" y="27432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>
                <a:latin typeface=".VnTimeH" pitchFamily="34" charset="0"/>
                <a:cs typeface="Arial" charset="0"/>
              </a:rPr>
              <a:t> 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0" y="41910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>
                <a:cs typeface="Arial" charset="0"/>
              </a:rPr>
              <a:t>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318" name="Picture 15" descr="506161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562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5" descr="506161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62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WordArt 14"/>
          <p:cNvSpPr>
            <a:spLocks noChangeArrowheads="1" noChangeShapeType="1" noTextEdit="1"/>
          </p:cNvSpPr>
          <p:nvPr/>
        </p:nvSpPr>
        <p:spPr bwMode="auto">
          <a:xfrm>
            <a:off x="1485900" y="2743199"/>
            <a:ext cx="6172200" cy="1020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Tìm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hiểu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1686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90500" y="304800"/>
            <a:ext cx="8610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u="sng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54022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609600" y="265093"/>
            <a:ext cx="8001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609600" y="1447800"/>
            <a:ext cx="1550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Đoạn 1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9600" y="3352800"/>
            <a:ext cx="1550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Đoạn 2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09600" y="4876800"/>
            <a:ext cx="1550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Đoạn 3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23863" y="1371600"/>
            <a:ext cx="8534400" cy="95410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*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46088" y="3352800"/>
            <a:ext cx="86106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* Đoạn 2 : Tiếng cười là liều thuốc bổ.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04800" y="4860925"/>
            <a:ext cx="8610600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* Đoạn 3 : Người có tính hài hước sẽ sống lâu hơn.</a:t>
            </a:r>
          </a:p>
        </p:txBody>
      </p:sp>
    </p:spTree>
    <p:extLst>
      <p:ext uri="{BB962C8B-B14F-4D97-AF65-F5344CB8AC3E}">
        <p14:creationId xmlns:p14="http://schemas.microsoft.com/office/powerpoint/2010/main" xmlns="" val="2957309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7"/>
          <p:cNvSpPr txBox="1">
            <a:spLocks noChangeArrowheads="1"/>
          </p:cNvSpPr>
          <p:nvPr/>
        </p:nvSpPr>
        <p:spPr bwMode="auto">
          <a:xfrm>
            <a:off x="304800" y="30480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52400" y="1676400"/>
            <a:ext cx="8686800" cy="181588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*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giãn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sảng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khoái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thỏa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56493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515</Words>
  <Application>Microsoft Office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KHỞI ĐỘNG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admin</cp:lastModifiedBy>
  <cp:revision>9</cp:revision>
  <dcterms:created xsi:type="dcterms:W3CDTF">2020-06-20T09:07:28Z</dcterms:created>
  <dcterms:modified xsi:type="dcterms:W3CDTF">2020-06-21T14:36:46Z</dcterms:modified>
</cp:coreProperties>
</file>