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7" r:id="rId2"/>
  </p:sldMasterIdLst>
  <p:notesMasterIdLst>
    <p:notesMasterId r:id="rId16"/>
  </p:notesMasterIdLst>
  <p:sldIdLst>
    <p:sldId id="296" r:id="rId3"/>
    <p:sldId id="257" r:id="rId4"/>
    <p:sldId id="272" r:id="rId5"/>
    <p:sldId id="273" r:id="rId6"/>
    <p:sldId id="261" r:id="rId7"/>
    <p:sldId id="291" r:id="rId8"/>
    <p:sldId id="263" r:id="rId9"/>
    <p:sldId id="295" r:id="rId10"/>
    <p:sldId id="264" r:id="rId11"/>
    <p:sldId id="297" r:id="rId12"/>
    <p:sldId id="292" r:id="rId13"/>
    <p:sldId id="294" r:id="rId14"/>
    <p:sldId id="29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660033"/>
    <a:srgbClr val="FF0000"/>
    <a:srgbClr val="0000FF"/>
    <a:srgbClr val="3333FF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1" autoAdjust="0"/>
    <p:restoredTop sz="93122" autoAdjust="0"/>
  </p:normalViewPr>
  <p:slideViewPr>
    <p:cSldViewPr>
      <p:cViewPr varScale="1">
        <p:scale>
          <a:sx n="82" d="100"/>
          <a:sy n="82" d="100"/>
        </p:scale>
        <p:origin x="-1493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FA5F053-2CED-42F1-88D4-6FD547B42B6E}" type="datetimeFigureOut">
              <a:rPr lang="en-US"/>
              <a:pPr>
                <a:defRPr/>
              </a:pPr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DB427DD-1AA6-4455-B8EB-2B12E8763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4533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1FFB3B41-032F-4A09-A1F0-8FF49AB8FE0C}" type="slidenum">
              <a:rPr lang="en-US">
                <a:solidFill>
                  <a:srgbClr val="000000"/>
                </a:solidFill>
              </a:rPr>
              <a:pPr>
                <a:spcBef>
                  <a:spcPct val="50000"/>
                </a:spcBef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32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4DB2E-8103-4174-9902-01B87FBD5CE4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3F884-4531-4A56-BACE-7AD5FC4D9F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CFE5B-13F3-44E5-93C6-DBDB4D34101C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3CD11-34B5-45C0-9942-5F90AC92C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5D4B5-E572-4F37-A772-885FD0598428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778B6-F90D-4598-AF81-B69CFE0A5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E16FEE18-D0A1-4966-98FB-2935C6E3B677}" type="datetimeFigureOut">
              <a:rPr lang="en-US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20BAF3BD-713A-4CA9-8DB1-1AA7BF88A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232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012A91DD-E6C3-4FDC-9659-5751BA7604AE}" type="datetimeFigureOut">
              <a:rPr lang="en-US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CF5F7BC2-04BE-4F46-A3B3-2D57EF953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65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1697930D-47DF-452E-8042-46048F76C922}" type="datetimeFigureOut">
              <a:rPr lang="en-US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6FB8B079-97D3-4915-B0CF-0B9A45BE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207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28F00AB0-B39E-4DF3-B913-88C64451E7C2}" type="datetimeFigureOut">
              <a:rPr lang="en-US"/>
              <a:pPr>
                <a:defRPr/>
              </a:pPr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202CC403-62CE-481B-893C-ABA0595DA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651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0D0EB808-C4E5-4BE1-BA8A-0AD8E8052BD6}" type="datetimeFigureOut">
              <a:rPr lang="en-US"/>
              <a:pPr>
                <a:defRPr/>
              </a:pPr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6D4232AF-610C-4DA8-8DF9-C8D63A695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7981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F4F6BADA-F57A-417A-8594-633E700DCF5D}" type="datetimeFigureOut">
              <a:rPr lang="en-US"/>
              <a:pPr>
                <a:defRPr/>
              </a:pPr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ED89B788-92D2-4770-8235-C9FA5FA6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224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D5499F8A-DFF9-4CFF-9738-1E6432D89B28}" type="datetimeFigureOut">
              <a:rPr lang="en-US"/>
              <a:pPr>
                <a:defRPr/>
              </a:pPr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185BF7A3-E072-4D10-9B00-6FBC8D63B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898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734C2836-AD71-4741-B701-64B2AB6F9A32}" type="datetimeFigureOut">
              <a:rPr lang="en-US"/>
              <a:pPr>
                <a:defRPr/>
              </a:pPr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DD5CBBFB-51B5-4FF4-ACC4-BC8A72D82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99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9F9F6-FFA0-4CA2-A490-48B53C893C0E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025E8-3960-4D7D-BD2E-9D1F528158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1BA77BEA-3DDF-4CF4-AE52-0CD387DD56E7}" type="datetimeFigureOut">
              <a:rPr lang="en-US"/>
              <a:pPr>
                <a:defRPr/>
              </a:pPr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94D28828-5441-40F4-B623-AE8990FCC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0589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422230F2-86FC-4F67-B20A-6F4CE09E10A2}" type="datetimeFigureOut">
              <a:rPr lang="en-US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7A324371-9257-4B03-A737-FF3B0C782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5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65783223-7CDB-4EFD-8665-D7C5678CE6AF}" type="datetimeFigureOut">
              <a:rPr lang="en-US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19DB507B-8100-44F2-A26E-406EC6E62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215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7FAD8-8BB6-4CFF-9A6D-8E5A8A501966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37561-909C-4BAA-A88F-8166A657F2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CF91F-98A6-4A61-984E-54025B3645CB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E22B8-D901-43B3-ADE1-E4C47C33FC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E1A7F-A0DC-4513-AD1D-9F8E8A566EAC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17797-06D5-4FD3-A1FA-6A31211C85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DEDE9-D484-4C15-A32A-30758FF33282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B58C2-D42C-4AED-8FB2-6740EB6109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82D6FD-F8DB-4D1D-9D96-A5B0A2E4750A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6C920-2218-4B23-B96E-FC15B3A401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6E5C5-F9D3-4AD0-A370-A88C10135CC1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B4CF3-418A-4446-A6DC-0E0469F467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4B8133-81D7-4B3E-8664-2F0A0A38E92B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B7A2D-4FA6-4CB9-9E61-A6B3B20E5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627E9B8-995F-47D9-855E-9907CFDC06D6}" type="datetimeFigureOut">
              <a:rPr lang="en-US" smtClean="0"/>
              <a:pPr>
                <a:defRPr/>
              </a:pPr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22734DD-58AF-41F4-B908-28823170B9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5E7EB6-04C1-4066-80DA-1290AB17B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20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Relationship Id="rId1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381000" y="2960687"/>
            <a:ext cx="8534400" cy="316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Thêm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trạng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ngữ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chỉ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Nguyên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nhân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cho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2667000" y="0"/>
            <a:ext cx="15011400" cy="6858000"/>
            <a:chOff x="8" y="0"/>
            <a:chExt cx="5760" cy="4320"/>
          </a:xfrm>
        </p:grpSpPr>
        <p:pic>
          <p:nvPicPr>
            <p:cNvPr id="2054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7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8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xmlns="" val="372885850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0" y="64957"/>
            <a:ext cx="91440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2: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chỗ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</a:rPr>
              <a:t>đích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800" dirty="0" smtClean="0">
                <a:latin typeface="Times New Roman" pitchFamily="18" charset="0"/>
              </a:rPr>
              <a:t>..........................................................,</a:t>
            </a:r>
            <a:r>
              <a:rPr lang="en-US" sz="2800" dirty="0" err="1" smtClean="0">
                <a:latin typeface="Times New Roman" pitchFamily="18" charset="0"/>
              </a:rPr>
              <a:t>xã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</a:rPr>
              <a:t>mương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800" dirty="0" smtClean="0">
                <a:latin typeface="Times New Roman" pitchFamily="18" charset="0"/>
              </a:rPr>
              <a:t>……………………..........................., </a:t>
            </a:r>
            <a:r>
              <a:rPr lang="en-US" sz="2800" dirty="0" err="1">
                <a:latin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rèn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luyện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thật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tốt</a:t>
            </a:r>
            <a:r>
              <a:rPr lang="en-US" sz="2800" dirty="0" smtClean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2800" dirty="0" smtClean="0">
                <a:latin typeface="Times New Roman" pitchFamily="18" charset="0"/>
              </a:rPr>
              <a:t>………………………………..., </a:t>
            </a:r>
            <a:r>
              <a:rPr lang="en-US" sz="2800" dirty="0" err="1">
                <a:latin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dục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076980"/>
            <a:ext cx="559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vụ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nghiệp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36030" y="2082225"/>
            <a:ext cx="5347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trở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ngoan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giỏi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36030" y="3149025"/>
            <a:ext cx="4665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khoẻ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manh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6122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3.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Thêm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chủ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chỗ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trống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hoàn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chỉnh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thường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gặm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vậtt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cứng</a:t>
            </a:r>
            <a:r>
              <a:rPr lang="en-US" sz="3200" dirty="0">
                <a:latin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răng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răng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răng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mọc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thôi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răng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mọc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mãi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dĩ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vướng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víu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mài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răng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mòn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, ………………………………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/>
              <a:t>                                                          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76200" y="3657600"/>
            <a:ext cx="6210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A50021"/>
                </a:solidFill>
                <a:latin typeface="Times New Roman" pitchFamily="18" charset="0"/>
              </a:rPr>
              <a:t>Chuột</a:t>
            </a:r>
            <a:r>
              <a:rPr lang="en-US" sz="3200" b="1" i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A50021"/>
                </a:solidFill>
                <a:latin typeface="Times New Roman" pitchFamily="18" charset="0"/>
              </a:rPr>
              <a:t>thường</a:t>
            </a:r>
            <a:r>
              <a:rPr lang="en-US" sz="3200" b="1" i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A50021"/>
                </a:solidFill>
                <a:latin typeface="Times New Roman" pitchFamily="18" charset="0"/>
              </a:rPr>
              <a:t>gặm</a:t>
            </a:r>
            <a:r>
              <a:rPr lang="en-US" sz="3200" b="1" i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A50021"/>
                </a:solidFill>
                <a:latin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A50021"/>
                </a:solidFill>
                <a:latin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A50021"/>
                </a:solidFill>
                <a:latin typeface="Times New Roman" pitchFamily="18" charset="0"/>
              </a:rPr>
              <a:t>cứng</a:t>
            </a:r>
            <a:endParaRPr lang="en-US" sz="3200" b="1" i="1" dirty="0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-3748" y="0"/>
            <a:ext cx="914774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</a:rPr>
              <a:t> 3.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Thêm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chủ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chỗ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trống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hoàn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chỉnh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-3748" y="1066800"/>
            <a:ext cx="914774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mõm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dũi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</a:rPr>
              <a:t> nay </a:t>
            </a:r>
            <a:r>
              <a:rPr lang="en-US" sz="2800" dirty="0" err="1">
                <a:latin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mõm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rừng</a:t>
            </a:r>
            <a:r>
              <a:rPr lang="en-US" sz="2800" dirty="0">
                <a:solidFill>
                  <a:srgbClr val="262673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262673"/>
                </a:solidFill>
                <a:latin typeface="Times New Roman" pitchFamily="18" charset="0"/>
              </a:rPr>
              <a:t>rất</a:t>
            </a:r>
            <a:r>
              <a:rPr lang="en-US" sz="2800" dirty="0">
                <a:solidFill>
                  <a:srgbClr val="262673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cứng</a:t>
            </a:r>
            <a:r>
              <a:rPr lang="en-US" sz="2800" dirty="0">
                <a:latin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</a:endParaRPr>
          </a:p>
          <a:p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,…. .…………… …………………….….</a:t>
            </a:r>
            <a:r>
              <a:rPr lang="en-US" sz="2800" dirty="0" err="1">
                <a:latin typeface="Times New Roman" pitchFamily="18" charset="0"/>
              </a:rPr>
              <a:t>Thói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quen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dũi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kiếmthức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286000" y="2286000"/>
            <a:ext cx="58384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A50021"/>
                </a:solidFill>
              </a:rPr>
              <a:t>lợn</a:t>
            </a:r>
            <a:r>
              <a:rPr lang="en-US" sz="2800" b="1" i="1" dirty="0">
                <a:solidFill>
                  <a:srgbClr val="A50021"/>
                </a:solidFill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</a:rPr>
              <a:t>thường</a:t>
            </a:r>
            <a:r>
              <a:rPr lang="en-US" sz="2800" b="1" i="1" dirty="0">
                <a:solidFill>
                  <a:srgbClr val="A50021"/>
                </a:solidFill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</a:rPr>
              <a:t>lấy</a:t>
            </a:r>
            <a:r>
              <a:rPr lang="en-US" sz="2800" b="1" i="1" dirty="0">
                <a:solidFill>
                  <a:srgbClr val="A50021"/>
                </a:solidFill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</a:rPr>
              <a:t>mõm</a:t>
            </a:r>
            <a:r>
              <a:rPr lang="en-US" sz="2800" b="1" i="1" dirty="0">
                <a:solidFill>
                  <a:srgbClr val="A50021"/>
                </a:solidFill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</a:rPr>
              <a:t>dũi</a:t>
            </a:r>
            <a:r>
              <a:rPr lang="en-US" sz="2800" b="1" i="1" dirty="0">
                <a:solidFill>
                  <a:srgbClr val="A50021"/>
                </a:solidFill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</a:rPr>
              <a:t>đất</a:t>
            </a:r>
            <a:r>
              <a:rPr lang="en-US" sz="2800" b="1" i="1" dirty="0">
                <a:solidFill>
                  <a:srgbClr val="A50021"/>
                </a:solidFill>
              </a:rPr>
              <a:t> </a:t>
            </a:r>
            <a:r>
              <a:rPr lang="en-US" sz="2800" b="1" i="1" dirty="0" err="1">
                <a:solidFill>
                  <a:srgbClr val="A50021"/>
                </a:solidFill>
              </a:rPr>
              <a:t>lên</a:t>
            </a:r>
            <a:endParaRPr lang="en-US" sz="2800" b="1" i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000250" y="3643313"/>
            <a:ext cx="480060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sz="1575" i="1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Oval 20"/>
          <p:cNvSpPr>
            <a:spLocks noChangeArrowheads="1"/>
          </p:cNvSpPr>
          <p:nvPr/>
        </p:nvSpPr>
        <p:spPr bwMode="auto">
          <a:xfrm>
            <a:off x="5900737" y="1500187"/>
            <a:ext cx="728663" cy="7286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sz="1125">
              <a:solidFill>
                <a:srgbClr val="FFFF00"/>
              </a:solidFill>
              <a:latin typeface="VNI-Avo"/>
              <a:cs typeface="Times New Roman" panose="02020603050405020304" pitchFamily="18" charset="0"/>
            </a:endParaRPr>
          </a:p>
        </p:txBody>
      </p:sp>
      <p:pic>
        <p:nvPicPr>
          <p:cNvPr id="35844" name="Picture 21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71713"/>
            <a:ext cx="900113" cy="30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2" descr="flower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662" y="3814763"/>
            <a:ext cx="385763" cy="1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3" descr="flower7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185988"/>
            <a:ext cx="214313" cy="10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4" descr="flower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4863" y="2700338"/>
            <a:ext cx="17145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Freeform 25"/>
          <p:cNvSpPr>
            <a:spLocks/>
          </p:cNvSpPr>
          <p:nvPr/>
        </p:nvSpPr>
        <p:spPr bwMode="auto">
          <a:xfrm>
            <a:off x="6115050" y="2228850"/>
            <a:ext cx="900113" cy="171450"/>
          </a:xfrm>
          <a:custGeom>
            <a:avLst/>
            <a:gdLst>
              <a:gd name="T0" fmla="*/ 2147483646 w 2016"/>
              <a:gd name="T1" fmla="*/ 2147483646 h 1472"/>
              <a:gd name="T2" fmla="*/ 2147483646 w 2016"/>
              <a:gd name="T3" fmla="*/ 2147483646 h 1472"/>
              <a:gd name="T4" fmla="*/ 2147483646 w 2016"/>
              <a:gd name="T5" fmla="*/ 2147483646 h 1472"/>
              <a:gd name="T6" fmla="*/ 2147483646 w 2016"/>
              <a:gd name="T7" fmla="*/ 2147483646 h 1472"/>
              <a:gd name="T8" fmla="*/ 2147483646 w 2016"/>
              <a:gd name="T9" fmla="*/ 2147483646 h 1472"/>
              <a:gd name="T10" fmla="*/ 2147483646 w 2016"/>
              <a:gd name="T11" fmla="*/ 2147483646 h 1472"/>
              <a:gd name="T12" fmla="*/ 2147483646 w 2016"/>
              <a:gd name="T13" fmla="*/ 2147483646 h 1472"/>
              <a:gd name="T14" fmla="*/ 2147483646 w 2016"/>
              <a:gd name="T15" fmla="*/ 2147483646 h 1472"/>
              <a:gd name="T16" fmla="*/ 2147483646 w 2016"/>
              <a:gd name="T17" fmla="*/ 2147483646 h 1472"/>
              <a:gd name="T18" fmla="*/ 2147483646 w 2016"/>
              <a:gd name="T19" fmla="*/ 2147483646 h 1472"/>
              <a:gd name="T20" fmla="*/ 2147483646 w 2016"/>
              <a:gd name="T21" fmla="*/ 2147483646 h 1472"/>
              <a:gd name="T22" fmla="*/ 2147483646 w 2016"/>
              <a:gd name="T23" fmla="*/ 2147483646 h 1472"/>
              <a:gd name="T24" fmla="*/ 2147483646 w 2016"/>
              <a:gd name="T25" fmla="*/ 2147483646 h 1472"/>
              <a:gd name="T26" fmla="*/ 2147483646 w 2016"/>
              <a:gd name="T27" fmla="*/ 2147483646 h 1472"/>
              <a:gd name="T28" fmla="*/ 2147483646 w 2016"/>
              <a:gd name="T29" fmla="*/ 2147483646 h 1472"/>
              <a:gd name="T30" fmla="*/ 2147483646 w 2016"/>
              <a:gd name="T31" fmla="*/ 2147483646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9" name="Freeform 26"/>
          <p:cNvSpPr>
            <a:spLocks/>
          </p:cNvSpPr>
          <p:nvPr/>
        </p:nvSpPr>
        <p:spPr bwMode="auto">
          <a:xfrm>
            <a:off x="5514975" y="2100263"/>
            <a:ext cx="557213" cy="171450"/>
          </a:xfrm>
          <a:custGeom>
            <a:avLst/>
            <a:gdLst>
              <a:gd name="T0" fmla="*/ 2147483646 w 2016"/>
              <a:gd name="T1" fmla="*/ 2147483646 h 1472"/>
              <a:gd name="T2" fmla="*/ 2147483646 w 2016"/>
              <a:gd name="T3" fmla="*/ 2147483646 h 1472"/>
              <a:gd name="T4" fmla="*/ 2147483646 w 2016"/>
              <a:gd name="T5" fmla="*/ 2147483646 h 1472"/>
              <a:gd name="T6" fmla="*/ 2147483646 w 2016"/>
              <a:gd name="T7" fmla="*/ 2147483646 h 1472"/>
              <a:gd name="T8" fmla="*/ 2147483646 w 2016"/>
              <a:gd name="T9" fmla="*/ 2147483646 h 1472"/>
              <a:gd name="T10" fmla="*/ 2147483646 w 2016"/>
              <a:gd name="T11" fmla="*/ 2147483646 h 1472"/>
              <a:gd name="T12" fmla="*/ 2147483646 w 2016"/>
              <a:gd name="T13" fmla="*/ 2147483646 h 1472"/>
              <a:gd name="T14" fmla="*/ 2147483646 w 2016"/>
              <a:gd name="T15" fmla="*/ 2147483646 h 1472"/>
              <a:gd name="T16" fmla="*/ 2147483646 w 2016"/>
              <a:gd name="T17" fmla="*/ 2147483646 h 1472"/>
              <a:gd name="T18" fmla="*/ 2147483646 w 2016"/>
              <a:gd name="T19" fmla="*/ 2147483646 h 1472"/>
              <a:gd name="T20" fmla="*/ 2147483646 w 2016"/>
              <a:gd name="T21" fmla="*/ 2147483646 h 1472"/>
              <a:gd name="T22" fmla="*/ 2147483646 w 2016"/>
              <a:gd name="T23" fmla="*/ 2147483646 h 1472"/>
              <a:gd name="T24" fmla="*/ 2147483646 w 2016"/>
              <a:gd name="T25" fmla="*/ 2147483646 h 1472"/>
              <a:gd name="T26" fmla="*/ 2147483646 w 2016"/>
              <a:gd name="T27" fmla="*/ 2147483646 h 1472"/>
              <a:gd name="T28" fmla="*/ 2147483646 w 2016"/>
              <a:gd name="T29" fmla="*/ 2147483646 h 1472"/>
              <a:gd name="T30" fmla="*/ 2147483646 w 2016"/>
              <a:gd name="T31" fmla="*/ 2147483646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50" name="Picture 27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814763"/>
            <a:ext cx="514350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28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057400"/>
            <a:ext cx="514350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29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162" y="2486025"/>
            <a:ext cx="1243013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30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700338"/>
            <a:ext cx="514350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31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663" y="4500563"/>
            <a:ext cx="1028700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32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714500"/>
            <a:ext cx="514350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33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119159">
            <a:off x="2300288" y="2486025"/>
            <a:ext cx="514350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34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943350"/>
            <a:ext cx="514350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35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738" y="3300413"/>
            <a:ext cx="762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36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214688"/>
            <a:ext cx="762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Picture 37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500563"/>
            <a:ext cx="762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1" name="Picture 38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8" y="4029075"/>
            <a:ext cx="514350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39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71900"/>
            <a:ext cx="514350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Picture 40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775" y="3600450"/>
            <a:ext cx="514350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41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928813"/>
            <a:ext cx="514350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Picture 42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300413"/>
            <a:ext cx="1285875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Picture 43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914650"/>
            <a:ext cx="514350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67" name="Group 44"/>
          <p:cNvGrpSpPr>
            <a:grpSpLocks/>
          </p:cNvGrpSpPr>
          <p:nvPr/>
        </p:nvGrpSpPr>
        <p:grpSpPr bwMode="auto">
          <a:xfrm rot="-3997392">
            <a:off x="2750344" y="1521619"/>
            <a:ext cx="342900" cy="300038"/>
            <a:chOff x="4755" y="443"/>
            <a:chExt cx="200" cy="392"/>
          </a:xfrm>
        </p:grpSpPr>
        <p:sp>
          <p:nvSpPr>
            <p:cNvPr id="35882" name="Freeform 45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83" name="Freeform 46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868" name="Group 50"/>
          <p:cNvGrpSpPr>
            <a:grpSpLocks/>
          </p:cNvGrpSpPr>
          <p:nvPr/>
        </p:nvGrpSpPr>
        <p:grpSpPr bwMode="auto">
          <a:xfrm rot="-1483798">
            <a:off x="2857500" y="1843087"/>
            <a:ext cx="342900" cy="300038"/>
            <a:chOff x="4755" y="443"/>
            <a:chExt cx="200" cy="392"/>
          </a:xfrm>
        </p:grpSpPr>
        <p:sp>
          <p:nvSpPr>
            <p:cNvPr id="35880" name="Freeform 51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81" name="Freeform 52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869" name="Freeform 58"/>
          <p:cNvSpPr>
            <a:spLocks/>
          </p:cNvSpPr>
          <p:nvPr/>
        </p:nvSpPr>
        <p:spPr bwMode="auto">
          <a:xfrm rot="4401636">
            <a:off x="2378274" y="2193727"/>
            <a:ext cx="159544" cy="315516"/>
          </a:xfrm>
          <a:custGeom>
            <a:avLst/>
            <a:gdLst>
              <a:gd name="T0" fmla="*/ 2147483646 w 409"/>
              <a:gd name="T1" fmla="*/ 2147483646 h 658"/>
              <a:gd name="T2" fmla="*/ 2147483646 w 409"/>
              <a:gd name="T3" fmla="*/ 2147483646 h 658"/>
              <a:gd name="T4" fmla="*/ 2147483646 w 409"/>
              <a:gd name="T5" fmla="*/ 2147483646 h 658"/>
              <a:gd name="T6" fmla="*/ 2147483646 w 409"/>
              <a:gd name="T7" fmla="*/ 2147483646 h 658"/>
              <a:gd name="T8" fmla="*/ 2147483646 w 409"/>
              <a:gd name="T9" fmla="*/ 2147483646 h 658"/>
              <a:gd name="T10" fmla="*/ 2147483646 w 409"/>
              <a:gd name="T11" fmla="*/ 2147483646 h 6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658"/>
              <a:gd name="T20" fmla="*/ 409 w 409"/>
              <a:gd name="T21" fmla="*/ 658 h 6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70" name="Freeform 59"/>
          <p:cNvSpPr>
            <a:spLocks/>
          </p:cNvSpPr>
          <p:nvPr/>
        </p:nvSpPr>
        <p:spPr bwMode="auto">
          <a:xfrm rot="728459">
            <a:off x="2471737" y="2700338"/>
            <a:ext cx="42863" cy="257175"/>
          </a:xfrm>
          <a:custGeom>
            <a:avLst/>
            <a:gdLst>
              <a:gd name="T0" fmla="*/ 2147483646 w 409"/>
              <a:gd name="T1" fmla="*/ 2147483646 h 658"/>
              <a:gd name="T2" fmla="*/ 2147483646 w 409"/>
              <a:gd name="T3" fmla="*/ 2147483646 h 658"/>
              <a:gd name="T4" fmla="*/ 2147483646 w 409"/>
              <a:gd name="T5" fmla="*/ 2147483646 h 658"/>
              <a:gd name="T6" fmla="*/ 2147483646 w 409"/>
              <a:gd name="T7" fmla="*/ 2147483646 h 658"/>
              <a:gd name="T8" fmla="*/ 2147483646 w 409"/>
              <a:gd name="T9" fmla="*/ 2147483646 h 658"/>
              <a:gd name="T10" fmla="*/ 2147483646 w 409"/>
              <a:gd name="T11" fmla="*/ 2147483646 h 6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658"/>
              <a:gd name="T20" fmla="*/ 409 w 409"/>
              <a:gd name="T21" fmla="*/ 658 h 6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71" name="Picture 68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7" y="2657475"/>
            <a:ext cx="900113" cy="30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2" name="Picture 69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429000"/>
            <a:ext cx="900113" cy="30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Picture 71" descr="KITT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071938"/>
            <a:ext cx="600075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07" name="Picture 75" descr="Hoa tims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471862"/>
            <a:ext cx="17145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5" name="Picture 81" descr="Vegitab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837" y="4457700"/>
            <a:ext cx="4843463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76" name="Object 82"/>
          <p:cNvGraphicFramePr>
            <a:graphicFrameLocks noChangeAspect="1"/>
          </p:cNvGraphicFramePr>
          <p:nvPr/>
        </p:nvGraphicFramePr>
        <p:xfrm>
          <a:off x="2845594" y="3814762"/>
          <a:ext cx="869156" cy="1071563"/>
        </p:xfrm>
        <a:graphic>
          <a:graphicData uri="http://schemas.openxmlformats.org/presentationml/2006/ole">
            <p:oleObj spid="_x0000_s1026" name="Clip" r:id="rId12" imgW="3535680" imgH="4450080" progId="">
              <p:embed/>
            </p:oleObj>
          </a:graphicData>
        </a:graphic>
      </p:graphicFrame>
      <p:pic>
        <p:nvPicPr>
          <p:cNvPr id="35877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96502">
            <a:off x="706041" y="164306"/>
            <a:ext cx="7645003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8" name="WordArt 43"/>
          <p:cNvSpPr>
            <a:spLocks noChangeArrowheads="1" noChangeShapeType="1" noTextEdit="1"/>
          </p:cNvSpPr>
          <p:nvPr/>
        </p:nvSpPr>
        <p:spPr bwMode="auto">
          <a:xfrm rot="669737">
            <a:off x="1028700" y="3382566"/>
            <a:ext cx="3378994" cy="13382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025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cs typeface="Arial" panose="020B0604020202020204" pitchFamily="34" charset="0"/>
              </a:rPr>
              <a:t>CHÀO CÁC EM !</a:t>
            </a:r>
          </a:p>
        </p:txBody>
      </p:sp>
      <p:pic>
        <p:nvPicPr>
          <p:cNvPr id="35879" name="Picture 2" descr="felicitsh71-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816" y="3358754"/>
            <a:ext cx="4408884" cy="28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4419212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D:\tuthaoư\hinh nen\49c6ed0a_4-%20winter%207_resize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Cloud 4"/>
          <p:cNvSpPr/>
          <p:nvPr/>
        </p:nvSpPr>
        <p:spPr>
          <a:xfrm>
            <a:off x="3048000" y="145530"/>
            <a:ext cx="5638800" cy="16002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659" y="3175416"/>
            <a:ext cx="8797925" cy="3581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50000"/>
              </a:lnSpc>
              <a:defRPr/>
            </a:pPr>
            <a:endParaRPr lang="en-US" sz="40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18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0480"/>
            <a:ext cx="21764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304800" y="3429000"/>
            <a:ext cx="8001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Gạch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chân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trạng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ngữ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 a) </a:t>
            </a:r>
            <a:r>
              <a:rPr lang="en-US" sz="2800" dirty="0" err="1">
                <a:latin typeface="Arial" charset="0"/>
              </a:rPr>
              <a:t>Vì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sợ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gà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bị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rét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sáng</a:t>
            </a:r>
            <a:r>
              <a:rPr lang="en-US" sz="2800" dirty="0">
                <a:latin typeface="Arial" charset="0"/>
              </a:rPr>
              <a:t> nay, </a:t>
            </a:r>
            <a:r>
              <a:rPr lang="en-US" sz="2800" dirty="0" err="1">
                <a:latin typeface="Arial" charset="0"/>
              </a:rPr>
              <a:t>Hồng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cắt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lá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chuối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khô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che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kín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chuồng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gà</a:t>
            </a:r>
            <a:r>
              <a:rPr lang="en-US" sz="2800" dirty="0"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b) </a:t>
            </a:r>
            <a:r>
              <a:rPr lang="en-US" sz="2800" dirty="0" err="1">
                <a:latin typeface="Arial" charset="0"/>
              </a:rPr>
              <a:t>Tại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vì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đường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trơn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em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bị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ngã</a:t>
            </a:r>
            <a:r>
              <a:rPr lang="en-US" sz="2800" dirty="0">
                <a:latin typeface="Arial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trạng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ngữ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nhân</a:t>
            </a:r>
            <a:r>
              <a:rPr lang="en-US" sz="2800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Z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39" t="3360" r="9639" b="7596"/>
          <a:stretch>
            <a:fillRect/>
          </a:stretch>
        </p:blipFill>
        <p:spPr bwMode="auto">
          <a:xfrm>
            <a:off x="-914400" y="-838200"/>
            <a:ext cx="10058400" cy="76962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14400" y="1143000"/>
            <a:ext cx="7021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500683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LUYỆN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TỪ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CÂU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val Callout 5"/>
          <p:cNvSpPr>
            <a:spLocks noGrp="1" noChangeArrowheads="1"/>
          </p:cNvSpPr>
          <p:nvPr>
            <p:ph sz="quarter" idx="13"/>
          </p:nvPr>
        </p:nvSpPr>
        <p:spPr>
          <a:xfrm>
            <a:off x="14990" y="26233"/>
            <a:ext cx="2514600" cy="838200"/>
          </a:xfrm>
          <a:prstGeom prst="wedgeEllipseCallout">
            <a:avLst>
              <a:gd name="adj1" fmla="val 33903"/>
              <a:gd name="adj2" fmla="val 69319"/>
            </a:avLst>
          </a:prstGeom>
          <a:solidFill>
            <a:srgbClr val="E46C0A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I. Nhận xét.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2362200"/>
            <a:ext cx="904843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chùm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</a:rPr>
              <a:t>cáo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chùm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chín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mọng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hái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</a:rPr>
              <a:t>Nh</a:t>
            </a:r>
            <a:r>
              <a:rPr lang="vi-VN" sz="3200" dirty="0" smtClean="0">
                <a:latin typeface="Times New Roman" pitchFamily="18" charset="0"/>
              </a:rPr>
              <a:t>ư</a:t>
            </a:r>
            <a:r>
              <a:rPr lang="en-US" sz="3200" dirty="0" err="1" smtClean="0">
                <a:latin typeface="Times New Roman" pitchFamily="18" charset="0"/>
              </a:rPr>
              <a:t>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loay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hoay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mãi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cáo</a:t>
            </a:r>
            <a:r>
              <a:rPr lang="en-US" sz="3200" dirty="0" smtClean="0">
                <a:latin typeface="Times New Roman" pitchFamily="18" charset="0"/>
              </a:rPr>
              <a:t> ta </a:t>
            </a:r>
            <a:r>
              <a:rPr lang="en-US" sz="3200" dirty="0" err="1" smtClean="0">
                <a:latin typeface="Times New Roman" pitchFamily="18" charset="0"/>
              </a:rPr>
              <a:t>vẫn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tới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</a:rPr>
              <a:t>đượ</a:t>
            </a:r>
            <a:r>
              <a:rPr lang="en-US" sz="3200" dirty="0" smtClean="0">
                <a:latin typeface="Times New Roman" pitchFamily="18" charset="0"/>
              </a:rPr>
              <a:t>c </a:t>
            </a:r>
            <a:r>
              <a:rPr lang="en-US" sz="3200" dirty="0" err="1" smtClean="0">
                <a:latin typeface="Times New Roman" pitchFamily="18" charset="0"/>
              </a:rPr>
              <a:t>chùm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nho</a:t>
            </a:r>
            <a:r>
              <a:rPr lang="en-US" sz="3200" dirty="0" smtClean="0">
                <a:latin typeface="Times New Roman" pitchFamily="18" charset="0"/>
              </a:rPr>
              <a:t>. </a:t>
            </a:r>
            <a:r>
              <a:rPr lang="en-US" sz="3200" b="1" i="1" dirty="0" err="1" smtClean="0">
                <a:latin typeface="Times New Roman" pitchFamily="18" charset="0"/>
              </a:rPr>
              <a:t>Để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/>
              <a:t>d</a:t>
            </a:r>
            <a:r>
              <a:rPr lang="en-US" sz="3200" b="1" i="1" dirty="0" err="1" smtClean="0">
                <a:latin typeface="Times New Roman" pitchFamily="18" charset="0"/>
              </a:rPr>
              <a:t>ẹp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nỗi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bực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Cáo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bèn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</a:rPr>
              <a:t>Nho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lắm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Trạng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</a:rPr>
              <a:t>đượ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c in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nghiêng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mẩu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d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</a:rPr>
              <a:t>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</a:rPr>
              <a:t>đâ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ytrả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  <a:p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3429000" y="5470743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latin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</a:rPr>
              <a:t>NGỤ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</a:rPr>
              <a:t> Ê-</a:t>
            </a:r>
            <a:r>
              <a:rPr lang="en-US" sz="2400" dirty="0" err="1">
                <a:latin typeface="Times New Roman" pitchFamily="18" charset="0"/>
              </a:rPr>
              <a:t>DỐP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 animBg="1"/>
      <p:bldP spid="6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2226664"/>
            <a:ext cx="9144000" cy="2362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4000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4000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4000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4000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NHẬN</a:t>
            </a:r>
            <a:r>
              <a:rPr lang="en-US" sz="3600" dirty="0" smtClean="0"/>
              <a:t> </a:t>
            </a:r>
            <a:r>
              <a:rPr lang="en-US" sz="3600" dirty="0" err="1" smtClean="0"/>
              <a:t>XÉT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THEO </a:t>
            </a:r>
            <a:r>
              <a:rPr lang="en-US" sz="3200" dirty="0" err="1" smtClean="0">
                <a:solidFill>
                  <a:srgbClr val="FF0000"/>
                </a:solidFill>
              </a:rPr>
              <a:t>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TRẠNG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NGỮ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BỔ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XUNG</a:t>
            </a:r>
            <a:r>
              <a:rPr lang="en-US" sz="3200" dirty="0" smtClean="0">
                <a:solidFill>
                  <a:srgbClr val="FF0000"/>
                </a:solidFill>
              </a:rPr>
              <a:t> Ý </a:t>
            </a:r>
            <a:r>
              <a:rPr lang="en-US" sz="3200" dirty="0" err="1" smtClean="0">
                <a:solidFill>
                  <a:srgbClr val="FF0000"/>
                </a:solidFill>
              </a:rPr>
              <a:t>NGHĨA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GÌ</a:t>
            </a:r>
            <a:r>
              <a:rPr lang="en-US" sz="3200" dirty="0" smtClean="0">
                <a:solidFill>
                  <a:srgbClr val="FF0000"/>
                </a:solidFill>
              </a:rPr>
              <a:t> CHO </a:t>
            </a:r>
            <a:r>
              <a:rPr lang="en-US" sz="3200" dirty="0" err="1" smtClean="0">
                <a:solidFill>
                  <a:srgbClr val="FF0000"/>
                </a:solidFill>
              </a:rPr>
              <a:t>CÂU</a:t>
            </a:r>
            <a:r>
              <a:rPr lang="en-US" sz="3200" dirty="0" smtClean="0">
                <a:solidFill>
                  <a:srgbClr val="FF0000"/>
                </a:solidFill>
              </a:rPr>
              <a:t> 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Z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39" t="3360" r="9639" b="7596"/>
          <a:stretch>
            <a:fillRect/>
          </a:stretch>
        </p:blipFill>
        <p:spPr bwMode="auto">
          <a:xfrm>
            <a:off x="-685800" y="-805721"/>
            <a:ext cx="10058400" cy="76962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04043" y="381000"/>
            <a:ext cx="7021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197" name="Oval Callout 2"/>
          <p:cNvSpPr>
            <a:spLocks noChangeArrowheads="1"/>
          </p:cNvSpPr>
          <p:nvPr/>
        </p:nvSpPr>
        <p:spPr bwMode="auto">
          <a:xfrm>
            <a:off x="0" y="918851"/>
            <a:ext cx="3276600" cy="914400"/>
          </a:xfrm>
          <a:prstGeom prst="wedgeEllipseCallout">
            <a:avLst>
              <a:gd name="adj1" fmla="val 58528"/>
              <a:gd name="adj2" fmla="val 54343"/>
            </a:avLst>
          </a:prstGeom>
          <a:solidFill>
            <a:schemeClr val="accent2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52400" y="1863231"/>
            <a:ext cx="77779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2400" y="2522537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dirty="0" err="1">
                <a:latin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</a:rPr>
              <a:t>: “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dẹp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nỗi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b</a:t>
            </a:r>
            <a:r>
              <a:rPr lang="vi-VN" sz="2800" i="1" dirty="0">
                <a:solidFill>
                  <a:srgbClr val="FF0000"/>
                </a:solidFill>
                <a:latin typeface="Times New Roman" pitchFamily="18" charset="0"/>
              </a:rPr>
              <a:t>ự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</a:rPr>
              <a:t>bổ</a:t>
            </a:r>
            <a:r>
              <a:rPr lang="en-US" sz="2800" dirty="0">
                <a:latin typeface="Times New Roman" pitchFamily="18" charset="0"/>
              </a:rPr>
              <a:t> sung ý </a:t>
            </a:r>
            <a:r>
              <a:rPr lang="en-US" sz="2800" dirty="0" err="1">
                <a:latin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</a:endParaRPr>
          </a:p>
          <a:p>
            <a:pPr algn="just" eaLnBrk="1" hangingPunct="1"/>
            <a:r>
              <a:rPr lang="en-US" sz="2800" dirty="0">
                <a:latin typeface="Times New Roman" pitchFamily="18" charset="0"/>
              </a:rPr>
              <a:t>                      </a:t>
            </a:r>
            <a:r>
              <a:rPr lang="en-US" sz="2800" dirty="0" err="1">
                <a:latin typeface="Times New Roman" pitchFamily="18" charset="0"/>
              </a:rPr>
              <a:t>ch</a:t>
            </a:r>
            <a:r>
              <a:rPr lang="en-US" sz="2800" dirty="0" err="1"/>
              <a:t>ỉ</a:t>
            </a: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</a:rPr>
              <a:t>đích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</a:rPr>
              <a:t>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822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>
            <a:spLocks noChangeArrowheads="1"/>
          </p:cNvSpPr>
          <p:nvPr/>
        </p:nvSpPr>
        <p:spPr bwMode="auto">
          <a:xfrm>
            <a:off x="685800" y="1336091"/>
            <a:ext cx="2743200" cy="1066800"/>
          </a:xfrm>
          <a:prstGeom prst="wedgeEllipseCallout">
            <a:avLst>
              <a:gd name="adj1" fmla="val 51380"/>
              <a:gd name="adj2" fmla="val 51449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 Ghi nh</a:t>
            </a:r>
            <a:r>
              <a:rPr lang="vi-VN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endParaRPr lang="en-US" sz="28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514600"/>
            <a:ext cx="84582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just"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just" eaLnBrk="1" hangingPunct="1">
              <a:defRPr/>
            </a:pP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?...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133600" y="838200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Thêm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trạng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ngữ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chỉ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mục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câu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Z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39" t="3360" r="9639" b="7596"/>
          <a:stretch>
            <a:fillRect/>
          </a:stretch>
        </p:blipFill>
        <p:spPr bwMode="auto">
          <a:xfrm>
            <a:off x="-732020" y="-714375"/>
            <a:ext cx="10058400" cy="76962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15130" y="609600"/>
            <a:ext cx="7021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2400" y="1295400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</a:rPr>
              <a:t>đích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914400"/>
            <a:ext cx="87630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49839"/>
            <a:ext cx="9144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647700" y="2889591"/>
            <a:ext cx="6134100" cy="2224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0" y="0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</a:rPr>
              <a:t>II.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en-US" sz="2800" dirty="0" err="1">
                <a:solidFill>
                  <a:srgbClr val="0000FF"/>
                </a:solidFill>
              </a:rPr>
              <a:t>ập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3925669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b.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Vì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quốc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thiếu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niên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s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</a:rPr>
              <a:t>ẵ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sàng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2492" y="4448455"/>
            <a:ext cx="9156492" cy="24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c.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Nh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</a:rPr>
              <a:t>ằ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m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dục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ý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th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</a:rPr>
              <a:t>ứ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môi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tr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</a:rPr>
              <a:t>ường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tr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</a:rPr>
              <a:t>ường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</a:rPr>
              <a:t>ứ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thiết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th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</a:rPr>
              <a:t>ự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c.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81000" y="4526017"/>
            <a:ext cx="2286000" cy="11124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622716" y="5257800"/>
            <a:ext cx="8140284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-12492" y="6096000"/>
            <a:ext cx="1612692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271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611</TotalTime>
  <Words>705</Words>
  <Application>Microsoft Office PowerPoint</Application>
  <PresentationFormat>On-screen Show (4:3)</PresentationFormat>
  <Paragraphs>55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Slipstream</vt:lpstr>
      <vt:lpstr>3_Default Design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Mobile:0979696247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Computer</cp:lastModifiedBy>
  <cp:revision>40</cp:revision>
  <dcterms:created xsi:type="dcterms:W3CDTF">2010-05-10T06:46:20Z</dcterms:created>
  <dcterms:modified xsi:type="dcterms:W3CDTF">2020-07-03T09:32:15Z</dcterms:modified>
</cp:coreProperties>
</file>