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7"/>
  </p:notesMasterIdLst>
  <p:sldIdLst>
    <p:sldId id="312" r:id="rId2"/>
    <p:sldId id="311" r:id="rId3"/>
    <p:sldId id="308" r:id="rId4"/>
    <p:sldId id="309" r:id="rId5"/>
    <p:sldId id="310" r:id="rId6"/>
    <p:sldId id="257" r:id="rId7"/>
    <p:sldId id="290" r:id="rId8"/>
    <p:sldId id="301" r:id="rId9"/>
    <p:sldId id="302" r:id="rId10"/>
    <p:sldId id="303" r:id="rId11"/>
    <p:sldId id="305" r:id="rId12"/>
    <p:sldId id="304" r:id="rId13"/>
    <p:sldId id="306" r:id="rId14"/>
    <p:sldId id="307" r:id="rId15"/>
    <p:sldId id="271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i="0" u="none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gif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271681" y="3136896"/>
            <a:ext cx="4321175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</a:t>
            </a:r>
            <a:r>
              <a:rPr lang="en-US" sz="3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0363" y="4833938"/>
            <a:ext cx="2692401" cy="22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85000" y="4673600"/>
            <a:ext cx="2305050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Box 11"/>
          <p:cNvSpPr txBox="1">
            <a:spLocks noChangeArrowheads="1"/>
          </p:cNvSpPr>
          <p:nvPr/>
        </p:nvSpPr>
        <p:spPr bwMode="auto">
          <a:xfrm>
            <a:off x="2057400" y="5943600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7200" eaLnBrk="0" hangingPunct="0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2020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12"/>
          <p:cNvSpPr>
            <a:spLocks noChangeArrowheads="1"/>
          </p:cNvSpPr>
          <p:nvPr/>
        </p:nvSpPr>
        <p:spPr bwMode="auto">
          <a:xfrm>
            <a:off x="1714500" y="636799"/>
            <a:ext cx="57150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Lâm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09097" y="4853007"/>
            <a:ext cx="3687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endParaRPr lang="en-US" sz="24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82108" y="1200119"/>
            <a:ext cx="230031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924050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6600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Chào mừng Quý thầy, cô về dự giờ thăm lớp 3</a:t>
            </a:r>
            <a:endParaRPr lang="en-US" sz="6600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48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Gõ chữ cái tiếng Việt theo kiểu gõ Telex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2133600"/>
            <a:ext cx="2947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Gõ dấu kiểu Telex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Group 107"/>
          <p:cNvGraphicFramePr>
            <a:graphicFrameLocks/>
          </p:cNvGraphicFramePr>
          <p:nvPr/>
        </p:nvGraphicFramePr>
        <p:xfrm>
          <a:off x="609600" y="2667000"/>
          <a:ext cx="7086600" cy="3657600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 cần có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 gõ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91000" y="3124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3581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4038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91000" y="44958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0" y="4953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ow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5410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uw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91000" y="5867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aw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9" grpId="0"/>
      <p:bldP spid="16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Gõ chữ cái tiếng Việt theo kiểu gõ Telex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2133600"/>
            <a:ext cx="2947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Gõ dấu kiểu Telex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2743200"/>
            <a:ext cx="1234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33528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thêm mũ cho các chữ a, o, e, cần gõ hai lần chữ đó. (Ví dụ: aa→â).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1" y="4419600"/>
            <a:ext cx="8610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thêm chữ W sau các chữ a, o, u để được các chữ cái ă, ơ, ư. (Ví dụ: aw→ă).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4" grpId="0"/>
      <p:bldP spid="15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Gõ chữ cái tiếng Việt theo kiểu gõ Telex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2133600"/>
            <a:ext cx="2947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Gõ dấu kiểu Telex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667000"/>
            <a:ext cx="1154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990600" y="3352800"/>
          <a:ext cx="7086600" cy="2286000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 cần có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 gõ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 xuân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Lên nương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Trăng lên cao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 xăng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572000" y="3810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Muwa xuaan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0" y="4267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Leen nuwowng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0" y="4724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Trawng leen cao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5181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Caay xawng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4" grpId="0"/>
      <p:bldP spid="25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Gõ chữ cái tiếng Việt theo kiểu gõ Telex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21336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Bài tập: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Viết nội dung còn thiếu vào ô trống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914400" y="2743200"/>
          <a:ext cx="7086600" cy="3617595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 kí tự gõ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 quả trên màn hình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coong keenh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huwng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 xăng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dduwowng nhieen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xông xênh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sơn dương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0" y="2205664"/>
            <a:ext cx="3733800" cy="42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     </a:t>
            </a:r>
            <a:endParaRPr lang="en-US" sz="2800" b="1">
              <a:latin typeface="Times New Roman" pitchFamily="18" charset="0"/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152400" y="1066800"/>
            <a:ext cx="8686800" cy="1487507"/>
            <a:chOff x="152400" y="152400"/>
            <a:chExt cx="8686800" cy="1487507"/>
          </a:xfrm>
        </p:grpSpPr>
        <p:sp>
          <p:nvSpPr>
            <p:cNvPr id="4" name="TextBox 3"/>
            <p:cNvSpPr txBox="1"/>
            <p:nvPr/>
          </p:nvSpPr>
          <p:spPr>
            <a:xfrm>
              <a:off x="228600" y="685800"/>
              <a:ext cx="86106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- Để chọn kiểu gõ Telex, em mở chương trình ……….., tại ô kiểu gõ chọn…..…..</a:t>
              </a:r>
              <a:endParaRPr 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" y="152400"/>
              <a:ext cx="33858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Gõ dấu kiểu Telex</a:t>
              </a:r>
              <a:endParaRPr lang="en-US" sz="28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52400" y="3018344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Kiểu gõ Telex được quy ước dễ nhớ như sau: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152400" y="152400"/>
            <a:ext cx="18710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2800" b="1" cap="all" spc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15200" y="1524000"/>
            <a:ext cx="1241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Unikey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1981200"/>
            <a:ext cx="975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Telex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6800" y="3581400"/>
            <a:ext cx="4102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Muốn “đội mũ”: Gõ đúp.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3000" y="4114800"/>
            <a:ext cx="4120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Muốn “thêm râu”: Gõ W.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95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NT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KIỂM TRA BÀI CŨ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533400" y="1906588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Em hãy chỉ ra đâu là biểu tượng của phần mềm soạn thảo văn bản?</a:t>
            </a:r>
          </a:p>
        </p:txBody>
      </p:sp>
      <p:pic>
        <p:nvPicPr>
          <p:cNvPr id="645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11550"/>
            <a:ext cx="121920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981200" y="48387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4114800" y="48133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6248400" y="48006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</a:t>
            </a:r>
          </a:p>
        </p:txBody>
      </p:sp>
      <p:sp>
        <p:nvSpPr>
          <p:cNvPr id="64524" name="Oval 12"/>
          <p:cNvSpPr>
            <a:spLocks noChangeArrowheads="1"/>
          </p:cNvSpPr>
          <p:nvPr/>
        </p:nvSpPr>
        <p:spPr bwMode="auto">
          <a:xfrm>
            <a:off x="6096000" y="4648200"/>
            <a:ext cx="685800" cy="685800"/>
          </a:xfrm>
          <a:prstGeom prst="ellips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14160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429000"/>
            <a:ext cx="1219200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95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21" grpId="0"/>
      <p:bldP spid="64522" grpId="0"/>
      <p:bldP spid="64523" grpId="0"/>
      <p:bldP spid="645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lưu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54864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33528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34290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5105400"/>
            <a:ext cx="1666020" cy="673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3: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mở văn bản có sẵn trên máy tính?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447800" y="37338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3657600"/>
            <a:ext cx="1382660" cy="673137"/>
          </a:xfrm>
          <a:prstGeom prst="rect">
            <a:avLst/>
          </a:prstGeom>
        </p:spPr>
      </p:pic>
      <p:pic>
        <p:nvPicPr>
          <p:cNvPr id="15" name="Picture 14" descr="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4876800"/>
            <a:ext cx="685800" cy="1012370"/>
          </a:xfrm>
          <a:prstGeom prst="rect">
            <a:avLst/>
          </a:prstGeom>
        </p:spPr>
      </p:pic>
      <p:pic>
        <p:nvPicPr>
          <p:cNvPr id="16" name="Picture 15" descr="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00" y="5181600"/>
            <a:ext cx="1209222" cy="638201"/>
          </a:xfrm>
          <a:prstGeom prst="rect">
            <a:avLst/>
          </a:prstGeom>
        </p:spPr>
      </p:pic>
      <p:pic>
        <p:nvPicPr>
          <p:cNvPr id="17" name="Picture 16" descr="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4600" y="3440150"/>
            <a:ext cx="609600" cy="936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4: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 xuống dòng và bắt đầu đoạn mới em nhấn phím gì?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</a:rPr>
              <a:t>. Caps Lock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</a:t>
            </a:r>
            <a:r>
              <a:rPr lang="en-US" sz="3200" b="1" dirty="0" smtClean="0">
                <a:solidFill>
                  <a:srgbClr val="0000FF"/>
                </a:solidFill>
              </a:rPr>
              <a:t>. Shift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</a:t>
            </a:r>
            <a:r>
              <a:rPr lang="en-US" sz="3200" b="1" dirty="0" smtClean="0">
                <a:solidFill>
                  <a:srgbClr val="0000FF"/>
                </a:solidFill>
              </a:rPr>
              <a:t>. Enter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 Tabs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3716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24200"/>
            <a:ext cx="8513618" cy="23622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</a:t>
            </a:r>
            <a:b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GÕ CÁC CHỮ Ă, Â, Đ, Ê, Ô, Ơ, Ư</a:t>
            </a:r>
            <a:endParaRPr lang="en-US" sz="4800" b="1" dirty="0">
              <a:solidFill>
                <a:schemeClr val="tx2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88818" y="-152400"/>
            <a:ext cx="82296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tháng 01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2020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2133600" cy="106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III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209800" y="22860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>
                <a:ln w="12700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SOẠN THẢO VĂN BẢN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Giới thiệu phần mềm Unikey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2667000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- Unikey là phần mềm gõ tiếng Việt phổ biến hiện nay, nó cung cấp nhiều bảng mã tiếng Việt khác nhau và nhiều tính năng hữu ích như: gõ tiếng Việt có dấu, gõ tắt... </a:t>
            </a:r>
            <a:endParaRPr lang="en-US" sz="2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4419600"/>
            <a:ext cx="1371600" cy="6096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200" y="4572000"/>
            <a:ext cx="5517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Biểu tượng của phần mềm Unikey: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Giới thiệu phần mềm Unikey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200400"/>
            <a:ext cx="3810000" cy="21398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21336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 Khởi động phần mềm</a:t>
            </a:r>
            <a:endParaRPr lang="en-US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2667000"/>
            <a:ext cx="5104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Nháy đúp chuột vào biểu tượng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590800"/>
            <a:ext cx="1600200" cy="762000"/>
          </a:xfrm>
          <a:prstGeom prst="rect">
            <a:avLst/>
          </a:prstGeom>
        </p:spPr>
      </p:pic>
      <p:sp>
        <p:nvSpPr>
          <p:cNvPr id="1026" name="Rounded Rectangular Callout 5"/>
          <p:cNvSpPr>
            <a:spLocks noChangeArrowheads="1"/>
          </p:cNvSpPr>
          <p:nvPr/>
        </p:nvSpPr>
        <p:spPr bwMode="auto">
          <a:xfrm>
            <a:off x="228600" y="3200400"/>
            <a:ext cx="1219200" cy="511175"/>
          </a:xfrm>
          <a:prstGeom prst="wedgeRoundRectCallout">
            <a:avLst>
              <a:gd name="adj1" fmla="val 142580"/>
              <a:gd name="adj2" fmla="val 79549"/>
              <a:gd name="adj3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Bảng mã</a:t>
            </a:r>
          </a:p>
        </p:txBody>
      </p:sp>
      <p:sp>
        <p:nvSpPr>
          <p:cNvPr id="1027" name="Rounded Rectangular Callout 6"/>
          <p:cNvSpPr>
            <a:spLocks noChangeArrowheads="1"/>
          </p:cNvSpPr>
          <p:nvPr/>
        </p:nvSpPr>
        <p:spPr bwMode="auto">
          <a:xfrm>
            <a:off x="5562600" y="3429000"/>
            <a:ext cx="1295400" cy="457200"/>
          </a:xfrm>
          <a:prstGeom prst="wedgeRoundRectCallout">
            <a:avLst>
              <a:gd name="adj1" fmla="val -210045"/>
              <a:gd name="adj2" fmla="val 119041"/>
              <a:gd name="adj3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Kiểu gõ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54864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Đóng phần mềm: Nháy chuột vào             để thu nhỏ cửa sổ Unikey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00" t="18136" r="9255" b="60704"/>
          <a:stretch>
            <a:fillRect/>
          </a:stretch>
        </p:blipFill>
        <p:spPr>
          <a:xfrm>
            <a:off x="5562600" y="5486400"/>
            <a:ext cx="10668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026" grpId="0" animBg="1"/>
      <p:bldP spid="1027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29540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1" y="17526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Gõ chữ cái tiếng Việt theo kiểu gõ Telex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2514600"/>
            <a:ext cx="4669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Khởi động phần mềm Unikey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31242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Chọn bảng mã: Unicode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3733800"/>
            <a:ext cx="3301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Chọn kiểu gõ: Telex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3276600"/>
            <a:ext cx="4419600" cy="305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3400" y="2133600"/>
            <a:ext cx="3894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Cách chọn kiểu gõ Telex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438400"/>
            <a:ext cx="1600200" cy="76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029200" y="3962400"/>
            <a:ext cx="1981200" cy="228600"/>
          </a:xfrm>
          <a:prstGeom prst="rect">
            <a:avLst/>
          </a:prstGeom>
          <a:noFill/>
          <a:ln w="254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2.png"/>
          <p:cNvPicPr>
            <a:picLocks noChangeAspect="1"/>
          </p:cNvPicPr>
          <p:nvPr/>
        </p:nvPicPr>
        <p:blipFill>
          <a:blip r:embed="rId4"/>
          <a:srcRect b="14696"/>
          <a:stretch>
            <a:fillRect/>
          </a:stretch>
        </p:blipFill>
        <p:spPr>
          <a:xfrm>
            <a:off x="4114800" y="3276600"/>
            <a:ext cx="4429744" cy="3096132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029200" y="4267200"/>
            <a:ext cx="1600200" cy="228600"/>
          </a:xfrm>
          <a:prstGeom prst="rect">
            <a:avLst/>
          </a:prstGeom>
          <a:noFill/>
          <a:ln w="254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4" grpId="1"/>
      <p:bldP spid="15" grpId="0"/>
      <p:bldP spid="17" grpId="0"/>
      <p:bldP spid="21" grpId="0" animBg="1"/>
      <p:bldP spid="2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63182&quot;&gt;&lt;object type=&quot;3&quot; unique_id=&quot;63183&quot;&gt;&lt;property id=&quot;20148&quot; value=&quot;5&quot;/&gt;&lt;property id=&quot;20300&quot; value=&quot;Slide 1&quot;/&gt;&lt;property id=&quot;20307&quot; value=&quot;312&quot;/&gt;&lt;/object&gt;&lt;object type=&quot;3&quot; unique_id=&quot;63184&quot;&gt;&lt;property id=&quot;20148&quot; value=&quot;5&quot;/&gt;&lt;property id=&quot;20300&quot; value=&quot;Slide 2&quot;/&gt;&lt;property id=&quot;20307&quot; value=&quot;311&quot;/&gt;&lt;/object&gt;&lt;object type=&quot;3&quot; unique_id=&quot;63185&quot;&gt;&lt;property id=&quot;20148&quot; value=&quot;5&quot;/&gt;&lt;property id=&quot;20300&quot; value=&quot;Slide 3&quot;/&gt;&lt;property id=&quot;20307&quot; value=&quot;308&quot;/&gt;&lt;/object&gt;&lt;object type=&quot;3&quot; unique_id=&quot;63186&quot;&gt;&lt;property id=&quot;20148&quot; value=&quot;5&quot;/&gt;&lt;property id=&quot;20300&quot; value=&quot;Slide 4&quot;/&gt;&lt;property id=&quot;20307&quot; value=&quot;309&quot;/&gt;&lt;/object&gt;&lt;object type=&quot;3&quot; unique_id=&quot;63187&quot;&gt;&lt;property id=&quot;20148&quot; value=&quot;5&quot;/&gt;&lt;property id=&quot;20300&quot; value=&quot;Slide 5&quot;/&gt;&lt;property id=&quot;20307&quot; value=&quot;310&quot;/&gt;&lt;/object&gt;&lt;object type=&quot;3&quot; unique_id=&quot;63188&quot;&gt;&lt;property id=&quot;20148&quot; value=&quot;5&quot;/&gt;&lt;property id=&quot;20300&quot; value=&quot;Slide 6 - &amp;quot;BÀI 2: GÕ CÁC CHỮ Ă, Â, Đ, Ê, Ô, Ơ, Ư&amp;quot;&quot;/&gt;&lt;property id=&quot;20307&quot; value=&quot;257&quot;/&gt;&lt;/object&gt;&lt;object type=&quot;3&quot; unique_id=&quot;63189&quot;&gt;&lt;property id=&quot;20148&quot; value=&quot;5&quot;/&gt;&lt;property id=&quot;20300&quot; value=&quot;Slide 7&quot;/&gt;&lt;property id=&quot;20307&quot; value=&quot;290&quot;/&gt;&lt;/object&gt;&lt;object type=&quot;3&quot; unique_id=&quot;63190&quot;&gt;&lt;property id=&quot;20148&quot; value=&quot;5&quot;/&gt;&lt;property id=&quot;20300&quot; value=&quot;Slide 8&quot;/&gt;&lt;property id=&quot;20307&quot; value=&quot;301&quot;/&gt;&lt;/object&gt;&lt;object type=&quot;3&quot; unique_id=&quot;63191&quot;&gt;&lt;property id=&quot;20148&quot; value=&quot;5&quot;/&gt;&lt;property id=&quot;20300&quot; value=&quot;Slide 9&quot;/&gt;&lt;property id=&quot;20307&quot; value=&quot;302&quot;/&gt;&lt;/object&gt;&lt;object type=&quot;3&quot; unique_id=&quot;63192&quot;&gt;&lt;property id=&quot;20148&quot; value=&quot;5&quot;/&gt;&lt;property id=&quot;20300&quot; value=&quot;Slide 10&quot;/&gt;&lt;property id=&quot;20307&quot; value=&quot;303&quot;/&gt;&lt;/object&gt;&lt;object type=&quot;3&quot; unique_id=&quot;63193&quot;&gt;&lt;property id=&quot;20148&quot; value=&quot;5&quot;/&gt;&lt;property id=&quot;20300&quot; value=&quot;Slide 11&quot;/&gt;&lt;property id=&quot;20307&quot; value=&quot;305&quot;/&gt;&lt;/object&gt;&lt;object type=&quot;3&quot; unique_id=&quot;63194&quot;&gt;&lt;property id=&quot;20148&quot; value=&quot;5&quot;/&gt;&lt;property id=&quot;20300&quot; value=&quot;Slide 12&quot;/&gt;&lt;property id=&quot;20307&quot; value=&quot;304&quot;/&gt;&lt;/object&gt;&lt;object type=&quot;3&quot; unique_id=&quot;63195&quot;&gt;&lt;property id=&quot;20148&quot; value=&quot;5&quot;/&gt;&lt;property id=&quot;20300&quot; value=&quot;Slide 13&quot;/&gt;&lt;property id=&quot;20307&quot; value=&quot;306&quot;/&gt;&lt;/object&gt;&lt;object type=&quot;3&quot; unique_id=&quot;63196&quot;&gt;&lt;property id=&quot;20148&quot; value=&quot;5&quot;/&gt;&lt;property id=&quot;20300&quot; value=&quot;Slide 14&quot;/&gt;&lt;property id=&quot;20307&quot; value=&quot;307&quot;/&gt;&lt;/object&gt;&lt;object type=&quot;3&quot; unique_id=&quot;63197&quot;&gt;&lt;property id=&quot;20148&quot; value=&quot;5&quot;/&gt;&lt;property id=&quot;20300&quot; value=&quot;Slide 15&quot;/&gt;&lt;property id=&quot;20307&quot; value=&quot;271&quot;/&gt;&lt;/object&gt;&lt;/object&gt;&lt;object type=&quot;8&quot; unique_id=&quot;63214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2564</TotalTime>
  <Words>737</Words>
  <Application>Microsoft Office PowerPoint</Application>
  <PresentationFormat>On-screen Show (4:3)</PresentationFormat>
  <Paragraphs>121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Tahoma</vt:lpstr>
      <vt:lpstr>Times New Roman</vt:lpstr>
      <vt:lpstr>Verdana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GÕ CÁC CHỮ Ă, Â, Đ, Ê, Ô, Ơ, 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Admin</cp:lastModifiedBy>
  <cp:revision>210</cp:revision>
  <dcterms:created xsi:type="dcterms:W3CDTF">2014-10-11T13:38:36Z</dcterms:created>
  <dcterms:modified xsi:type="dcterms:W3CDTF">2020-01-23T16:35:26Z</dcterms:modified>
</cp:coreProperties>
</file>