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</p:sldMasterIdLst>
  <p:notesMasterIdLst>
    <p:notesMasterId r:id="rId29"/>
  </p:notesMasterIdLst>
  <p:sldIdLst>
    <p:sldId id="257" r:id="rId5"/>
    <p:sldId id="275" r:id="rId6"/>
    <p:sldId id="274" r:id="rId7"/>
    <p:sldId id="260" r:id="rId8"/>
    <p:sldId id="293" r:id="rId9"/>
    <p:sldId id="261" r:id="rId10"/>
    <p:sldId id="276" r:id="rId11"/>
    <p:sldId id="262" r:id="rId12"/>
    <p:sldId id="294" r:id="rId13"/>
    <p:sldId id="279" r:id="rId14"/>
    <p:sldId id="278" r:id="rId15"/>
    <p:sldId id="295" r:id="rId16"/>
    <p:sldId id="296" r:id="rId17"/>
    <p:sldId id="297" r:id="rId18"/>
    <p:sldId id="298" r:id="rId19"/>
    <p:sldId id="299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5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473" autoAdjust="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5B7C-0019-4849-BF1C-6711B9A9E4B6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151E-C1A8-4531-A636-7388C374D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682E2-A4A0-430E-ACFE-A110A6B445C3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54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682E2-A4A0-430E-ACFE-A110A6B445C3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54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4342-5F96-45FF-9F30-7462B37A7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807E-C806-4F85-A45E-7283BEBCB6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5C7-D9AC-4E89-817A-FDAB5D330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4342-5F96-45FF-9F30-7462B37A7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6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17EF-77F9-4CA6-9C00-D6CD660D6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8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031E-B27C-4B38-9F45-D42167FC6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3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4F4E-93F6-4C42-BEA9-7FEE6E016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0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D695-C5FF-40C5-9D90-BD8FC7B4F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E71A-45D2-4F67-B635-4C36896C1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77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3322-97CA-4587-B64B-55893E4B3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EFBD-5FE4-4DE8-BFA1-CD30C54795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1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17EF-77F9-4CA6-9C00-D6CD660D6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9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7E33F-D839-4214-ADD3-5767299BBF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807E-C806-4F85-A45E-7283BEBCB6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5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5C7-D9AC-4E89-817A-FDAB5D330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2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47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6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2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031E-B27C-4B38-9F45-D42167FC6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0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69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3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92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2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1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3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D6A05-A998-4866-9582-0EE597F1D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98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386C-E43A-498F-9F87-96582A9A8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46480-9F80-40F2-8861-3B651D9F03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32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055A7-FFBE-4FA8-B14C-4D7A3839F6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4F4E-93F6-4C42-BEA9-7FEE6E016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9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A42C4-56ED-4207-8D66-99986F1DCA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2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7A482-1FCD-4917-A3BC-9EE4E5FBF3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8016B-57AE-4C51-8315-7EDEAE499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3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D8DB-5C93-4D4E-AB6A-7E0AD842C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9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F134-F4D5-4C1B-ABA6-74698BEF52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9769-903D-42B4-BB9E-4FF7DC6F78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1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66602-3B7A-452E-AABE-B432C22C95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4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D921F03-E820-49A0-ACDD-BC3ACC2B59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3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EE0C2-6C1B-4FAE-B1C6-1AC0851723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3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D695-C5FF-40C5-9D90-BD8FC7B4F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E71A-45D2-4F67-B635-4C36896C1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3322-97CA-4587-B64B-55893E4B3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EFBD-5FE4-4DE8-BFA1-CD30C54795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7E33F-D839-4214-ADD3-5767299BBF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41E3-994B-4807-B19A-5D34C62E7A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41E3-994B-4807-B19A-5D34C62E7A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EFF59A52-F374-4000-BB68-727C90D212B0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Microsoft%20Office/OFFICE11/WINWORD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PC\Desktop\Microsoft%20Word%202010.lnk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Th&#7855;m\nhac\V.A%20&#8211;%20Hope%20You.mp3" TargetMode="External"/><Relationship Id="rId6" Type="http://schemas.openxmlformats.org/officeDocument/2006/relationships/image" Target="../media/image17.gif"/><Relationship Id="rId5" Type="http://schemas.openxmlformats.org/officeDocument/2006/relationships/hyperlink" Target="../../../../Program%20Files/Microsoft%20Office/OFFICE11/WINWORD.EXE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file:///C:\Users\PC\Desktop\Microsoft%20Word%202010.lnk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esktop\Microsoft%20Word%202010.l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esktop\Microsoft%20Word%202010.l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esktop\Microsoft%20Word%202010.l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27.png"/><Relationship Id="rId9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slide" Target="slide17.xml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29.gif"/><Relationship Id="rId10" Type="http://schemas.openxmlformats.org/officeDocument/2006/relationships/image" Target="../media/image40.png"/><Relationship Id="rId4" Type="http://schemas.openxmlformats.org/officeDocument/2006/relationships/image" Target="../media/image36.gi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jpe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gif"/><Relationship Id="rId5" Type="http://schemas.openxmlformats.org/officeDocument/2006/relationships/image" Target="../media/image36.gif"/><Relationship Id="rId10" Type="http://schemas.openxmlformats.org/officeDocument/2006/relationships/image" Target="../media/image49.png"/><Relationship Id="rId4" Type="http://schemas.openxmlformats.org/officeDocument/2006/relationships/slide" Target="slide17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41634" y="1568288"/>
            <a:ext cx="6875585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kern="1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2090738" y="5690395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2019 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2020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212"/>
          <p:cNvSpPr>
            <a:spLocks noChangeArrowheads="1"/>
          </p:cNvSpPr>
          <p:nvPr/>
        </p:nvSpPr>
        <p:spPr bwMode="auto">
          <a:xfrm>
            <a:off x="1557338" y="770943"/>
            <a:ext cx="5715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TH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NGỌC LÂM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102066" y="5169447"/>
            <a:ext cx="2954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err="1">
                <a:solidFill>
                  <a:srgbClr val="C00000"/>
                </a:solidFill>
                <a:cs typeface="Arial" panose="020B0604020202020204" pitchFamily="34" charset="0"/>
              </a:rPr>
              <a:t>Giáo</a:t>
            </a:r>
            <a:r>
              <a:rPr lang="en-US" altLang="en-US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cs typeface="Arial" panose="020B0604020202020204" pitchFamily="34" charset="0"/>
              </a:rPr>
              <a:t>Viên</a:t>
            </a:r>
            <a:r>
              <a:rPr lang="en-US" altLang="en-US" i="1" dirty="0">
                <a:solidFill>
                  <a:srgbClr val="C00000"/>
                </a:solidFill>
                <a:cs typeface="Arial" panose="020B0604020202020204" pitchFamily="34" charset="0"/>
              </a:rPr>
              <a:t>: </a:t>
            </a:r>
            <a:r>
              <a:rPr lang="en-US" altLang="en-US" i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Nguyễn</a:t>
            </a:r>
            <a:r>
              <a:rPr lang="en-US" altLang="en-US" i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Lê</a:t>
            </a:r>
            <a:r>
              <a:rPr lang="en-US" altLang="en-US" i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Mạnh</a:t>
            </a:r>
            <a:endParaRPr lang="en-US" altLang="en-US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74961" y="1359483"/>
            <a:ext cx="3493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2"/>
            <a:ext cx="7162800" cy="5521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CC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9" descr="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9" y="3117687"/>
            <a:ext cx="2727704" cy="18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839" y="3024814"/>
            <a:ext cx="42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2 cách xóa kí tự: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87" y="3482691"/>
            <a:ext cx="84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Nhấn phím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87" y="4190072"/>
            <a:ext cx="86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Nhấn phím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kí tự bên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w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5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444" y="4812901"/>
            <a:ext cx="839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Để gõ chữ hoa, em nhấn phím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thời gõ chữ.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44" y="5454764"/>
            <a:ext cx="8718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muốn chuyển sang một đoạn mới em nhấn phím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icon mặt cười\tải xuống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535984"/>
            <a:ext cx="22383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886765" y="2288820"/>
            <a:ext cx="83900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671635" y="1855174"/>
            <a:ext cx="8605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FF0000"/>
                </a:solidFill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15799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m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8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11832" y="569267"/>
            <a:ext cx="504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CC00CC"/>
                </a:solidFill>
                <a:latin typeface="Times New Roman" panose="02020603050405020304" pitchFamily="18" charset="0"/>
              </a:rPr>
              <a:t>HOẠT 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ĐỘNG </a:t>
            </a:r>
            <a:r>
              <a:rPr lang="en-US" altLang="en-US" sz="2800" b="1" dirty="0" smtClean="0">
                <a:solidFill>
                  <a:srgbClr val="CC00CC"/>
                </a:solidFill>
                <a:latin typeface="Times New Roman" panose="02020603050405020304" pitchFamily="18" charset="0"/>
              </a:rPr>
              <a:t>NHÓM ĐÔI</a:t>
            </a:r>
            <a:endParaRPr lang="en-US" altLang="en-US" sz="28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869" y="1255123"/>
            <a:ext cx="5977719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rồi thực hiện gõ nội dung sau vào trang soạn thảo: 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so 1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 xinh xinh.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lan lung linh.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bay xa xa.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ve trong veo.</a:t>
            </a:r>
          </a:p>
        </p:txBody>
      </p:sp>
      <p:pic>
        <p:nvPicPr>
          <p:cNvPr id="7" name="Picture 11" descr="w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.A – Hop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280563" y="367145"/>
            <a:ext cx="519546" cy="519546"/>
          </a:xfrm>
          <a:prstGeom prst="rect">
            <a:avLst/>
          </a:prstGeom>
        </p:spPr>
      </p:pic>
      <p:sp>
        <p:nvSpPr>
          <p:cNvPr id="2" name="Sun 1">
            <a:hlinkClick r:id="rId8" action="ppaction://hlinkfile"/>
          </p:cNvPr>
          <p:cNvSpPr/>
          <p:nvPr/>
        </p:nvSpPr>
        <p:spPr>
          <a:xfrm>
            <a:off x="6031523" y="5486400"/>
            <a:ext cx="518746" cy="4484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2590802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69276" y="3144705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Lưu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6096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46" y="38949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icon mặt cười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6259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733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47662" y="2131307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69276" y="2888472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Lưu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269276" y="445362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726" y="3512193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0895"/>
            <a:ext cx="838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49045"/>
            <a:ext cx="923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iley Face 2">
            <a:hlinkClick r:id="rId5" action="ppaction://hlinkfile"/>
          </p:cNvPr>
          <p:cNvSpPr/>
          <p:nvPr/>
        </p:nvSpPr>
        <p:spPr>
          <a:xfrm>
            <a:off x="8185638" y="5758962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39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84150" y="1540378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Lưu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184150" y="710064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34594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46050" y="1173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70C0"/>
                </a:solidFill>
              </a:rPr>
              <a:t>Thứ</a:t>
            </a:r>
            <a:r>
              <a:rPr lang="en-US" altLang="en-US" sz="2000" b="1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sáu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ngày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10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tháng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01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năm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2020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Smiley Face 2">
            <a:hlinkClick r:id="rId3" action="ppaction://hlinkfile"/>
          </p:cNvPr>
          <p:cNvSpPr/>
          <p:nvPr/>
        </p:nvSpPr>
        <p:spPr>
          <a:xfrm>
            <a:off x="8185638" y="5758962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28" y="2316677"/>
            <a:ext cx="5872139" cy="4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081954" y="1729317"/>
            <a:ext cx="3859823" cy="587360"/>
          </a:xfrm>
          <a:prstGeom prst="borderCallout1">
            <a:avLst>
              <a:gd name="adj1" fmla="val 112298"/>
              <a:gd name="adj2" fmla="val 45464"/>
              <a:gd name="adj3" fmla="val 176707"/>
              <a:gd name="adj4" fmla="val -346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4718050" y="4354768"/>
            <a:ext cx="3859823" cy="587360"/>
          </a:xfrm>
          <a:prstGeom prst="borderCallout1">
            <a:avLst>
              <a:gd name="adj1" fmla="val 112298"/>
              <a:gd name="adj2" fmla="val 45464"/>
              <a:gd name="adj3" fmla="val 176707"/>
              <a:gd name="adj4" fmla="val -346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29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0" y="1564770"/>
            <a:ext cx="537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4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Đóng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soạn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thảo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184150" y="710064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19391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3" name="Smiley Face 2">
            <a:hlinkClick r:id="rId3" action="ppaction://hlinkfile"/>
          </p:cNvPr>
          <p:cNvSpPr/>
          <p:nvPr/>
        </p:nvSpPr>
        <p:spPr>
          <a:xfrm>
            <a:off x="8185638" y="5758962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28" y="2316677"/>
            <a:ext cx="5872139" cy="4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3191934" y="3056956"/>
            <a:ext cx="5173134" cy="881998"/>
          </a:xfrm>
          <a:prstGeom prst="borderCallout1">
            <a:avLst>
              <a:gd name="adj1" fmla="val -5975"/>
              <a:gd name="adj2" fmla="val 67253"/>
              <a:gd name="adj3" fmla="val -58416"/>
              <a:gd name="adj4" fmla="val 713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98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0" y="1564770"/>
            <a:ext cx="537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5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Mở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có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sẵn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184150" y="710064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34594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46050" y="1173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70C0"/>
                </a:solidFill>
              </a:rPr>
              <a:t>Thứ</a:t>
            </a:r>
            <a:r>
              <a:rPr lang="en-US" altLang="en-US" sz="2000" b="1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sáu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ngày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10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tháng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01 </a:t>
            </a:r>
            <a:r>
              <a:rPr lang="en-US" altLang="en-US" sz="2000" b="1" dirty="0" err="1" smtClean="0">
                <a:solidFill>
                  <a:srgbClr val="0070C0"/>
                </a:solidFill>
              </a:rPr>
              <a:t>năm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2020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Smiley Face 2">
            <a:hlinkClick r:id="rId3" action="ppaction://hlinkfile"/>
          </p:cNvPr>
          <p:cNvSpPr/>
          <p:nvPr/>
        </p:nvSpPr>
        <p:spPr>
          <a:xfrm>
            <a:off x="8037308" y="6009601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:\icon mặt cười\tải xuống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7" y="2271265"/>
            <a:ext cx="1268500" cy="10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4894" y="2403015"/>
            <a:ext cx="732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17" y="3464050"/>
            <a:ext cx="8714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Open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559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CC"/>
                </a:solidFill>
              </a:rPr>
              <a:t>Trò chơi: Bí Mật trong quả bóng</a:t>
            </a:r>
            <a:br>
              <a:rPr lang="en-US" sz="4000" b="1" smtClean="0">
                <a:solidFill>
                  <a:srgbClr val="0000CC"/>
                </a:solidFill>
              </a:rPr>
            </a:br>
            <a:endParaRPr lang="en-US" sz="400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4572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21336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1148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58674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057400" y="52578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rId8" action="ppaction://hlinksldjump"/>
          </p:cNvPr>
          <p:cNvSpPr/>
          <p:nvPr/>
        </p:nvSpPr>
        <p:spPr>
          <a:xfrm>
            <a:off x="7543800" y="14478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9" name="Bevel 8">
            <a:hlinkClick r:id="rId9" action="ppaction://hlinksldjump"/>
          </p:cNvPr>
          <p:cNvSpPr/>
          <p:nvPr/>
        </p:nvSpPr>
        <p:spPr>
          <a:xfrm>
            <a:off x="7758546" y="5583382"/>
            <a:ext cx="942110" cy="720436"/>
          </a:xfrm>
          <a:prstGeom prst="beve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5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817418" y="1551710"/>
            <a:ext cx="554181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đúng</a:t>
            </a:r>
            <a:endParaRPr lang="en-US" altLang="en-US" sz="3200" b="1" i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8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78872" y="2369127"/>
            <a:ext cx="8465128" cy="52322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ysClr val="window" lastClr="FFFFFF"/>
              </a:gs>
              <a:gs pos="100000">
                <a:srgbClr val="66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Câu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hỏi</a:t>
            </a:r>
            <a:r>
              <a:rPr lang="en-US" altLang="en-US" sz="2800" b="1" i="1" kern="0" dirty="0">
                <a:solidFill>
                  <a:prstClr val="black"/>
                </a:solidFill>
              </a:rPr>
              <a:t>: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Đâu là biểu tượng chương trình Word?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7" y="3248891"/>
            <a:ext cx="7620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7" y="3248891"/>
            <a:ext cx="6858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7" y="3248891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7" y="3248891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302326" y="402517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158837" y="402517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987637" y="401089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6740237" y="394897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D)</a:t>
            </a:r>
          </a:p>
        </p:txBody>
      </p:sp>
      <p:pic>
        <p:nvPicPr>
          <p:cNvPr id="40" name="Picture 14" descr="BOOK000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7" y="64008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316181" y="4031673"/>
            <a:ext cx="554182" cy="58189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8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en-US" altLang="en-US" sz="32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Đâu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nút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cửa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sổ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soạn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73" name="AutoShape 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5728" y="4045526"/>
            <a:ext cx="447675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34513" y="3393497"/>
            <a:ext cx="472393" cy="3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97889" y="4737822"/>
            <a:ext cx="527202" cy="3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587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78182" y="2084133"/>
            <a:ext cx="4876800" cy="9239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Khởi</a:t>
            </a:r>
            <a:r>
              <a:rPr kumimoji="0" lang="en-US" alt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động</a:t>
            </a: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88818" y="729811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6"/>
              </a:buBlip>
            </a:pP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đúng</a:t>
            </a:r>
            <a:endParaRPr lang="en-US" altLang="en-US" sz="3200" b="1" i="1" dirty="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2022763" y="4558146"/>
            <a:ext cx="554182" cy="58189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517386" y="1422252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Trong phần mềm soạn thảo Word em hãy chọn dạng đúng của con trỏ soạn thảo: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46563" y="3650673"/>
            <a:ext cx="1078483" cy="609600"/>
            <a:chOff x="1946563" y="3650673"/>
            <a:chExt cx="1078483" cy="609600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883" y="3650673"/>
              <a:ext cx="538163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946563" y="3726873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B.</a:t>
              </a: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1960418" y="2784764"/>
            <a:ext cx="1066800" cy="681038"/>
            <a:chOff x="384" y="2106"/>
            <a:chExt cx="672" cy="429"/>
          </a:xfrm>
        </p:grpSpPr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106"/>
              <a:ext cx="360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84" y="220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6537" y="4581091"/>
            <a:ext cx="882148" cy="519113"/>
            <a:chOff x="1986537" y="4581091"/>
            <a:chExt cx="882148" cy="519113"/>
          </a:xfrm>
        </p:grpSpPr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1986537" y="4581091"/>
              <a:ext cx="68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2639291" y="484216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0191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at_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256309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884218" y="4959927"/>
            <a:ext cx="509847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990000"/>
                </a:solidFill>
              </a:rPr>
              <a:t>Chúc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mừng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bạn</a:t>
            </a:r>
            <a:r>
              <a:rPr lang="en-US" altLang="en-US" dirty="0" smtClean="0">
                <a:solidFill>
                  <a:srgbClr val="990000"/>
                </a:solidFill>
              </a:rPr>
              <a:t>, </a:t>
            </a:r>
            <a:r>
              <a:rPr lang="en-US" altLang="en-US" dirty="0" err="1" smtClean="0">
                <a:solidFill>
                  <a:srgbClr val="990000"/>
                </a:solidFill>
              </a:rPr>
              <a:t>bạn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học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rất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err="1" smtClean="0">
                <a:solidFill>
                  <a:srgbClr val="990000"/>
                </a:solidFill>
              </a:rPr>
              <a:t>tốt</a:t>
            </a:r>
            <a:r>
              <a:rPr lang="en-US" altLang="en-US" dirty="0" smtClean="0">
                <a:solidFill>
                  <a:srgbClr val="990000"/>
                </a:solidFill>
              </a:rPr>
              <a:t>.</a:t>
            </a:r>
            <a:endParaRPr lang="vi-VN" altLang="en-US" dirty="0" smtClean="0">
              <a:solidFill>
                <a:srgbClr val="990000"/>
              </a:solidFill>
            </a:endParaRPr>
          </a:p>
        </p:txBody>
      </p:sp>
      <p:sp>
        <p:nvSpPr>
          <p:cNvPr id="51204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46473" y="4862943"/>
            <a:ext cx="685800" cy="623455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0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72538" y="5006974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5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55182" y="173182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97982" y="325582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477982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7"/>
              </a:buBlip>
            </a:pPr>
            <a:r>
              <a:rPr lang="en-US" altLang="en-US" sz="32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200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smtClean="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 smtClean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263236" y="2050469"/>
            <a:ext cx="76754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Câu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hỏi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: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nhấn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nút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đây</a:t>
            </a:r>
            <a:endParaRPr lang="en-US" altLang="en-US" dirty="0" smtClean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 smtClean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 smtClean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3200" b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0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2992580" y="896409"/>
            <a:ext cx="411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8" name="Plaque 7"/>
          <p:cNvSpPr>
            <a:spLocks noChangeArrowheads="1"/>
          </p:cNvSpPr>
          <p:nvPr/>
        </p:nvSpPr>
        <p:spPr bwMode="auto">
          <a:xfrm>
            <a:off x="1690266" y="1443664"/>
            <a:ext cx="8035636" cy="2767013"/>
          </a:xfrm>
          <a:prstGeom prst="plaque">
            <a:avLst>
              <a:gd name="adj" fmla="val 16667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Về nhà em xem lại nội dung bài học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Em hãy gõ lại một bài thơ e thuộc không dấu cho bố mẹ, ông bà cùng xem nhé.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l0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50" y="2419624"/>
            <a:ext cx="5418161" cy="3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105" y="709891"/>
            <a:ext cx="7246961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chăm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ngoan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50147074"/>
      </p:ext>
    </p:extLst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434015"/>
            <a:ext cx="12446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4800" y="2464191"/>
            <a:ext cx="3810000" cy="1600200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2"/>
            <a:ext cx="2286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29200"/>
            <a:ext cx="145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638800" y="6019800"/>
            <a:ext cx="12954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89475" y="2300026"/>
            <a:ext cx="4098925" cy="26161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các em viết bài trên lớp, làm bài tập, viết thư... là các em đã soạn thảo rồi đấy!.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114800" y="3149991"/>
            <a:ext cx="457200" cy="76200"/>
          </a:xfrm>
          <a:prstGeom prst="line">
            <a:avLst/>
          </a:prstGeom>
          <a:noFill/>
          <a:ln w="57150">
            <a:solidFill>
              <a:srgbClr val="D348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3616" y="245013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46050" y="22274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70C0"/>
                </a:solidFill>
              </a:rPr>
              <a:t>Thứ</a:t>
            </a:r>
            <a:r>
              <a:rPr lang="en-US" altLang="en-US" b="1" dirty="0">
                <a:solidFill>
                  <a:srgbClr val="0070C0"/>
                </a:solidFill>
              </a:rPr>
              <a:t> 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sáu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ngày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</a:rPr>
              <a:t>15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tháng</a:t>
            </a:r>
            <a:r>
              <a:rPr lang="en-US" altLang="en-US" b="1" dirty="0" smtClean="0">
                <a:solidFill>
                  <a:srgbClr val="0070C0"/>
                </a:solidFill>
              </a:rPr>
              <a:t> 01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năm</a:t>
            </a:r>
            <a:r>
              <a:rPr lang="en-US" altLang="en-US" b="1" dirty="0" smtClean="0">
                <a:solidFill>
                  <a:srgbClr val="0070C0"/>
                </a:solidFill>
              </a:rPr>
              <a:t> 2020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177698" y="12192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Chủ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đề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S</a:t>
            </a:r>
            <a:r>
              <a:rPr lang="en-US" altLang="en-US" b="1" dirty="0" err="1" smtClean="0">
                <a:solidFill>
                  <a:srgbClr val="FF0000"/>
                </a:solidFill>
              </a:rPr>
              <a:t>oạn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thảo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bản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Bước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soạn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thảo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bản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46050" y="7620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861673" y="3490547"/>
            <a:ext cx="4192081" cy="2127738"/>
          </a:xfrm>
          <a:prstGeom prst="wedgeEllipseCallout">
            <a:avLst>
              <a:gd name="adj1" fmla="val -100200"/>
              <a:gd name="adj2" fmla="val -2692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h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2710"/>
            <a:ext cx="2286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3615" y="3059728"/>
            <a:ext cx="6243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</a:rPr>
              <a:t>1) </a:t>
            </a:r>
            <a:r>
              <a:rPr lang="en-US" altLang="en-US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b="1" u="sng" dirty="0">
                <a:solidFill>
                  <a:srgbClr val="FF0000"/>
                </a:solidFill>
              </a:rPr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2302219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447" y="2677180"/>
            <a:ext cx="6243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</a:rPr>
              <a:t>1) </a:t>
            </a:r>
            <a:r>
              <a:rPr lang="en-US" altLang="en-US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b="1" u="sng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46050" y="22274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70C0"/>
                </a:solidFill>
              </a:rPr>
              <a:t>Thứ</a:t>
            </a:r>
            <a:r>
              <a:rPr lang="en-US" altLang="en-US" b="1" dirty="0">
                <a:solidFill>
                  <a:srgbClr val="0070C0"/>
                </a:solidFill>
              </a:rPr>
              <a:t> 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sáu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ngày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</a:rPr>
              <a:t>15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tháng</a:t>
            </a:r>
            <a:r>
              <a:rPr lang="en-US" altLang="en-US" b="1" dirty="0" smtClean="0">
                <a:solidFill>
                  <a:srgbClr val="0070C0"/>
                </a:solidFill>
              </a:rPr>
              <a:t> 01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năm</a:t>
            </a:r>
            <a:r>
              <a:rPr lang="en-US" altLang="en-US" b="1" dirty="0" smtClean="0">
                <a:solidFill>
                  <a:srgbClr val="0070C0"/>
                </a:solidFill>
              </a:rPr>
              <a:t> 2020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177698" y="12192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Chủ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đề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S</a:t>
            </a:r>
            <a:r>
              <a:rPr lang="en-US" altLang="en-US" b="1" dirty="0" err="1" smtClean="0">
                <a:solidFill>
                  <a:srgbClr val="FF0000"/>
                </a:solidFill>
              </a:rPr>
              <a:t>oạn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thảo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bản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Bước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soạn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thảo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b="1" dirty="0" smtClean="0">
                <a:solidFill>
                  <a:srgbClr val="FF0000"/>
                </a:solidFill>
              </a:rPr>
              <a:t> 1)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46050" y="7620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3349059"/>
            <a:ext cx="9144000" cy="12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Word</a:t>
            </a:r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là phần mềm giúp em soạn thảo văn bản trên máy tính.</a:t>
            </a:r>
          </a:p>
        </p:txBody>
      </p:sp>
    </p:spTree>
    <p:extLst>
      <p:ext uri="{BB962C8B-B14F-4D97-AF65-F5344CB8AC3E}">
        <p14:creationId xmlns:p14="http://schemas.microsoft.com/office/powerpoint/2010/main" val="24964107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98" y="2262031"/>
            <a:ext cx="5312216" cy="37977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4198706" y="448446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Phần mềm Word</a:t>
            </a:r>
          </a:p>
        </p:txBody>
      </p:sp>
      <p:cxnSp>
        <p:nvCxnSpPr>
          <p:cNvPr id="33797" name="Straight Arrow Connector 10"/>
          <p:cNvCxnSpPr>
            <a:cxnSpLocks noChangeShapeType="1"/>
          </p:cNvCxnSpPr>
          <p:nvPr/>
        </p:nvCxnSpPr>
        <p:spPr bwMode="auto">
          <a:xfrm flipH="1" flipV="1">
            <a:off x="3321000" y="4680522"/>
            <a:ext cx="685800" cy="6588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89551" y="4418912"/>
            <a:ext cx="831449" cy="52322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47906" y="379547"/>
            <a:ext cx="89436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002060"/>
                </a:solidFill>
              </a:rPr>
              <a:t>Chủ</a:t>
            </a:r>
            <a:r>
              <a:rPr lang="en-US" altLang="en-US" b="1" u="sng" dirty="0" smtClean="0">
                <a:solidFill>
                  <a:srgbClr val="00206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2060"/>
                </a:solidFill>
              </a:rPr>
              <a:t>đề</a:t>
            </a:r>
            <a:r>
              <a:rPr lang="en-US" altLang="en-US" b="1" u="sng" dirty="0" smtClean="0">
                <a:solidFill>
                  <a:srgbClr val="002060"/>
                </a:solidFill>
              </a:rPr>
              <a:t> 3</a:t>
            </a:r>
            <a:r>
              <a:rPr lang="en-US" altLang="en-US" b="1" dirty="0" smtClean="0">
                <a:solidFill>
                  <a:srgbClr val="002060"/>
                </a:solidFill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</a:rPr>
              <a:t>S</a:t>
            </a:r>
            <a:r>
              <a:rPr lang="en-US" altLang="en-US" b="1" dirty="0" err="1" smtClean="0">
                <a:solidFill>
                  <a:srgbClr val="002060"/>
                </a:solidFill>
              </a:rPr>
              <a:t>oạn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thảo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bản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en-US" altLang="en-US" sz="2400" b="1" u="sng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 smtClean="0">
                <a:solidFill>
                  <a:srgbClr val="002060"/>
                </a:solidFill>
              </a:rPr>
              <a:t> 1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Bước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đầu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soạn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thảo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văn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bản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(</a:t>
            </a:r>
            <a:r>
              <a:rPr lang="en-US" altLang="en-US" sz="2400" b="1" dirty="0" err="1" smtClean="0">
                <a:solidFill>
                  <a:srgbClr val="002060"/>
                </a:solidFill>
              </a:rPr>
              <a:t>tiết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 1) 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4" y="265616"/>
            <a:ext cx="8229600" cy="626773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62151" y="4458695"/>
            <a:ext cx="2362200" cy="609600"/>
          </a:xfrm>
          <a:prstGeom prst="wedgeRoundRectCallout">
            <a:avLst>
              <a:gd name="adj1" fmla="val -43680"/>
              <a:gd name="adj2" fmla="val -168594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kern="0" dirty="0" smtClean="0">
                <a:solidFill>
                  <a:prstClr val="black"/>
                </a:solidFill>
                <a:latin typeface="Perpetua"/>
              </a:rPr>
              <a:t>Con trỏ</a:t>
            </a:r>
            <a:endParaRPr lang="en-US" sz="2600" b="1" kern="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2264" y="848840"/>
            <a:ext cx="7925936" cy="1116437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41226" y="5067640"/>
            <a:ext cx="2886784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Vùng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soạn thảo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63454" y="2664019"/>
            <a:ext cx="2362200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Bảng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chọn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2590802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69276" y="3144705"/>
            <a:ext cx="44132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1) </a:t>
            </a:r>
            <a:r>
              <a:rPr lang="en-US" altLang="en-US" sz="2500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sz="2500" b="1" u="sng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6096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38" y="3643951"/>
            <a:ext cx="8950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gõ phím, kí tự hoặc chữ cái xuất hiện tại vị trí con trỏ, đồng thời con trỏ dịch chuyển về phía bên phải kí tự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411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2590802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69276" y="3144705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2</a:t>
            </a:r>
            <a:r>
              <a:rPr lang="en-US" altLang="en-US" sz="2500" dirty="0" smtClean="0">
                <a:solidFill>
                  <a:srgbClr val="0000FF"/>
                </a:solidFill>
              </a:rPr>
              <a:t>)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Soạn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thảo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văn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b="1" u="sng" dirty="0" smtClean="0">
                <a:solidFill>
                  <a:srgbClr val="0000FF"/>
                </a:solidFill>
              </a:rPr>
              <a:t> 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CHỦ ĐỀ 3: SOẠN THẢO VĂN BẢN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BÀI 1:BƯỚC ĐẦU SOẠN THẢO VĂN BẢN(Tiết 1) 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60960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746" y="38949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icon mặt cười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6259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341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75&quot;/&gt;&lt;/object&gt;&lt;object type=&quot;3&quot; unique_id=&quot;10005&quot;&gt;&lt;property id=&quot;20148&quot; value=&quot;5&quot;/&gt;&lt;property id=&quot;20300&quot; value=&quot;Slide 3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93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94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13&quot;&gt;&lt;property id=&quot;20148&quot; value=&quot;5&quot;/&gt;&lt;property id=&quot;20300&quot; value=&quot;Slide 11&quot;/&gt;&lt;property id=&quot;20307&quot; value=&quot;278&quot;/&gt;&lt;/object&gt;&lt;object type=&quot;3&quot; unique_id=&quot;10014&quot;&gt;&lt;property id=&quot;20148&quot; value=&quot;5&quot;/&gt;&lt;property id=&quot;20300&quot; value=&quot;Slide 12&quot;/&gt;&lt;property id=&quot;20307&quot; value=&quot;295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&quot;/&gt;&lt;property id=&quot;20307&quot; value=&quot;297&quot;/&gt;&lt;/object&gt;&lt;object type=&quot;3&quot; unique_id=&quot;10017&quot;&gt;&lt;property id=&quot;20148&quot; value=&quot;5&quot;/&gt;&lt;property id=&quot;20300&quot; value=&quot;Slide 15&quot;/&gt;&lt;property id=&quot;20307&quot; value=&quot;298&quot;/&gt;&lt;/object&gt;&lt;object type=&quot;3&quot; unique_id=&quot;10018&quot;&gt;&lt;property id=&quot;20148&quot; value=&quot;5&quot;/&gt;&lt;property id=&quot;20300&quot; value=&quot;Slide 16&quot;/&gt;&lt;property id=&quot;20307&quot; value=&quot;299&quot;/&gt;&lt;/object&gt;&lt;object type=&quot;3&quot; unique_id=&quot;10019&quot;&gt;&lt;property id=&quot;20148&quot; value=&quot;5&quot;/&gt;&lt;property id=&quot;20300&quot; value=&quot;Slide 17 - &amp;quot;Trò chơi: Bí Mật trong quả bóng &amp;quot;&quot;/&gt;&lt;property id=&quot;20307&quot; value=&quot;284&quot;/&gt;&lt;/object&gt;&lt;object type=&quot;3&quot; unique_id=&quot;10020&quot;&gt;&lt;property id=&quot;20148&quot; value=&quot;5&quot;/&gt;&lt;property id=&quot;20300&quot; value=&quot;Slide 18&quot;/&gt;&lt;property id=&quot;20307&quot; value=&quot;285&quot;/&gt;&lt;/object&gt;&lt;object type=&quot;3&quot; unique_id=&quot;10021&quot;&gt;&lt;property id=&quot;20148&quot; value=&quot;5&quot;/&gt;&lt;property id=&quot;20300&quot; value=&quot;Slide 19&quot;/&gt;&lt;property id=&quot;20307&quot; value=&quot;286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&quot;/&gt;&lt;property id=&quot;20307&quot; value=&quot;288&quot;/&gt;&lt;/object&gt;&lt;object type=&quot;3&quot; unique_id=&quot;10024&quot;&gt;&lt;property id=&quot;20148&quot; value=&quot;5&quot;/&gt;&lt;property id=&quot;20300&quot; value=&quot;Slide 22&quot;/&gt;&lt;property id=&quot;20307&quot; value=&quot;289&quot;/&gt;&lt;/object&gt;&lt;object type=&quot;3&quot; unique_id=&quot;10025&quot;&gt;&lt;property id=&quot;20148&quot; value=&quot;5&quot;/&gt;&lt;property id=&quot;20300&quot; value=&quot;Slide 23&quot;/&gt;&lt;property id=&quot;20307&quot; value=&quot;290&quot;/&gt;&lt;/object&gt;&lt;object type=&quot;3&quot; unique_id=&quot;10026&quot;&gt;&lt;property id=&quot;20148&quot; value=&quot;5&quot;/&gt;&lt;property id=&quot;20300&quot; value=&quot;Slide 24&quot;/&gt;&lt;property id=&quot;20307&quot; value=&quot;258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959</Words>
  <Application>Microsoft Office PowerPoint</Application>
  <PresentationFormat>On-screen Show (4:3)</PresentationFormat>
  <Paragraphs>159</Paragraphs>
  <Slides>24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Perpetua</vt:lpstr>
      <vt:lpstr>Arial</vt:lpstr>
      <vt:lpstr>Calibri</vt:lpstr>
      <vt:lpstr>Tahoma</vt:lpstr>
      <vt:lpstr>Times New Roman</vt:lpstr>
      <vt:lpstr>Default Design</vt:lpstr>
      <vt:lpstr>1_Default Design</vt:lpstr>
      <vt:lpstr>Theme15</vt:lpstr>
      <vt:lpstr>1_Theme15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113</cp:revision>
  <dcterms:created xsi:type="dcterms:W3CDTF">2017-12-11T03:19:02Z</dcterms:created>
  <dcterms:modified xsi:type="dcterms:W3CDTF">2020-01-23T16:08:08Z</dcterms:modified>
</cp:coreProperties>
</file>