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3" r:id="rId2"/>
    <p:sldId id="315" r:id="rId3"/>
    <p:sldId id="317" r:id="rId4"/>
    <p:sldId id="307" r:id="rId5"/>
    <p:sldId id="302" r:id="rId6"/>
    <p:sldId id="259" r:id="rId7"/>
    <p:sldId id="299" r:id="rId8"/>
    <p:sldId id="301" r:id="rId9"/>
    <p:sldId id="296" r:id="rId10"/>
    <p:sldId id="306" r:id="rId11"/>
    <p:sldId id="303" r:id="rId12"/>
    <p:sldId id="256" r:id="rId13"/>
    <p:sldId id="262" r:id="rId14"/>
    <p:sldId id="264" r:id="rId15"/>
    <p:sldId id="267" r:id="rId16"/>
    <p:sldId id="269" r:id="rId17"/>
    <p:sldId id="271" r:id="rId18"/>
    <p:sldId id="273" r:id="rId19"/>
    <p:sldId id="309" r:id="rId20"/>
    <p:sldId id="310" r:id="rId21"/>
    <p:sldId id="311" r:id="rId22"/>
    <p:sldId id="3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>
      <p:cViewPr>
        <p:scale>
          <a:sx n="78" d="100"/>
          <a:sy n="78" d="100"/>
        </p:scale>
        <p:origin x="-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B30E-99D8-46CD-91D4-AB77886ABA6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7C3-1CA0-44BE-A8D4-1A63177114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89822-CA43-4F16-82BE-534603BB6D3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4DAA-6755-4C5C-BB06-533B2685928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DE9C-C019-4640-939E-20C5D46E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F6F-E665-431E-A471-AA2494068E7A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512-DA01-4802-918F-A236E46B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32B-0716-404F-9BFF-B57D68573279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534C-AC27-40E1-9E83-2E91A79C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B9E1-BF74-460D-84FC-29AA4EDD26EC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680-91D3-410B-A451-7C5BC925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527-F55F-4C84-A03C-45155FAF0E6C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155D-D3C3-4FE1-B626-C2278C7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DE-0927-4C1C-AF3D-C8B4FE02AD83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1C4-245C-46C7-8465-725F2E50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B1B-2A6B-440B-883C-05715A9BFD07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70F5-B255-4268-A608-1DD05453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787-DB4B-4715-968B-2DF6953E26D0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3C63-1075-4E21-AAEC-250A4302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9E85-9CDA-49D7-9D14-43E54D7C330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D15-083E-46A6-9040-24F0B9EF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B1AA-AAC7-4632-B41B-12E7ED480117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F372-E211-4284-9080-3298C21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BC6-9370-4653-801F-32FD0FBAD80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F77-B5BC-4B1E-854E-80EABA18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016-D366-432C-BCC9-54151FB416D5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46E65-95DA-4757-B41C-C429E6EA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slide" Target="slide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15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5867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16"/>
          <p:cNvSpPr>
            <a:spLocks noChangeArrowheads="1" noChangeShapeType="1" noTextEdit="1"/>
          </p:cNvSpPr>
          <p:nvPr/>
        </p:nvSpPr>
        <p:spPr bwMode="auto">
          <a:xfrm>
            <a:off x="4191000" y="5410200"/>
            <a:ext cx="4953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37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Giáo viên: NGUYỄN NGỌC LAM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9" name="AutoShape 26" descr="vbe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AutoShape 28" descr="vbe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5715000"/>
            <a:ext cx="7234238" cy="1143000"/>
            <a:chOff x="243" y="3600"/>
            <a:chExt cx="4557" cy="720"/>
          </a:xfrm>
        </p:grpSpPr>
        <p:pic>
          <p:nvPicPr>
            <p:cNvPr id="1054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55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56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57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58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59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08" name="Picture 6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86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Picture 6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638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Picture 6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4864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Picture 63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562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5626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65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86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66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32766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5" name="Picture 67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343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6" name="Picture 68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7" name="Picture 69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43434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8" name="Picture 7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3425" y="21336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" name="Picture 7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61722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172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53965">
            <a:off x="12700" y="201295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6394">
            <a:off x="2025650" y="1531938"/>
            <a:ext cx="16017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01207">
            <a:off x="6824663" y="579438"/>
            <a:ext cx="16017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57200" y="457200"/>
          <a:ext cx="1374775" cy="1463675"/>
        </p:xfrm>
        <a:graphic>
          <a:graphicData uri="http://schemas.openxmlformats.org/presentationml/2006/ole">
            <p:oleObj spid="_x0000_s1026" name="Clip" r:id="rId7" imgW="1057358" imgH="762022" progId="MS_ClipArt_Gallery.2">
              <p:embed/>
            </p:oleObj>
          </a:graphicData>
        </a:graphic>
      </p:graphicFrame>
      <p:pic>
        <p:nvPicPr>
          <p:cNvPr id="1049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482324">
            <a:off x="-304800" y="4521200"/>
            <a:ext cx="15986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6394">
            <a:off x="4387850" y="1074738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WordArt 2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229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BÀI: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TẬP CUỐI HỌC KỲ I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(TIẾT 2)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2" name="WordArt 20"/>
          <p:cNvSpPr>
            <a:spLocks noChangeArrowheads="1" noChangeShapeType="1" noTextEdit="1"/>
          </p:cNvSpPr>
          <p:nvPr/>
        </p:nvSpPr>
        <p:spPr bwMode="auto">
          <a:xfrm>
            <a:off x="4800600" y="16002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 – Lớp 4A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" name="WordArt 19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ĐÔNG THỚI I</a:t>
            </a:r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1738"/>
            <a:ext cx="8229600" cy="654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07525"/>
            <a:ext cx="8229600" cy="445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67408"/>
            <a:ext cx="9010650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252413" y="0"/>
            <a:ext cx="611187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4032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Cảnh đẹp\48411379_2082129898765590_5485847094503669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152400" y="6858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Thứ </a:t>
            </a:r>
            <a:r>
              <a:rPr lang="en-US" sz="40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vi-VN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ngày 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07</a:t>
            </a:r>
            <a:r>
              <a:rPr lang="vi-VN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tháng 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01</a:t>
            </a:r>
            <a:r>
              <a:rPr lang="vi-VN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năm 2019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3200400" y="1676400"/>
            <a:ext cx="25368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Tập đọc </a:t>
            </a:r>
            <a:endParaRPr lang="en-US" sz="4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Các loại lớp 4B\BÀI GIẢNG POI\Cảnh đẹp\48380396_157277511903420_560157383294818713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Các loại lớp 4B\BÀI GIẢNG POI\Cảnh đẹp\48415927_2078391012199411_118149924203685478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nhé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8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484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3050"/>
            <a:ext cx="838200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2286000"/>
            <a:ext cx="885825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104)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1882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462756" y="-990132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49705">
            <a:off x="6345504" y="814589"/>
            <a:ext cx="887901" cy="1813305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7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753712">
            <a:off x="3590132" y="137262"/>
            <a:ext cx="1064806" cy="162216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8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538076">
            <a:off x="2301013" y="510054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/>
                </a:solidFill>
                <a:latin typeface="+mn-lt"/>
                <a:cs typeface="+mn-cs"/>
              </a:rPr>
              <a:t>1</a:t>
            </a:r>
            <a:endParaRPr lang="vi-VN" sz="7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9951" name="Freeform 26"/>
          <p:cNvSpPr>
            <a:spLocks/>
          </p:cNvSpPr>
          <p:nvPr/>
        </p:nvSpPr>
        <p:spPr bwMode="auto">
          <a:xfrm rot="-864877">
            <a:off x="3368444" y="2109407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AutoShape 27"/>
          <p:cNvSpPr>
            <a:spLocks noChangeArrowheads="1"/>
          </p:cNvSpPr>
          <p:nvPr/>
        </p:nvSpPr>
        <p:spPr bwMode="auto">
          <a:xfrm rot="-864877">
            <a:off x="3245641" y="187930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3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705996">
            <a:off x="5026699" y="256089"/>
            <a:ext cx="936625" cy="155428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54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AutoShape 31"/>
          <p:cNvSpPr>
            <a:spLocks noChangeArrowheads="1"/>
          </p:cNvSpPr>
          <p:nvPr/>
        </p:nvSpPr>
        <p:spPr bwMode="auto">
          <a:xfrm>
            <a:off x="5151438" y="1755648"/>
            <a:ext cx="91122" cy="35414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6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37271">
            <a:off x="5111187" y="1926362"/>
            <a:ext cx="864919" cy="153482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57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9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1318622">
            <a:off x="3866974" y="1970993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60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2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18514748">
            <a:off x="2549259" y="2115962"/>
            <a:ext cx="936625" cy="146204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  <a:latin typeface="Calibri" pitchFamily="34" charset="0"/>
              </a:rPr>
              <a:t>4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39963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9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2" name="AutoShape 39"/>
          <p:cNvSpPr>
            <a:spLocks noChangeArrowheads="1"/>
          </p:cNvSpPr>
          <p:nvPr/>
        </p:nvSpPr>
        <p:spPr bwMode="auto">
          <a:xfrm rot="265461">
            <a:off x="6221334" y="244631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82" name="Freeform 10"/>
          <p:cNvSpPr>
            <a:spLocks/>
          </p:cNvSpPr>
          <p:nvPr/>
        </p:nvSpPr>
        <p:spPr bwMode="auto">
          <a:xfrm rot="1198510">
            <a:off x="5079823" y="2343225"/>
            <a:ext cx="468312" cy="4605337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57052" y="-762000"/>
            <a:ext cx="342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</a:rPr>
              <a:t>1. </a:t>
            </a:r>
            <a:r>
              <a:rPr lang="en-US" sz="2800" b="1" dirty="0" err="1">
                <a:solidFill>
                  <a:srgbClr val="000099"/>
                </a:solidFill>
              </a:rPr>
              <a:t>Ôn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luyện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tập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đọc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" y="1752600"/>
            <a:ext cx="8915400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thích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xét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: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Lê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-ô-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đô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Vin-xi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Xi-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ôn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cốp-xki</a:t>
            </a:r>
            <a:endParaRPr lang="en-US" sz="2800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Bá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Quát</a:t>
            </a:r>
            <a:endParaRPr lang="en-US" sz="2800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Bạch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Thái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Bưởi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rất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chí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7872"/>
            <a:ext cx="2743200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295400"/>
            <a:ext cx="9110472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thành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tục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khuyến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khích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hoặc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khuyên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nhủ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quyết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tâm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rèn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nản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lòng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gặp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khăn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dễ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thay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đổi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320</Words>
  <Application>Microsoft Office PowerPoint</Application>
  <PresentationFormat>On-screen Show (4:3)</PresentationFormat>
  <Paragraphs>85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105</cp:revision>
  <dcterms:created xsi:type="dcterms:W3CDTF">2012-11-26T07:18:10Z</dcterms:created>
  <dcterms:modified xsi:type="dcterms:W3CDTF">2020-01-06T07:59:26Z</dcterms:modified>
</cp:coreProperties>
</file>