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7" r:id="rId3"/>
    <p:sldId id="266" r:id="rId4"/>
    <p:sldId id="278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0000"/>
    <a:srgbClr val="CC3300"/>
    <a:srgbClr val="FF33CC"/>
    <a:srgbClr val="F52BB2"/>
    <a:srgbClr val="BD5847"/>
    <a:srgbClr val="D257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5341" autoAdjust="0"/>
  </p:normalViewPr>
  <p:slideViewPr>
    <p:cSldViewPr>
      <p:cViewPr>
        <p:scale>
          <a:sx n="67" d="100"/>
          <a:sy n="67" d="100"/>
        </p:scale>
        <p:origin x="-60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7C8BD-45D6-45DE-9CFC-8CE61F854B50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DEA09-F4D3-49BF-B6D2-13EFCD6371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0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EA09-F4D3-49BF-B6D2-13EFCD63718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DEA09-F4D3-49BF-B6D2-13EFCD63718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2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9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2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0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0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0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2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6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D5D0F-176B-42AE-A1B1-7A5A94234292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127DD-8BB7-4C80-A1C9-AEC81EEC5D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9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752600" y="9144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2051" name="Group 5"/>
          <p:cNvGrpSpPr>
            <a:grpSpLocks/>
          </p:cNvGrpSpPr>
          <p:nvPr/>
        </p:nvGrpSpPr>
        <p:grpSpPr bwMode="auto">
          <a:xfrm>
            <a:off x="0" y="0"/>
            <a:ext cx="9296400" cy="6858000"/>
            <a:chOff x="1731" y="1141"/>
            <a:chExt cx="9039" cy="14539"/>
          </a:xfrm>
        </p:grpSpPr>
        <p:grpSp>
          <p:nvGrpSpPr>
            <p:cNvPr id="2061" name="Group 6"/>
            <p:cNvGrpSpPr>
              <a:grpSpLocks/>
            </p:cNvGrpSpPr>
            <p:nvPr/>
          </p:nvGrpSpPr>
          <p:grpSpPr bwMode="auto">
            <a:xfrm>
              <a:off x="2063" y="2759"/>
              <a:ext cx="309" cy="517"/>
              <a:chOff x="2063" y="2797"/>
              <a:chExt cx="309" cy="517"/>
            </a:xfrm>
          </p:grpSpPr>
          <p:sp>
            <p:nvSpPr>
              <p:cNvPr id="2458" name="Freeform 7"/>
              <p:cNvSpPr>
                <a:spLocks/>
              </p:cNvSpPr>
              <p:nvPr/>
            </p:nvSpPr>
            <p:spPr bwMode="auto">
              <a:xfrm>
                <a:off x="2063" y="2797"/>
                <a:ext cx="10" cy="17"/>
              </a:xfrm>
              <a:custGeom>
                <a:avLst/>
                <a:gdLst>
                  <a:gd name="T0" fmla="*/ 10 w 20"/>
                  <a:gd name="T1" fmla="*/ 17 h 35"/>
                  <a:gd name="T2" fmla="*/ 5 w 20"/>
                  <a:gd name="T3" fmla="*/ 12 h 35"/>
                  <a:gd name="T4" fmla="*/ 0 w 20"/>
                  <a:gd name="T5" fmla="*/ 0 h 35"/>
                  <a:gd name="T6" fmla="*/ 10 w 20"/>
                  <a:gd name="T7" fmla="*/ 17 h 3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" h="35">
                    <a:moveTo>
                      <a:pt x="20" y="35"/>
                    </a:moveTo>
                    <a:lnTo>
                      <a:pt x="9" y="25"/>
                    </a:lnTo>
                    <a:lnTo>
                      <a:pt x="0" y="0"/>
                    </a:lnTo>
                    <a:lnTo>
                      <a:pt x="20" y="35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" name="Freeform 8"/>
              <p:cNvSpPr>
                <a:spLocks/>
              </p:cNvSpPr>
              <p:nvPr/>
            </p:nvSpPr>
            <p:spPr bwMode="auto">
              <a:xfrm>
                <a:off x="2091" y="2801"/>
                <a:ext cx="1" cy="13"/>
              </a:xfrm>
              <a:custGeom>
                <a:avLst/>
                <a:gdLst>
                  <a:gd name="T0" fmla="*/ 0 w 1"/>
                  <a:gd name="T1" fmla="*/ 13 h 27"/>
                  <a:gd name="T2" fmla="*/ 0 w 1"/>
                  <a:gd name="T3" fmla="*/ 8 h 27"/>
                  <a:gd name="T4" fmla="*/ 0 w 1"/>
                  <a:gd name="T5" fmla="*/ 0 h 27"/>
                  <a:gd name="T6" fmla="*/ 0 w 1"/>
                  <a:gd name="T7" fmla="*/ 13 h 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" h="27">
                    <a:moveTo>
                      <a:pt x="0" y="27"/>
                    </a:moveTo>
                    <a:lnTo>
                      <a:pt x="0" y="17"/>
                    </a:lnTo>
                    <a:lnTo>
                      <a:pt x="0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" name="Freeform 9"/>
              <p:cNvSpPr>
                <a:spLocks/>
              </p:cNvSpPr>
              <p:nvPr/>
            </p:nvSpPr>
            <p:spPr bwMode="auto">
              <a:xfrm>
                <a:off x="2213" y="2831"/>
                <a:ext cx="9" cy="13"/>
              </a:xfrm>
              <a:custGeom>
                <a:avLst/>
                <a:gdLst>
                  <a:gd name="T0" fmla="*/ 9 w 19"/>
                  <a:gd name="T1" fmla="*/ 13 h 27"/>
                  <a:gd name="T2" fmla="*/ 0 w 19"/>
                  <a:gd name="T3" fmla="*/ 0 h 27"/>
                  <a:gd name="T4" fmla="*/ 9 w 19"/>
                  <a:gd name="T5" fmla="*/ 9 h 27"/>
                  <a:gd name="T6" fmla="*/ 9 w 19"/>
                  <a:gd name="T7" fmla="*/ 13 h 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" h="27">
                    <a:moveTo>
                      <a:pt x="19" y="27"/>
                    </a:moveTo>
                    <a:lnTo>
                      <a:pt x="0" y="0"/>
                    </a:lnTo>
                    <a:lnTo>
                      <a:pt x="19" y="18"/>
                    </a:lnTo>
                    <a:lnTo>
                      <a:pt x="19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" name="Freeform 10"/>
              <p:cNvSpPr>
                <a:spLocks/>
              </p:cNvSpPr>
              <p:nvPr/>
            </p:nvSpPr>
            <p:spPr bwMode="auto">
              <a:xfrm>
                <a:off x="2367" y="3309"/>
                <a:ext cx="5" cy="5"/>
              </a:xfrm>
              <a:custGeom>
                <a:avLst/>
                <a:gdLst>
                  <a:gd name="T0" fmla="*/ 5 w 11"/>
                  <a:gd name="T1" fmla="*/ 0 h 10"/>
                  <a:gd name="T2" fmla="*/ 0 w 11"/>
                  <a:gd name="T3" fmla="*/ 5 h 10"/>
                  <a:gd name="T4" fmla="*/ 0 w 11"/>
                  <a:gd name="T5" fmla="*/ 0 h 10"/>
                  <a:gd name="T6" fmla="*/ 5 w 11"/>
                  <a:gd name="T7" fmla="*/ 0 h 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" h="10">
                    <a:moveTo>
                      <a:pt x="11" y="0"/>
                    </a:moveTo>
                    <a:lnTo>
                      <a:pt x="0" y="10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Freeform 11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3 h 4316"/>
                <a:gd name="T10" fmla="*/ 42 w 4809"/>
                <a:gd name="T11" fmla="*/ 2108 h 4316"/>
                <a:gd name="T12" fmla="*/ 0 w 4809"/>
                <a:gd name="T13" fmla="*/ 1963 h 4316"/>
                <a:gd name="T14" fmla="*/ 50 w 4809"/>
                <a:gd name="T15" fmla="*/ 1941 h 4316"/>
                <a:gd name="T16" fmla="*/ 118 w 4809"/>
                <a:gd name="T17" fmla="*/ 1970 h 4316"/>
                <a:gd name="T18" fmla="*/ 168 w 4809"/>
                <a:gd name="T19" fmla="*/ 1941 h 4316"/>
                <a:gd name="T20" fmla="*/ 328 w 4809"/>
                <a:gd name="T21" fmla="*/ 1941 h 4316"/>
                <a:gd name="T22" fmla="*/ 429 w 4809"/>
                <a:gd name="T23" fmla="*/ 1912 h 4316"/>
                <a:gd name="T24" fmla="*/ 882 w 4809"/>
                <a:gd name="T25" fmla="*/ 1941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6 h 4316"/>
                <a:gd name="T32" fmla="*/ 992 w 4809"/>
                <a:gd name="T33" fmla="*/ 1854 h 4316"/>
                <a:gd name="T34" fmla="*/ 1067 w 4809"/>
                <a:gd name="T35" fmla="*/ 1876 h 4316"/>
                <a:gd name="T36" fmla="*/ 1319 w 4809"/>
                <a:gd name="T37" fmla="*/ 1825 h 4316"/>
                <a:gd name="T38" fmla="*/ 1538 w 4809"/>
                <a:gd name="T39" fmla="*/ 1732 h 4316"/>
                <a:gd name="T40" fmla="*/ 1579 w 4809"/>
                <a:gd name="T41" fmla="*/ 1586 h 4316"/>
                <a:gd name="T42" fmla="*/ 1554 w 4809"/>
                <a:gd name="T43" fmla="*/ 1666 h 4316"/>
                <a:gd name="T44" fmla="*/ 1471 w 4809"/>
                <a:gd name="T45" fmla="*/ 1622 h 4316"/>
                <a:gd name="T46" fmla="*/ 1412 w 4809"/>
                <a:gd name="T47" fmla="*/ 1572 h 4316"/>
                <a:gd name="T48" fmla="*/ 1462 w 4809"/>
                <a:gd name="T49" fmla="*/ 1535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538 w 4809"/>
                <a:gd name="T55" fmla="*/ 1275 h 4316"/>
                <a:gd name="T56" fmla="*/ 1655 w 4809"/>
                <a:gd name="T57" fmla="*/ 1253 h 4316"/>
                <a:gd name="T58" fmla="*/ 1815 w 4809"/>
                <a:gd name="T59" fmla="*/ 1253 h 4316"/>
                <a:gd name="T60" fmla="*/ 1874 w 4809"/>
                <a:gd name="T61" fmla="*/ 1202 h 4316"/>
                <a:gd name="T62" fmla="*/ 1899 w 4809"/>
                <a:gd name="T63" fmla="*/ 1261 h 4316"/>
                <a:gd name="T64" fmla="*/ 1933 w 4809"/>
                <a:gd name="T65" fmla="*/ 1333 h 4316"/>
                <a:gd name="T66" fmla="*/ 1857 w 4809"/>
                <a:gd name="T67" fmla="*/ 1333 h 4316"/>
                <a:gd name="T68" fmla="*/ 2000 w 4809"/>
                <a:gd name="T69" fmla="*/ 1318 h 4316"/>
                <a:gd name="T70" fmla="*/ 2118 w 4809"/>
                <a:gd name="T71" fmla="*/ 1130 h 4316"/>
                <a:gd name="T72" fmla="*/ 2160 w 4809"/>
                <a:gd name="T73" fmla="*/ 913 h 4316"/>
                <a:gd name="T74" fmla="*/ 2134 w 4809"/>
                <a:gd name="T75" fmla="*/ 826 h 4316"/>
                <a:gd name="T76" fmla="*/ 2134 w 4809"/>
                <a:gd name="T77" fmla="*/ 782 h 4316"/>
                <a:gd name="T78" fmla="*/ 2176 w 4809"/>
                <a:gd name="T79" fmla="*/ 666 h 4316"/>
                <a:gd name="T80" fmla="*/ 2226 w 4809"/>
                <a:gd name="T81" fmla="*/ 724 h 4316"/>
                <a:gd name="T82" fmla="*/ 2269 w 4809"/>
                <a:gd name="T83" fmla="*/ 456 h 4316"/>
                <a:gd name="T84" fmla="*/ 2244 w 4809"/>
                <a:gd name="T85" fmla="*/ 384 h 4316"/>
                <a:gd name="T86" fmla="*/ 2269 w 4809"/>
                <a:gd name="T87" fmla="*/ 246 h 4316"/>
                <a:gd name="T88" fmla="*/ 2303 w 4809"/>
                <a:gd name="T89" fmla="*/ 138 h 4316"/>
                <a:gd name="T90" fmla="*/ 2277 w 4809"/>
                <a:gd name="T91" fmla="*/ 73 h 4316"/>
                <a:gd name="T92" fmla="*/ 2303 w 4809"/>
                <a:gd name="T93" fmla="*/ 22 h 4316"/>
                <a:gd name="T94" fmla="*/ 2471 w 4809"/>
                <a:gd name="T95" fmla="*/ 51 h 4316"/>
                <a:gd name="T96" fmla="*/ 2454 w 4809"/>
                <a:gd name="T97" fmla="*/ 101 h 4316"/>
                <a:gd name="T98" fmla="*/ 2479 w 4809"/>
                <a:gd name="T99" fmla="*/ 166 h 4316"/>
                <a:gd name="T100" fmla="*/ 2479 w 4809"/>
                <a:gd name="T101" fmla="*/ 347 h 4316"/>
                <a:gd name="T102" fmla="*/ 2504 w 4809"/>
                <a:gd name="T103" fmla="*/ 406 h 4316"/>
                <a:gd name="T104" fmla="*/ 2471 w 4809"/>
                <a:gd name="T105" fmla="*/ 1803 h 4316"/>
                <a:gd name="T106" fmla="*/ 2512 w 4809"/>
                <a:gd name="T107" fmla="*/ 1970 h 4316"/>
                <a:gd name="T108" fmla="*/ 2512 w 4809"/>
                <a:gd name="T109" fmla="*/ 2101 h 4316"/>
                <a:gd name="T110" fmla="*/ 2328 w 4809"/>
                <a:gd name="T111" fmla="*/ 2136 h 4316"/>
                <a:gd name="T112" fmla="*/ 2193 w 4809"/>
                <a:gd name="T113" fmla="*/ 2152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12"/>
            <p:cNvSpPr>
              <a:spLocks/>
            </p:cNvSpPr>
            <p:nvPr/>
          </p:nvSpPr>
          <p:spPr bwMode="auto">
            <a:xfrm rot="5400000">
              <a:off x="1684" y="15353"/>
              <a:ext cx="160" cy="37"/>
            </a:xfrm>
            <a:custGeom>
              <a:avLst/>
              <a:gdLst>
                <a:gd name="T0" fmla="*/ 0 w 305"/>
                <a:gd name="T1" fmla="*/ 7 h 71"/>
                <a:gd name="T2" fmla="*/ 8 w 305"/>
                <a:gd name="T3" fmla="*/ 0 h 71"/>
                <a:gd name="T4" fmla="*/ 25 w 305"/>
                <a:gd name="T5" fmla="*/ 7 h 71"/>
                <a:gd name="T6" fmla="*/ 58 w 305"/>
                <a:gd name="T7" fmla="*/ 15 h 71"/>
                <a:gd name="T8" fmla="*/ 83 w 305"/>
                <a:gd name="T9" fmla="*/ 22 h 71"/>
                <a:gd name="T10" fmla="*/ 118 w 305"/>
                <a:gd name="T11" fmla="*/ 22 h 71"/>
                <a:gd name="T12" fmla="*/ 151 w 305"/>
                <a:gd name="T13" fmla="*/ 15 h 71"/>
                <a:gd name="T14" fmla="*/ 160 w 305"/>
                <a:gd name="T15" fmla="*/ 22 h 71"/>
                <a:gd name="T16" fmla="*/ 143 w 305"/>
                <a:gd name="T17" fmla="*/ 29 h 71"/>
                <a:gd name="T18" fmla="*/ 118 w 305"/>
                <a:gd name="T19" fmla="*/ 37 h 71"/>
                <a:gd name="T20" fmla="*/ 92 w 305"/>
                <a:gd name="T21" fmla="*/ 37 h 71"/>
                <a:gd name="T22" fmla="*/ 67 w 305"/>
                <a:gd name="T23" fmla="*/ 29 h 71"/>
                <a:gd name="T24" fmla="*/ 33 w 305"/>
                <a:gd name="T25" fmla="*/ 22 h 71"/>
                <a:gd name="T26" fmla="*/ 0 w 305"/>
                <a:gd name="T27" fmla="*/ 7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3"/>
            <p:cNvSpPr>
              <a:spLocks/>
            </p:cNvSpPr>
            <p:nvPr/>
          </p:nvSpPr>
          <p:spPr bwMode="auto">
            <a:xfrm rot="5400000">
              <a:off x="1737" y="15405"/>
              <a:ext cx="260" cy="218"/>
            </a:xfrm>
            <a:custGeom>
              <a:avLst/>
              <a:gdLst>
                <a:gd name="T0" fmla="*/ 16 w 497"/>
                <a:gd name="T1" fmla="*/ 146 h 436"/>
                <a:gd name="T2" fmla="*/ 8 w 497"/>
                <a:gd name="T3" fmla="*/ 124 h 436"/>
                <a:gd name="T4" fmla="*/ 8 w 497"/>
                <a:gd name="T5" fmla="*/ 110 h 436"/>
                <a:gd name="T6" fmla="*/ 0 w 497"/>
                <a:gd name="T7" fmla="*/ 66 h 436"/>
                <a:gd name="T8" fmla="*/ 0 w 497"/>
                <a:gd name="T9" fmla="*/ 59 h 436"/>
                <a:gd name="T10" fmla="*/ 8 w 497"/>
                <a:gd name="T11" fmla="*/ 66 h 436"/>
                <a:gd name="T12" fmla="*/ 16 w 497"/>
                <a:gd name="T13" fmla="*/ 102 h 436"/>
                <a:gd name="T14" fmla="*/ 33 w 497"/>
                <a:gd name="T15" fmla="*/ 131 h 436"/>
                <a:gd name="T16" fmla="*/ 50 w 497"/>
                <a:gd name="T17" fmla="*/ 160 h 436"/>
                <a:gd name="T18" fmla="*/ 67 w 497"/>
                <a:gd name="T19" fmla="*/ 167 h 436"/>
                <a:gd name="T20" fmla="*/ 84 w 497"/>
                <a:gd name="T21" fmla="*/ 182 h 436"/>
                <a:gd name="T22" fmla="*/ 109 w 497"/>
                <a:gd name="T23" fmla="*/ 197 h 436"/>
                <a:gd name="T24" fmla="*/ 143 w 497"/>
                <a:gd name="T25" fmla="*/ 203 h 436"/>
                <a:gd name="T26" fmla="*/ 209 w 497"/>
                <a:gd name="T27" fmla="*/ 211 h 436"/>
                <a:gd name="T28" fmla="*/ 235 w 497"/>
                <a:gd name="T29" fmla="*/ 203 h 436"/>
                <a:gd name="T30" fmla="*/ 243 w 497"/>
                <a:gd name="T31" fmla="*/ 203 h 436"/>
                <a:gd name="T32" fmla="*/ 251 w 497"/>
                <a:gd name="T33" fmla="*/ 197 h 436"/>
                <a:gd name="T34" fmla="*/ 251 w 497"/>
                <a:gd name="T35" fmla="*/ 167 h 436"/>
                <a:gd name="T36" fmla="*/ 243 w 497"/>
                <a:gd name="T37" fmla="*/ 146 h 436"/>
                <a:gd name="T38" fmla="*/ 243 w 497"/>
                <a:gd name="T39" fmla="*/ 124 h 436"/>
                <a:gd name="T40" fmla="*/ 235 w 497"/>
                <a:gd name="T41" fmla="*/ 95 h 436"/>
                <a:gd name="T42" fmla="*/ 218 w 497"/>
                <a:gd name="T43" fmla="*/ 73 h 436"/>
                <a:gd name="T44" fmla="*/ 201 w 497"/>
                <a:gd name="T45" fmla="*/ 59 h 436"/>
                <a:gd name="T46" fmla="*/ 176 w 497"/>
                <a:gd name="T47" fmla="*/ 37 h 436"/>
                <a:gd name="T48" fmla="*/ 151 w 497"/>
                <a:gd name="T49" fmla="*/ 22 h 436"/>
                <a:gd name="T50" fmla="*/ 134 w 497"/>
                <a:gd name="T51" fmla="*/ 15 h 436"/>
                <a:gd name="T52" fmla="*/ 118 w 497"/>
                <a:gd name="T53" fmla="*/ 8 h 436"/>
                <a:gd name="T54" fmla="*/ 93 w 497"/>
                <a:gd name="T55" fmla="*/ 8 h 436"/>
                <a:gd name="T56" fmla="*/ 75 w 497"/>
                <a:gd name="T57" fmla="*/ 0 h 436"/>
                <a:gd name="T58" fmla="*/ 84 w 497"/>
                <a:gd name="T59" fmla="*/ 0 h 436"/>
                <a:gd name="T60" fmla="*/ 118 w 497"/>
                <a:gd name="T61" fmla="*/ 0 h 436"/>
                <a:gd name="T62" fmla="*/ 151 w 497"/>
                <a:gd name="T63" fmla="*/ 8 h 436"/>
                <a:gd name="T64" fmla="*/ 176 w 497"/>
                <a:gd name="T65" fmla="*/ 22 h 436"/>
                <a:gd name="T66" fmla="*/ 209 w 497"/>
                <a:gd name="T67" fmla="*/ 37 h 436"/>
                <a:gd name="T68" fmla="*/ 226 w 497"/>
                <a:gd name="T69" fmla="*/ 59 h 436"/>
                <a:gd name="T70" fmla="*/ 243 w 497"/>
                <a:gd name="T71" fmla="*/ 81 h 436"/>
                <a:gd name="T72" fmla="*/ 251 w 497"/>
                <a:gd name="T73" fmla="*/ 102 h 436"/>
                <a:gd name="T74" fmla="*/ 260 w 497"/>
                <a:gd name="T75" fmla="*/ 124 h 436"/>
                <a:gd name="T76" fmla="*/ 260 w 497"/>
                <a:gd name="T77" fmla="*/ 167 h 436"/>
                <a:gd name="T78" fmla="*/ 251 w 497"/>
                <a:gd name="T79" fmla="*/ 218 h 436"/>
                <a:gd name="T80" fmla="*/ 218 w 497"/>
                <a:gd name="T81" fmla="*/ 218 h 436"/>
                <a:gd name="T82" fmla="*/ 193 w 497"/>
                <a:gd name="T83" fmla="*/ 218 h 436"/>
                <a:gd name="T84" fmla="*/ 151 w 497"/>
                <a:gd name="T85" fmla="*/ 218 h 436"/>
                <a:gd name="T86" fmla="*/ 126 w 497"/>
                <a:gd name="T87" fmla="*/ 211 h 436"/>
                <a:gd name="T88" fmla="*/ 93 w 497"/>
                <a:gd name="T89" fmla="*/ 203 h 436"/>
                <a:gd name="T90" fmla="*/ 67 w 497"/>
                <a:gd name="T91" fmla="*/ 189 h 436"/>
                <a:gd name="T92" fmla="*/ 41 w 497"/>
                <a:gd name="T93" fmla="*/ 167 h 436"/>
                <a:gd name="T94" fmla="*/ 16 w 497"/>
                <a:gd name="T95" fmla="*/ 146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4"/>
            <p:cNvSpPr>
              <a:spLocks/>
            </p:cNvSpPr>
            <p:nvPr/>
          </p:nvSpPr>
          <p:spPr bwMode="auto">
            <a:xfrm rot="5400000">
              <a:off x="1728" y="13356"/>
              <a:ext cx="268" cy="189"/>
            </a:xfrm>
            <a:custGeom>
              <a:avLst/>
              <a:gdLst>
                <a:gd name="T0" fmla="*/ 50 w 512"/>
                <a:gd name="T1" fmla="*/ 160 h 377"/>
                <a:gd name="T2" fmla="*/ 8 w 512"/>
                <a:gd name="T3" fmla="*/ 145 h 377"/>
                <a:gd name="T4" fmla="*/ 25 w 512"/>
                <a:gd name="T5" fmla="*/ 116 h 377"/>
                <a:gd name="T6" fmla="*/ 50 w 512"/>
                <a:gd name="T7" fmla="*/ 94 h 377"/>
                <a:gd name="T8" fmla="*/ 25 w 512"/>
                <a:gd name="T9" fmla="*/ 66 h 377"/>
                <a:gd name="T10" fmla="*/ 8 w 512"/>
                <a:gd name="T11" fmla="*/ 37 h 377"/>
                <a:gd name="T12" fmla="*/ 42 w 512"/>
                <a:gd name="T13" fmla="*/ 22 h 377"/>
                <a:gd name="T14" fmla="*/ 101 w 512"/>
                <a:gd name="T15" fmla="*/ 15 h 377"/>
                <a:gd name="T16" fmla="*/ 193 w 512"/>
                <a:gd name="T17" fmla="*/ 22 h 377"/>
                <a:gd name="T18" fmla="*/ 260 w 512"/>
                <a:gd name="T19" fmla="*/ 0 h 377"/>
                <a:gd name="T20" fmla="*/ 252 w 512"/>
                <a:gd name="T21" fmla="*/ 15 h 377"/>
                <a:gd name="T22" fmla="*/ 235 w 512"/>
                <a:gd name="T23" fmla="*/ 22 h 377"/>
                <a:gd name="T24" fmla="*/ 235 w 512"/>
                <a:gd name="T25" fmla="*/ 37 h 377"/>
                <a:gd name="T26" fmla="*/ 218 w 512"/>
                <a:gd name="T27" fmla="*/ 37 h 377"/>
                <a:gd name="T28" fmla="*/ 193 w 512"/>
                <a:gd name="T29" fmla="*/ 29 h 377"/>
                <a:gd name="T30" fmla="*/ 202 w 512"/>
                <a:gd name="T31" fmla="*/ 44 h 377"/>
                <a:gd name="T32" fmla="*/ 218 w 512"/>
                <a:gd name="T33" fmla="*/ 66 h 377"/>
                <a:gd name="T34" fmla="*/ 193 w 512"/>
                <a:gd name="T35" fmla="*/ 66 h 377"/>
                <a:gd name="T36" fmla="*/ 151 w 512"/>
                <a:gd name="T37" fmla="*/ 37 h 377"/>
                <a:gd name="T38" fmla="*/ 126 w 512"/>
                <a:gd name="T39" fmla="*/ 37 h 377"/>
                <a:gd name="T40" fmla="*/ 142 w 512"/>
                <a:gd name="T41" fmla="*/ 51 h 377"/>
                <a:gd name="T42" fmla="*/ 168 w 512"/>
                <a:gd name="T43" fmla="*/ 73 h 377"/>
                <a:gd name="T44" fmla="*/ 83 w 512"/>
                <a:gd name="T45" fmla="*/ 37 h 377"/>
                <a:gd name="T46" fmla="*/ 42 w 512"/>
                <a:gd name="T47" fmla="*/ 37 h 377"/>
                <a:gd name="T48" fmla="*/ 58 w 512"/>
                <a:gd name="T49" fmla="*/ 44 h 377"/>
                <a:gd name="T50" fmla="*/ 76 w 512"/>
                <a:gd name="T51" fmla="*/ 51 h 377"/>
                <a:gd name="T52" fmla="*/ 133 w 512"/>
                <a:gd name="T53" fmla="*/ 88 h 377"/>
                <a:gd name="T54" fmla="*/ 108 w 512"/>
                <a:gd name="T55" fmla="*/ 80 h 377"/>
                <a:gd name="T56" fmla="*/ 83 w 512"/>
                <a:gd name="T57" fmla="*/ 66 h 377"/>
                <a:gd name="T58" fmla="*/ 58 w 512"/>
                <a:gd name="T59" fmla="*/ 88 h 377"/>
                <a:gd name="T60" fmla="*/ 58 w 512"/>
                <a:gd name="T61" fmla="*/ 116 h 377"/>
                <a:gd name="T62" fmla="*/ 92 w 512"/>
                <a:gd name="T63" fmla="*/ 116 h 377"/>
                <a:gd name="T64" fmla="*/ 126 w 512"/>
                <a:gd name="T65" fmla="*/ 102 h 377"/>
                <a:gd name="T66" fmla="*/ 126 w 512"/>
                <a:gd name="T67" fmla="*/ 116 h 377"/>
                <a:gd name="T68" fmla="*/ 50 w 512"/>
                <a:gd name="T69" fmla="*/ 138 h 377"/>
                <a:gd name="T70" fmla="*/ 42 w 512"/>
                <a:gd name="T71" fmla="*/ 153 h 377"/>
                <a:gd name="T72" fmla="*/ 83 w 512"/>
                <a:gd name="T73" fmla="*/ 153 h 377"/>
                <a:gd name="T74" fmla="*/ 142 w 512"/>
                <a:gd name="T75" fmla="*/ 124 h 377"/>
                <a:gd name="T76" fmla="*/ 185 w 512"/>
                <a:gd name="T77" fmla="*/ 109 h 377"/>
                <a:gd name="T78" fmla="*/ 168 w 512"/>
                <a:gd name="T79" fmla="*/ 124 h 377"/>
                <a:gd name="T80" fmla="*/ 142 w 512"/>
                <a:gd name="T81" fmla="*/ 138 h 377"/>
                <a:gd name="T82" fmla="*/ 151 w 512"/>
                <a:gd name="T83" fmla="*/ 145 h 377"/>
                <a:gd name="T84" fmla="*/ 210 w 512"/>
                <a:gd name="T85" fmla="*/ 109 h 377"/>
                <a:gd name="T86" fmla="*/ 227 w 512"/>
                <a:gd name="T87" fmla="*/ 116 h 377"/>
                <a:gd name="T88" fmla="*/ 210 w 512"/>
                <a:gd name="T89" fmla="*/ 131 h 377"/>
                <a:gd name="T90" fmla="*/ 202 w 512"/>
                <a:gd name="T91" fmla="*/ 153 h 377"/>
                <a:gd name="T92" fmla="*/ 235 w 512"/>
                <a:gd name="T93" fmla="*/ 138 h 377"/>
                <a:gd name="T94" fmla="*/ 227 w 512"/>
                <a:gd name="T95" fmla="*/ 160 h 377"/>
                <a:gd name="T96" fmla="*/ 252 w 512"/>
                <a:gd name="T97" fmla="*/ 167 h 377"/>
                <a:gd name="T98" fmla="*/ 268 w 512"/>
                <a:gd name="T99" fmla="*/ 181 h 377"/>
                <a:gd name="T100" fmla="*/ 243 w 512"/>
                <a:gd name="T101" fmla="*/ 175 h 377"/>
                <a:gd name="T102" fmla="*/ 193 w 512"/>
                <a:gd name="T103" fmla="*/ 160 h 377"/>
                <a:gd name="T104" fmla="*/ 117 w 512"/>
                <a:gd name="T105" fmla="*/ 160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5"/>
            <p:cNvSpPr>
              <a:spLocks/>
            </p:cNvSpPr>
            <p:nvPr/>
          </p:nvSpPr>
          <p:spPr bwMode="auto">
            <a:xfrm rot="5400000">
              <a:off x="1771" y="13597"/>
              <a:ext cx="33" cy="30"/>
            </a:xfrm>
            <a:custGeom>
              <a:avLst/>
              <a:gdLst>
                <a:gd name="T0" fmla="*/ 0 w 64"/>
                <a:gd name="T1" fmla="*/ 15 h 57"/>
                <a:gd name="T2" fmla="*/ 8 w 64"/>
                <a:gd name="T3" fmla="*/ 7 h 57"/>
                <a:gd name="T4" fmla="*/ 16 w 64"/>
                <a:gd name="T5" fmla="*/ 0 h 57"/>
                <a:gd name="T6" fmla="*/ 25 w 64"/>
                <a:gd name="T7" fmla="*/ 7 h 57"/>
                <a:gd name="T8" fmla="*/ 33 w 64"/>
                <a:gd name="T9" fmla="*/ 15 h 57"/>
                <a:gd name="T10" fmla="*/ 33 w 64"/>
                <a:gd name="T11" fmla="*/ 23 h 57"/>
                <a:gd name="T12" fmla="*/ 25 w 64"/>
                <a:gd name="T13" fmla="*/ 30 h 57"/>
                <a:gd name="T14" fmla="*/ 8 w 64"/>
                <a:gd name="T15" fmla="*/ 23 h 57"/>
                <a:gd name="T16" fmla="*/ 0 w 64"/>
                <a:gd name="T17" fmla="*/ 1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6"/>
            <p:cNvSpPr>
              <a:spLocks/>
            </p:cNvSpPr>
            <p:nvPr/>
          </p:nvSpPr>
          <p:spPr bwMode="auto">
            <a:xfrm rot="5400000">
              <a:off x="975" y="14449"/>
              <a:ext cx="1647" cy="21"/>
            </a:xfrm>
            <a:custGeom>
              <a:avLst/>
              <a:gdLst>
                <a:gd name="T0" fmla="*/ 25 w 3142"/>
                <a:gd name="T1" fmla="*/ 14 h 44"/>
                <a:gd name="T2" fmla="*/ 0 w 3142"/>
                <a:gd name="T3" fmla="*/ 0 h 44"/>
                <a:gd name="T4" fmla="*/ 9 w 3142"/>
                <a:gd name="T5" fmla="*/ 0 h 44"/>
                <a:gd name="T6" fmla="*/ 17 w 3142"/>
                <a:gd name="T7" fmla="*/ 0 h 44"/>
                <a:gd name="T8" fmla="*/ 25 w 3142"/>
                <a:gd name="T9" fmla="*/ 0 h 44"/>
                <a:gd name="T10" fmla="*/ 50 w 3142"/>
                <a:gd name="T11" fmla="*/ 0 h 44"/>
                <a:gd name="T12" fmla="*/ 84 w 3142"/>
                <a:gd name="T13" fmla="*/ 0 h 44"/>
                <a:gd name="T14" fmla="*/ 118 w 3142"/>
                <a:gd name="T15" fmla="*/ 0 h 44"/>
                <a:gd name="T16" fmla="*/ 160 w 3142"/>
                <a:gd name="T17" fmla="*/ 0 h 44"/>
                <a:gd name="T18" fmla="*/ 210 w 3142"/>
                <a:gd name="T19" fmla="*/ 0 h 44"/>
                <a:gd name="T20" fmla="*/ 269 w 3142"/>
                <a:gd name="T21" fmla="*/ 0 h 44"/>
                <a:gd name="T22" fmla="*/ 328 w 3142"/>
                <a:gd name="T23" fmla="*/ 0 h 44"/>
                <a:gd name="T24" fmla="*/ 395 w 3142"/>
                <a:gd name="T25" fmla="*/ 0 h 44"/>
                <a:gd name="T26" fmla="*/ 530 w 3142"/>
                <a:gd name="T27" fmla="*/ 0 h 44"/>
                <a:gd name="T28" fmla="*/ 673 w 3142"/>
                <a:gd name="T29" fmla="*/ 0 h 44"/>
                <a:gd name="T30" fmla="*/ 832 w 3142"/>
                <a:gd name="T31" fmla="*/ 0 h 44"/>
                <a:gd name="T32" fmla="*/ 984 w 3142"/>
                <a:gd name="T33" fmla="*/ 0 h 44"/>
                <a:gd name="T34" fmla="*/ 1126 w 3142"/>
                <a:gd name="T35" fmla="*/ 0 h 44"/>
                <a:gd name="T36" fmla="*/ 1270 w 3142"/>
                <a:gd name="T37" fmla="*/ 0 h 44"/>
                <a:gd name="T38" fmla="*/ 1328 w 3142"/>
                <a:gd name="T39" fmla="*/ 0 h 44"/>
                <a:gd name="T40" fmla="*/ 1395 w 3142"/>
                <a:gd name="T41" fmla="*/ 0 h 44"/>
                <a:gd name="T42" fmla="*/ 1446 w 3142"/>
                <a:gd name="T43" fmla="*/ 0 h 44"/>
                <a:gd name="T44" fmla="*/ 1496 w 3142"/>
                <a:gd name="T45" fmla="*/ 0 h 44"/>
                <a:gd name="T46" fmla="*/ 1538 w 3142"/>
                <a:gd name="T47" fmla="*/ 0 h 44"/>
                <a:gd name="T48" fmla="*/ 1580 w 3142"/>
                <a:gd name="T49" fmla="*/ 0 h 44"/>
                <a:gd name="T50" fmla="*/ 1606 w 3142"/>
                <a:gd name="T51" fmla="*/ 0 h 44"/>
                <a:gd name="T52" fmla="*/ 1631 w 3142"/>
                <a:gd name="T53" fmla="*/ 0 h 44"/>
                <a:gd name="T54" fmla="*/ 1647 w 3142"/>
                <a:gd name="T55" fmla="*/ 0 h 44"/>
                <a:gd name="T56" fmla="*/ 1647 w 3142"/>
                <a:gd name="T57" fmla="*/ 14 h 44"/>
                <a:gd name="T58" fmla="*/ 1639 w 3142"/>
                <a:gd name="T59" fmla="*/ 21 h 44"/>
                <a:gd name="T60" fmla="*/ 25 w 3142"/>
                <a:gd name="T61" fmla="*/ 14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17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3 h 4316"/>
                <a:gd name="T10" fmla="*/ 42 w 4809"/>
                <a:gd name="T11" fmla="*/ 2108 h 4316"/>
                <a:gd name="T12" fmla="*/ 0 w 4809"/>
                <a:gd name="T13" fmla="*/ 1963 h 4316"/>
                <a:gd name="T14" fmla="*/ 50 w 4809"/>
                <a:gd name="T15" fmla="*/ 1941 h 4316"/>
                <a:gd name="T16" fmla="*/ 118 w 4809"/>
                <a:gd name="T17" fmla="*/ 1970 h 4316"/>
                <a:gd name="T18" fmla="*/ 168 w 4809"/>
                <a:gd name="T19" fmla="*/ 1941 h 4316"/>
                <a:gd name="T20" fmla="*/ 328 w 4809"/>
                <a:gd name="T21" fmla="*/ 1941 h 4316"/>
                <a:gd name="T22" fmla="*/ 429 w 4809"/>
                <a:gd name="T23" fmla="*/ 1912 h 4316"/>
                <a:gd name="T24" fmla="*/ 882 w 4809"/>
                <a:gd name="T25" fmla="*/ 1941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6 h 4316"/>
                <a:gd name="T32" fmla="*/ 992 w 4809"/>
                <a:gd name="T33" fmla="*/ 1854 h 4316"/>
                <a:gd name="T34" fmla="*/ 1067 w 4809"/>
                <a:gd name="T35" fmla="*/ 1876 h 4316"/>
                <a:gd name="T36" fmla="*/ 1319 w 4809"/>
                <a:gd name="T37" fmla="*/ 1825 h 4316"/>
                <a:gd name="T38" fmla="*/ 1538 w 4809"/>
                <a:gd name="T39" fmla="*/ 1732 h 4316"/>
                <a:gd name="T40" fmla="*/ 1579 w 4809"/>
                <a:gd name="T41" fmla="*/ 1586 h 4316"/>
                <a:gd name="T42" fmla="*/ 1554 w 4809"/>
                <a:gd name="T43" fmla="*/ 1666 h 4316"/>
                <a:gd name="T44" fmla="*/ 1471 w 4809"/>
                <a:gd name="T45" fmla="*/ 1622 h 4316"/>
                <a:gd name="T46" fmla="*/ 1412 w 4809"/>
                <a:gd name="T47" fmla="*/ 1572 h 4316"/>
                <a:gd name="T48" fmla="*/ 1462 w 4809"/>
                <a:gd name="T49" fmla="*/ 1535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479 w 4809"/>
                <a:gd name="T55" fmla="*/ 1267 h 4316"/>
                <a:gd name="T56" fmla="*/ 1647 w 4809"/>
                <a:gd name="T57" fmla="*/ 1246 h 4316"/>
                <a:gd name="T58" fmla="*/ 1773 w 4809"/>
                <a:gd name="T59" fmla="*/ 1253 h 4316"/>
                <a:gd name="T60" fmla="*/ 1865 w 4809"/>
                <a:gd name="T61" fmla="*/ 1202 h 4316"/>
                <a:gd name="T62" fmla="*/ 1899 w 4809"/>
                <a:gd name="T63" fmla="*/ 1246 h 4316"/>
                <a:gd name="T64" fmla="*/ 1908 w 4809"/>
                <a:gd name="T65" fmla="*/ 1311 h 4316"/>
                <a:gd name="T66" fmla="*/ 1899 w 4809"/>
                <a:gd name="T67" fmla="*/ 1333 h 4316"/>
                <a:gd name="T68" fmla="*/ 1966 w 4809"/>
                <a:gd name="T69" fmla="*/ 1333 h 4316"/>
                <a:gd name="T70" fmla="*/ 2101 w 4809"/>
                <a:gd name="T71" fmla="*/ 1195 h 4316"/>
                <a:gd name="T72" fmla="*/ 2143 w 4809"/>
                <a:gd name="T73" fmla="*/ 913 h 4316"/>
                <a:gd name="T74" fmla="*/ 2168 w 4809"/>
                <a:gd name="T75" fmla="*/ 862 h 4316"/>
                <a:gd name="T76" fmla="*/ 2118 w 4809"/>
                <a:gd name="T77" fmla="*/ 790 h 4316"/>
                <a:gd name="T78" fmla="*/ 2168 w 4809"/>
                <a:gd name="T79" fmla="*/ 681 h 4316"/>
                <a:gd name="T80" fmla="*/ 2210 w 4809"/>
                <a:gd name="T81" fmla="*/ 710 h 4316"/>
                <a:gd name="T82" fmla="*/ 2269 w 4809"/>
                <a:gd name="T83" fmla="*/ 615 h 4316"/>
                <a:gd name="T84" fmla="*/ 2226 w 4809"/>
                <a:gd name="T85" fmla="*/ 391 h 4316"/>
                <a:gd name="T86" fmla="*/ 2286 w 4809"/>
                <a:gd name="T87" fmla="*/ 304 h 4316"/>
                <a:gd name="T88" fmla="*/ 2286 w 4809"/>
                <a:gd name="T89" fmla="*/ 152 h 4316"/>
                <a:gd name="T90" fmla="*/ 2286 w 4809"/>
                <a:gd name="T91" fmla="*/ 87 h 4316"/>
                <a:gd name="T92" fmla="*/ 2294 w 4809"/>
                <a:gd name="T93" fmla="*/ 29 h 4316"/>
                <a:gd name="T94" fmla="*/ 2445 w 4809"/>
                <a:gd name="T95" fmla="*/ 29 h 4316"/>
                <a:gd name="T96" fmla="*/ 2471 w 4809"/>
                <a:gd name="T97" fmla="*/ 87 h 4316"/>
                <a:gd name="T98" fmla="*/ 2462 w 4809"/>
                <a:gd name="T99" fmla="*/ 145 h 4316"/>
                <a:gd name="T100" fmla="*/ 2479 w 4809"/>
                <a:gd name="T101" fmla="*/ 326 h 4316"/>
                <a:gd name="T102" fmla="*/ 2521 w 4809"/>
                <a:gd name="T103" fmla="*/ 391 h 4316"/>
                <a:gd name="T104" fmla="*/ 2479 w 4809"/>
                <a:gd name="T105" fmla="*/ 464 h 4316"/>
                <a:gd name="T106" fmla="*/ 2521 w 4809"/>
                <a:gd name="T107" fmla="*/ 1905 h 4316"/>
                <a:gd name="T108" fmla="*/ 2504 w 4809"/>
                <a:gd name="T109" fmla="*/ 2028 h 4316"/>
                <a:gd name="T110" fmla="*/ 2445 w 4809"/>
                <a:gd name="T111" fmla="*/ 2152 h 4316"/>
                <a:gd name="T112" fmla="*/ 2252 w 4809"/>
                <a:gd name="T113" fmla="*/ 2158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18"/>
            <p:cNvSpPr>
              <a:spLocks/>
            </p:cNvSpPr>
            <p:nvPr/>
          </p:nvSpPr>
          <p:spPr bwMode="auto">
            <a:xfrm rot="5400000">
              <a:off x="1776" y="15431"/>
              <a:ext cx="186" cy="159"/>
            </a:xfrm>
            <a:custGeom>
              <a:avLst/>
              <a:gdLst>
                <a:gd name="T0" fmla="*/ 143 w 353"/>
                <a:gd name="T1" fmla="*/ 137 h 319"/>
                <a:gd name="T2" fmla="*/ 152 w 353"/>
                <a:gd name="T3" fmla="*/ 152 h 319"/>
                <a:gd name="T4" fmla="*/ 126 w 353"/>
                <a:gd name="T5" fmla="*/ 123 h 319"/>
                <a:gd name="T6" fmla="*/ 118 w 353"/>
                <a:gd name="T7" fmla="*/ 130 h 319"/>
                <a:gd name="T8" fmla="*/ 110 w 353"/>
                <a:gd name="T9" fmla="*/ 108 h 319"/>
                <a:gd name="T10" fmla="*/ 93 w 353"/>
                <a:gd name="T11" fmla="*/ 108 h 319"/>
                <a:gd name="T12" fmla="*/ 67 w 353"/>
                <a:gd name="T13" fmla="*/ 101 h 319"/>
                <a:gd name="T14" fmla="*/ 67 w 353"/>
                <a:gd name="T15" fmla="*/ 94 h 319"/>
                <a:gd name="T16" fmla="*/ 51 w 353"/>
                <a:gd name="T17" fmla="*/ 72 h 319"/>
                <a:gd name="T18" fmla="*/ 34 w 353"/>
                <a:gd name="T19" fmla="*/ 65 h 319"/>
                <a:gd name="T20" fmla="*/ 17 w 353"/>
                <a:gd name="T21" fmla="*/ 65 h 319"/>
                <a:gd name="T22" fmla="*/ 25 w 353"/>
                <a:gd name="T23" fmla="*/ 86 h 319"/>
                <a:gd name="T24" fmla="*/ 25 w 353"/>
                <a:gd name="T25" fmla="*/ 101 h 319"/>
                <a:gd name="T26" fmla="*/ 0 w 353"/>
                <a:gd name="T27" fmla="*/ 72 h 319"/>
                <a:gd name="T28" fmla="*/ 0 w 353"/>
                <a:gd name="T29" fmla="*/ 36 h 319"/>
                <a:gd name="T30" fmla="*/ 51 w 353"/>
                <a:gd name="T31" fmla="*/ 51 h 319"/>
                <a:gd name="T32" fmla="*/ 60 w 353"/>
                <a:gd name="T33" fmla="*/ 0 h 319"/>
                <a:gd name="T34" fmla="*/ 126 w 353"/>
                <a:gd name="T35" fmla="*/ 21 h 319"/>
                <a:gd name="T36" fmla="*/ 101 w 353"/>
                <a:gd name="T37" fmla="*/ 29 h 319"/>
                <a:gd name="T38" fmla="*/ 85 w 353"/>
                <a:gd name="T39" fmla="*/ 36 h 319"/>
                <a:gd name="T40" fmla="*/ 143 w 353"/>
                <a:gd name="T41" fmla="*/ 36 h 319"/>
                <a:gd name="T42" fmla="*/ 143 w 353"/>
                <a:gd name="T43" fmla="*/ 51 h 319"/>
                <a:gd name="T44" fmla="*/ 126 w 353"/>
                <a:gd name="T45" fmla="*/ 51 h 319"/>
                <a:gd name="T46" fmla="*/ 110 w 353"/>
                <a:gd name="T47" fmla="*/ 51 h 319"/>
                <a:gd name="T48" fmla="*/ 118 w 353"/>
                <a:gd name="T49" fmla="*/ 65 h 319"/>
                <a:gd name="T50" fmla="*/ 135 w 353"/>
                <a:gd name="T51" fmla="*/ 80 h 319"/>
                <a:gd name="T52" fmla="*/ 186 w 353"/>
                <a:gd name="T53" fmla="*/ 86 h 319"/>
                <a:gd name="T54" fmla="*/ 152 w 353"/>
                <a:gd name="T55" fmla="*/ 86 h 319"/>
                <a:gd name="T56" fmla="*/ 135 w 353"/>
                <a:gd name="T57" fmla="*/ 86 h 319"/>
                <a:gd name="T58" fmla="*/ 135 w 353"/>
                <a:gd name="T59" fmla="*/ 94 h 319"/>
                <a:gd name="T60" fmla="*/ 186 w 353"/>
                <a:gd name="T61" fmla="*/ 108 h 319"/>
                <a:gd name="T62" fmla="*/ 152 w 353"/>
                <a:gd name="T63" fmla="*/ 101 h 319"/>
                <a:gd name="T64" fmla="*/ 135 w 353"/>
                <a:gd name="T65" fmla="*/ 108 h 319"/>
                <a:gd name="T66" fmla="*/ 152 w 353"/>
                <a:gd name="T67" fmla="*/ 116 h 319"/>
                <a:gd name="T68" fmla="*/ 186 w 353"/>
                <a:gd name="T69" fmla="*/ 123 h 319"/>
                <a:gd name="T70" fmla="*/ 177 w 353"/>
                <a:gd name="T71" fmla="*/ 137 h 319"/>
                <a:gd name="T72" fmla="*/ 186 w 353"/>
                <a:gd name="T73" fmla="*/ 152 h 319"/>
                <a:gd name="T74" fmla="*/ 177 w 353"/>
                <a:gd name="T75" fmla="*/ 152 h 319"/>
                <a:gd name="T76" fmla="*/ 161 w 353"/>
                <a:gd name="T77" fmla="*/ 137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19"/>
            <p:cNvSpPr>
              <a:spLocks/>
            </p:cNvSpPr>
            <p:nvPr/>
          </p:nvSpPr>
          <p:spPr bwMode="auto">
            <a:xfrm rot="5400000">
              <a:off x="1791" y="15382"/>
              <a:ext cx="34" cy="37"/>
            </a:xfrm>
            <a:custGeom>
              <a:avLst/>
              <a:gdLst>
                <a:gd name="T0" fmla="*/ 0 w 64"/>
                <a:gd name="T1" fmla="*/ 0 h 72"/>
                <a:gd name="T2" fmla="*/ 34 w 64"/>
                <a:gd name="T3" fmla="*/ 37 h 72"/>
                <a:gd name="T4" fmla="*/ 16 w 64"/>
                <a:gd name="T5" fmla="*/ 14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0"/>
            <p:cNvSpPr>
              <a:spLocks/>
            </p:cNvSpPr>
            <p:nvPr/>
          </p:nvSpPr>
          <p:spPr bwMode="auto">
            <a:xfrm rot="5400000">
              <a:off x="1794" y="15376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8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1"/>
            <p:cNvSpPr>
              <a:spLocks/>
            </p:cNvSpPr>
            <p:nvPr/>
          </p:nvSpPr>
          <p:spPr bwMode="auto">
            <a:xfrm rot="5400000">
              <a:off x="1843" y="13151"/>
              <a:ext cx="33" cy="130"/>
            </a:xfrm>
            <a:custGeom>
              <a:avLst/>
              <a:gdLst>
                <a:gd name="T0" fmla="*/ 9 w 65"/>
                <a:gd name="T1" fmla="*/ 116 h 261"/>
                <a:gd name="T2" fmla="*/ 0 w 65"/>
                <a:gd name="T3" fmla="*/ 7 h 261"/>
                <a:gd name="T4" fmla="*/ 0 w 65"/>
                <a:gd name="T5" fmla="*/ 0 h 261"/>
                <a:gd name="T6" fmla="*/ 9 w 65"/>
                <a:gd name="T7" fmla="*/ 0 h 261"/>
                <a:gd name="T8" fmla="*/ 24 w 65"/>
                <a:gd name="T9" fmla="*/ 0 h 261"/>
                <a:gd name="T10" fmla="*/ 33 w 65"/>
                <a:gd name="T11" fmla="*/ 0 h 261"/>
                <a:gd name="T12" fmla="*/ 33 w 65"/>
                <a:gd name="T13" fmla="*/ 7 h 261"/>
                <a:gd name="T14" fmla="*/ 33 w 65"/>
                <a:gd name="T15" fmla="*/ 65 h 261"/>
                <a:gd name="T16" fmla="*/ 33 w 65"/>
                <a:gd name="T17" fmla="*/ 123 h 261"/>
                <a:gd name="T18" fmla="*/ 24 w 65"/>
                <a:gd name="T19" fmla="*/ 130 h 261"/>
                <a:gd name="T20" fmla="*/ 17 w 65"/>
                <a:gd name="T21" fmla="*/ 130 h 261"/>
                <a:gd name="T22" fmla="*/ 9 w 65"/>
                <a:gd name="T23" fmla="*/ 123 h 261"/>
                <a:gd name="T24" fmla="*/ 9 w 65"/>
                <a:gd name="T25" fmla="*/ 116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2"/>
            <p:cNvSpPr>
              <a:spLocks/>
            </p:cNvSpPr>
            <p:nvPr/>
          </p:nvSpPr>
          <p:spPr bwMode="auto">
            <a:xfrm rot="5400000">
              <a:off x="1831" y="15281"/>
              <a:ext cx="58" cy="130"/>
            </a:xfrm>
            <a:custGeom>
              <a:avLst/>
              <a:gdLst>
                <a:gd name="T0" fmla="*/ 0 w 111"/>
                <a:gd name="T1" fmla="*/ 123 h 261"/>
                <a:gd name="T2" fmla="*/ 0 w 111"/>
                <a:gd name="T3" fmla="*/ 108 h 261"/>
                <a:gd name="T4" fmla="*/ 8 w 111"/>
                <a:gd name="T5" fmla="*/ 94 h 261"/>
                <a:gd name="T6" fmla="*/ 0 w 111"/>
                <a:gd name="T7" fmla="*/ 58 h 261"/>
                <a:gd name="T8" fmla="*/ 0 w 111"/>
                <a:gd name="T9" fmla="*/ 29 h 261"/>
                <a:gd name="T10" fmla="*/ 8 w 111"/>
                <a:gd name="T11" fmla="*/ 7 h 261"/>
                <a:gd name="T12" fmla="*/ 17 w 111"/>
                <a:gd name="T13" fmla="*/ 0 h 261"/>
                <a:gd name="T14" fmla="*/ 33 w 111"/>
                <a:gd name="T15" fmla="*/ 0 h 261"/>
                <a:gd name="T16" fmla="*/ 42 w 111"/>
                <a:gd name="T17" fmla="*/ 0 h 261"/>
                <a:gd name="T18" fmla="*/ 42 w 111"/>
                <a:gd name="T19" fmla="*/ 15 h 261"/>
                <a:gd name="T20" fmla="*/ 42 w 111"/>
                <a:gd name="T21" fmla="*/ 37 h 261"/>
                <a:gd name="T22" fmla="*/ 50 w 111"/>
                <a:gd name="T23" fmla="*/ 51 h 261"/>
                <a:gd name="T24" fmla="*/ 58 w 111"/>
                <a:gd name="T25" fmla="*/ 72 h 261"/>
                <a:gd name="T26" fmla="*/ 50 w 111"/>
                <a:gd name="T27" fmla="*/ 65 h 261"/>
                <a:gd name="T28" fmla="*/ 42 w 111"/>
                <a:gd name="T29" fmla="*/ 58 h 261"/>
                <a:gd name="T30" fmla="*/ 33 w 111"/>
                <a:gd name="T31" fmla="*/ 58 h 261"/>
                <a:gd name="T32" fmla="*/ 33 w 111"/>
                <a:gd name="T33" fmla="*/ 72 h 261"/>
                <a:gd name="T34" fmla="*/ 33 w 111"/>
                <a:gd name="T35" fmla="*/ 87 h 261"/>
                <a:gd name="T36" fmla="*/ 50 w 111"/>
                <a:gd name="T37" fmla="*/ 108 h 261"/>
                <a:gd name="T38" fmla="*/ 33 w 111"/>
                <a:gd name="T39" fmla="*/ 87 h 261"/>
                <a:gd name="T40" fmla="*/ 33 w 111"/>
                <a:gd name="T41" fmla="*/ 80 h 261"/>
                <a:gd name="T42" fmla="*/ 17 w 111"/>
                <a:gd name="T43" fmla="*/ 72 h 261"/>
                <a:gd name="T44" fmla="*/ 17 w 111"/>
                <a:gd name="T45" fmla="*/ 80 h 261"/>
                <a:gd name="T46" fmla="*/ 17 w 111"/>
                <a:gd name="T47" fmla="*/ 87 h 261"/>
                <a:gd name="T48" fmla="*/ 17 w 111"/>
                <a:gd name="T49" fmla="*/ 102 h 261"/>
                <a:gd name="T50" fmla="*/ 8 w 111"/>
                <a:gd name="T51" fmla="*/ 102 h 261"/>
                <a:gd name="T52" fmla="*/ 8 w 111"/>
                <a:gd name="T53" fmla="*/ 116 h 261"/>
                <a:gd name="T54" fmla="*/ 8 w 111"/>
                <a:gd name="T55" fmla="*/ 123 h 261"/>
                <a:gd name="T56" fmla="*/ 8 w 111"/>
                <a:gd name="T57" fmla="*/ 130 h 261"/>
                <a:gd name="T58" fmla="*/ 0 w 111"/>
                <a:gd name="T59" fmla="*/ 130 h 261"/>
                <a:gd name="T60" fmla="*/ 0 w 111"/>
                <a:gd name="T61" fmla="*/ 123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3"/>
            <p:cNvSpPr>
              <a:spLocks/>
            </p:cNvSpPr>
            <p:nvPr/>
          </p:nvSpPr>
          <p:spPr bwMode="auto">
            <a:xfrm rot="5400000">
              <a:off x="1800" y="15339"/>
              <a:ext cx="6" cy="14"/>
            </a:xfrm>
            <a:custGeom>
              <a:avLst/>
              <a:gdLst>
                <a:gd name="T0" fmla="*/ 0 w 15"/>
                <a:gd name="T1" fmla="*/ 0 h 29"/>
                <a:gd name="T2" fmla="*/ 6 w 15"/>
                <a:gd name="T3" fmla="*/ 14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24"/>
            <p:cNvSpPr>
              <a:spLocks/>
            </p:cNvSpPr>
            <p:nvPr/>
          </p:nvSpPr>
          <p:spPr bwMode="auto">
            <a:xfrm rot="5400000">
              <a:off x="1852" y="13215"/>
              <a:ext cx="11" cy="95"/>
            </a:xfrm>
            <a:custGeom>
              <a:avLst/>
              <a:gdLst>
                <a:gd name="T0" fmla="*/ 0 w 16"/>
                <a:gd name="T1" fmla="*/ 87 h 188"/>
                <a:gd name="T2" fmla="*/ 0 w 16"/>
                <a:gd name="T3" fmla="*/ 0 h 188"/>
                <a:gd name="T4" fmla="*/ 11 w 16"/>
                <a:gd name="T5" fmla="*/ 15 h 188"/>
                <a:gd name="T6" fmla="*/ 11 w 16"/>
                <a:gd name="T7" fmla="*/ 43 h 188"/>
                <a:gd name="T8" fmla="*/ 11 w 16"/>
                <a:gd name="T9" fmla="*/ 87 h 188"/>
                <a:gd name="T10" fmla="*/ 0 w 16"/>
                <a:gd name="T11" fmla="*/ 95 h 188"/>
                <a:gd name="T12" fmla="*/ 0 w 16"/>
                <a:gd name="T13" fmla="*/ 87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25"/>
            <p:cNvSpPr>
              <a:spLocks/>
            </p:cNvSpPr>
            <p:nvPr/>
          </p:nvSpPr>
          <p:spPr bwMode="auto">
            <a:xfrm rot="5400000">
              <a:off x="1853" y="13130"/>
              <a:ext cx="17" cy="87"/>
            </a:xfrm>
            <a:custGeom>
              <a:avLst/>
              <a:gdLst>
                <a:gd name="T0" fmla="*/ 0 w 34"/>
                <a:gd name="T1" fmla="*/ 8 h 173"/>
                <a:gd name="T2" fmla="*/ 9 w 34"/>
                <a:gd name="T3" fmla="*/ 0 h 173"/>
                <a:gd name="T4" fmla="*/ 17 w 34"/>
                <a:gd name="T5" fmla="*/ 8 h 173"/>
                <a:gd name="T6" fmla="*/ 17 w 34"/>
                <a:gd name="T7" fmla="*/ 80 h 173"/>
                <a:gd name="T8" fmla="*/ 9 w 34"/>
                <a:gd name="T9" fmla="*/ 87 h 173"/>
                <a:gd name="T10" fmla="*/ 0 w 34"/>
                <a:gd name="T11" fmla="*/ 80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26"/>
            <p:cNvSpPr>
              <a:spLocks/>
            </p:cNvSpPr>
            <p:nvPr/>
          </p:nvSpPr>
          <p:spPr bwMode="auto">
            <a:xfrm rot="5400000">
              <a:off x="1815" y="13588"/>
              <a:ext cx="93" cy="87"/>
            </a:xfrm>
            <a:custGeom>
              <a:avLst/>
              <a:gdLst>
                <a:gd name="T0" fmla="*/ 0 w 177"/>
                <a:gd name="T1" fmla="*/ 80 h 173"/>
                <a:gd name="T2" fmla="*/ 76 w 177"/>
                <a:gd name="T3" fmla="*/ 37 h 173"/>
                <a:gd name="T4" fmla="*/ 68 w 177"/>
                <a:gd name="T5" fmla="*/ 29 h 173"/>
                <a:gd name="T6" fmla="*/ 43 w 177"/>
                <a:gd name="T7" fmla="*/ 15 h 173"/>
                <a:gd name="T8" fmla="*/ 9 w 177"/>
                <a:gd name="T9" fmla="*/ 8 h 173"/>
                <a:gd name="T10" fmla="*/ 0 w 177"/>
                <a:gd name="T11" fmla="*/ 0 h 173"/>
                <a:gd name="T12" fmla="*/ 25 w 177"/>
                <a:gd name="T13" fmla="*/ 8 h 173"/>
                <a:gd name="T14" fmla="*/ 43 w 177"/>
                <a:gd name="T15" fmla="*/ 15 h 173"/>
                <a:gd name="T16" fmla="*/ 76 w 177"/>
                <a:gd name="T17" fmla="*/ 29 h 173"/>
                <a:gd name="T18" fmla="*/ 93 w 177"/>
                <a:gd name="T19" fmla="*/ 37 h 173"/>
                <a:gd name="T20" fmla="*/ 76 w 177"/>
                <a:gd name="T21" fmla="*/ 58 h 173"/>
                <a:gd name="T22" fmla="*/ 50 w 177"/>
                <a:gd name="T23" fmla="*/ 65 h 173"/>
                <a:gd name="T24" fmla="*/ 0 w 177"/>
                <a:gd name="T25" fmla="*/ 87 h 173"/>
                <a:gd name="T26" fmla="*/ 0 w 177"/>
                <a:gd name="T27" fmla="*/ 8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27"/>
            <p:cNvSpPr>
              <a:spLocks/>
            </p:cNvSpPr>
            <p:nvPr/>
          </p:nvSpPr>
          <p:spPr bwMode="auto">
            <a:xfrm rot="5400000">
              <a:off x="1828" y="15456"/>
              <a:ext cx="9" cy="15"/>
            </a:xfrm>
            <a:custGeom>
              <a:avLst/>
              <a:gdLst>
                <a:gd name="T0" fmla="*/ 9 w 16"/>
                <a:gd name="T1" fmla="*/ 0 h 30"/>
                <a:gd name="T2" fmla="*/ 9 w 16"/>
                <a:gd name="T3" fmla="*/ 8 h 30"/>
                <a:gd name="T4" fmla="*/ 9 w 16"/>
                <a:gd name="T5" fmla="*/ 15 h 30"/>
                <a:gd name="T6" fmla="*/ 0 w 16"/>
                <a:gd name="T7" fmla="*/ 8 h 30"/>
                <a:gd name="T8" fmla="*/ 9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28"/>
            <p:cNvSpPr>
              <a:spLocks/>
            </p:cNvSpPr>
            <p:nvPr/>
          </p:nvSpPr>
          <p:spPr bwMode="auto">
            <a:xfrm rot="5400000">
              <a:off x="1022" y="14481"/>
              <a:ext cx="1621" cy="15"/>
            </a:xfrm>
            <a:custGeom>
              <a:avLst/>
              <a:gdLst>
                <a:gd name="T0" fmla="*/ 26 w 3093"/>
                <a:gd name="T1" fmla="*/ 8 h 30"/>
                <a:gd name="T2" fmla="*/ 0 w 3093"/>
                <a:gd name="T3" fmla="*/ 0 h 30"/>
                <a:gd name="T4" fmla="*/ 8 w 3093"/>
                <a:gd name="T5" fmla="*/ 0 h 30"/>
                <a:gd name="T6" fmla="*/ 51 w 3093"/>
                <a:gd name="T7" fmla="*/ 0 h 30"/>
                <a:gd name="T8" fmla="*/ 84 w 3093"/>
                <a:gd name="T9" fmla="*/ 0 h 30"/>
                <a:gd name="T10" fmla="*/ 135 w 3093"/>
                <a:gd name="T11" fmla="*/ 0 h 30"/>
                <a:gd name="T12" fmla="*/ 185 w 3093"/>
                <a:gd name="T13" fmla="*/ 0 h 30"/>
                <a:gd name="T14" fmla="*/ 235 w 3093"/>
                <a:gd name="T15" fmla="*/ 0 h 30"/>
                <a:gd name="T16" fmla="*/ 293 w 3093"/>
                <a:gd name="T17" fmla="*/ 0 h 30"/>
                <a:gd name="T18" fmla="*/ 412 w 3093"/>
                <a:gd name="T19" fmla="*/ 0 h 30"/>
                <a:gd name="T20" fmla="*/ 538 w 3093"/>
                <a:gd name="T21" fmla="*/ 0 h 30"/>
                <a:gd name="T22" fmla="*/ 672 w 3093"/>
                <a:gd name="T23" fmla="*/ 0 h 30"/>
                <a:gd name="T24" fmla="*/ 941 w 3093"/>
                <a:gd name="T25" fmla="*/ 0 h 30"/>
                <a:gd name="T26" fmla="*/ 1075 w 3093"/>
                <a:gd name="T27" fmla="*/ 0 h 30"/>
                <a:gd name="T28" fmla="*/ 1202 w 3093"/>
                <a:gd name="T29" fmla="*/ 0 h 30"/>
                <a:gd name="T30" fmla="*/ 1310 w 3093"/>
                <a:gd name="T31" fmla="*/ 0 h 30"/>
                <a:gd name="T32" fmla="*/ 1361 w 3093"/>
                <a:gd name="T33" fmla="*/ 0 h 30"/>
                <a:gd name="T34" fmla="*/ 1411 w 3093"/>
                <a:gd name="T35" fmla="*/ 0 h 30"/>
                <a:gd name="T36" fmla="*/ 1453 w 3093"/>
                <a:gd name="T37" fmla="*/ 0 h 30"/>
                <a:gd name="T38" fmla="*/ 1495 w 3093"/>
                <a:gd name="T39" fmla="*/ 0 h 30"/>
                <a:gd name="T40" fmla="*/ 1529 w 3093"/>
                <a:gd name="T41" fmla="*/ 0 h 30"/>
                <a:gd name="T42" fmla="*/ 1554 w 3093"/>
                <a:gd name="T43" fmla="*/ 0 h 30"/>
                <a:gd name="T44" fmla="*/ 1579 w 3093"/>
                <a:gd name="T45" fmla="*/ 0 h 30"/>
                <a:gd name="T46" fmla="*/ 1596 w 3093"/>
                <a:gd name="T47" fmla="*/ 0 h 30"/>
                <a:gd name="T48" fmla="*/ 1604 w 3093"/>
                <a:gd name="T49" fmla="*/ 0 h 30"/>
                <a:gd name="T50" fmla="*/ 1613 w 3093"/>
                <a:gd name="T51" fmla="*/ 0 h 30"/>
                <a:gd name="T52" fmla="*/ 1621 w 3093"/>
                <a:gd name="T53" fmla="*/ 8 h 30"/>
                <a:gd name="T54" fmla="*/ 1613 w 3093"/>
                <a:gd name="T55" fmla="*/ 15 h 30"/>
                <a:gd name="T56" fmla="*/ 1604 w 3093"/>
                <a:gd name="T57" fmla="*/ 15 h 30"/>
                <a:gd name="T58" fmla="*/ 1596 w 3093"/>
                <a:gd name="T59" fmla="*/ 15 h 30"/>
                <a:gd name="T60" fmla="*/ 1579 w 3093"/>
                <a:gd name="T61" fmla="*/ 15 h 30"/>
                <a:gd name="T62" fmla="*/ 1546 w 3093"/>
                <a:gd name="T63" fmla="*/ 15 h 30"/>
                <a:gd name="T64" fmla="*/ 1513 w 3093"/>
                <a:gd name="T65" fmla="*/ 15 h 30"/>
                <a:gd name="T66" fmla="*/ 1470 w 3093"/>
                <a:gd name="T67" fmla="*/ 15 h 30"/>
                <a:gd name="T68" fmla="*/ 1420 w 3093"/>
                <a:gd name="T69" fmla="*/ 15 h 30"/>
                <a:gd name="T70" fmla="*/ 1369 w 3093"/>
                <a:gd name="T71" fmla="*/ 15 h 30"/>
                <a:gd name="T72" fmla="*/ 1310 w 3093"/>
                <a:gd name="T73" fmla="*/ 15 h 30"/>
                <a:gd name="T74" fmla="*/ 1243 w 3093"/>
                <a:gd name="T75" fmla="*/ 15 h 30"/>
                <a:gd name="T76" fmla="*/ 1109 w 3093"/>
                <a:gd name="T77" fmla="*/ 15 h 30"/>
                <a:gd name="T78" fmla="*/ 966 w 3093"/>
                <a:gd name="T79" fmla="*/ 15 h 30"/>
                <a:gd name="T80" fmla="*/ 823 w 3093"/>
                <a:gd name="T81" fmla="*/ 15 h 30"/>
                <a:gd name="T82" fmla="*/ 672 w 3093"/>
                <a:gd name="T83" fmla="*/ 15 h 30"/>
                <a:gd name="T84" fmla="*/ 529 w 3093"/>
                <a:gd name="T85" fmla="*/ 8 h 30"/>
                <a:gd name="T86" fmla="*/ 395 w 3093"/>
                <a:gd name="T87" fmla="*/ 8 h 30"/>
                <a:gd name="T88" fmla="*/ 336 w 3093"/>
                <a:gd name="T89" fmla="*/ 8 h 30"/>
                <a:gd name="T90" fmla="*/ 277 w 3093"/>
                <a:gd name="T91" fmla="*/ 8 h 30"/>
                <a:gd name="T92" fmla="*/ 218 w 3093"/>
                <a:gd name="T93" fmla="*/ 8 h 30"/>
                <a:gd name="T94" fmla="*/ 177 w 3093"/>
                <a:gd name="T95" fmla="*/ 8 h 30"/>
                <a:gd name="T96" fmla="*/ 135 w 3093"/>
                <a:gd name="T97" fmla="*/ 8 h 30"/>
                <a:gd name="T98" fmla="*/ 101 w 3093"/>
                <a:gd name="T99" fmla="*/ 8 h 30"/>
                <a:gd name="T100" fmla="*/ 67 w 3093"/>
                <a:gd name="T101" fmla="*/ 8 h 30"/>
                <a:gd name="T102" fmla="*/ 51 w 3093"/>
                <a:gd name="T103" fmla="*/ 8 h 30"/>
                <a:gd name="T104" fmla="*/ 33 w 3093"/>
                <a:gd name="T105" fmla="*/ 8 h 30"/>
                <a:gd name="T106" fmla="*/ 26 w 3093"/>
                <a:gd name="T107" fmla="*/ 8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29"/>
            <p:cNvSpPr>
              <a:spLocks/>
            </p:cNvSpPr>
            <p:nvPr/>
          </p:nvSpPr>
          <p:spPr bwMode="auto">
            <a:xfrm rot="5400000">
              <a:off x="1840" y="13292"/>
              <a:ext cx="50" cy="49"/>
            </a:xfrm>
            <a:custGeom>
              <a:avLst/>
              <a:gdLst>
                <a:gd name="T0" fmla="*/ 0 w 96"/>
                <a:gd name="T1" fmla="*/ 0 h 100"/>
                <a:gd name="T2" fmla="*/ 17 w 96"/>
                <a:gd name="T3" fmla="*/ 0 h 100"/>
                <a:gd name="T4" fmla="*/ 33 w 96"/>
                <a:gd name="T5" fmla="*/ 6 h 100"/>
                <a:gd name="T6" fmla="*/ 42 w 96"/>
                <a:gd name="T7" fmla="*/ 14 h 100"/>
                <a:gd name="T8" fmla="*/ 50 w 96"/>
                <a:gd name="T9" fmla="*/ 21 h 100"/>
                <a:gd name="T10" fmla="*/ 50 w 96"/>
                <a:gd name="T11" fmla="*/ 27 h 100"/>
                <a:gd name="T12" fmla="*/ 33 w 96"/>
                <a:gd name="T13" fmla="*/ 35 h 100"/>
                <a:gd name="T14" fmla="*/ 25 w 96"/>
                <a:gd name="T15" fmla="*/ 42 h 100"/>
                <a:gd name="T16" fmla="*/ 0 w 96"/>
                <a:gd name="T17" fmla="*/ 49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0"/>
            <p:cNvSpPr>
              <a:spLocks/>
            </p:cNvSpPr>
            <p:nvPr/>
          </p:nvSpPr>
          <p:spPr bwMode="auto">
            <a:xfrm rot="5400000">
              <a:off x="1810" y="13548"/>
              <a:ext cx="110" cy="49"/>
            </a:xfrm>
            <a:custGeom>
              <a:avLst/>
              <a:gdLst>
                <a:gd name="T0" fmla="*/ 34 w 208"/>
                <a:gd name="T1" fmla="*/ 35 h 100"/>
                <a:gd name="T2" fmla="*/ 25 w 208"/>
                <a:gd name="T3" fmla="*/ 27 h 100"/>
                <a:gd name="T4" fmla="*/ 16 w 208"/>
                <a:gd name="T5" fmla="*/ 27 h 100"/>
                <a:gd name="T6" fmla="*/ 8 w 208"/>
                <a:gd name="T7" fmla="*/ 21 h 100"/>
                <a:gd name="T8" fmla="*/ 0 w 208"/>
                <a:gd name="T9" fmla="*/ 21 h 100"/>
                <a:gd name="T10" fmla="*/ 16 w 208"/>
                <a:gd name="T11" fmla="*/ 21 h 100"/>
                <a:gd name="T12" fmla="*/ 34 w 208"/>
                <a:gd name="T13" fmla="*/ 14 h 100"/>
                <a:gd name="T14" fmla="*/ 42 w 208"/>
                <a:gd name="T15" fmla="*/ 0 h 100"/>
                <a:gd name="T16" fmla="*/ 76 w 208"/>
                <a:gd name="T17" fmla="*/ 6 h 100"/>
                <a:gd name="T18" fmla="*/ 110 w 208"/>
                <a:gd name="T19" fmla="*/ 21 h 100"/>
                <a:gd name="T20" fmla="*/ 102 w 208"/>
                <a:gd name="T21" fmla="*/ 35 h 100"/>
                <a:gd name="T22" fmla="*/ 85 w 208"/>
                <a:gd name="T23" fmla="*/ 35 h 100"/>
                <a:gd name="T24" fmla="*/ 42 w 208"/>
                <a:gd name="T25" fmla="*/ 49 h 100"/>
                <a:gd name="T26" fmla="*/ 34 w 208"/>
                <a:gd name="T27" fmla="*/ 35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1"/>
            <p:cNvSpPr>
              <a:spLocks/>
            </p:cNvSpPr>
            <p:nvPr/>
          </p:nvSpPr>
          <p:spPr bwMode="auto">
            <a:xfrm rot="5400000">
              <a:off x="1772" y="14416"/>
              <a:ext cx="1185" cy="1021"/>
            </a:xfrm>
            <a:custGeom>
              <a:avLst/>
              <a:gdLst>
                <a:gd name="T0" fmla="*/ 101 w 2259"/>
                <a:gd name="T1" fmla="*/ 1007 h 2042"/>
                <a:gd name="T2" fmla="*/ 58 w 2259"/>
                <a:gd name="T3" fmla="*/ 927 h 2042"/>
                <a:gd name="T4" fmla="*/ 17 w 2259"/>
                <a:gd name="T5" fmla="*/ 941 h 2042"/>
                <a:gd name="T6" fmla="*/ 243 w 2259"/>
                <a:gd name="T7" fmla="*/ 898 h 2042"/>
                <a:gd name="T8" fmla="*/ 547 w 2259"/>
                <a:gd name="T9" fmla="*/ 986 h 2042"/>
                <a:gd name="T10" fmla="*/ 513 w 2259"/>
                <a:gd name="T11" fmla="*/ 703 h 2042"/>
                <a:gd name="T12" fmla="*/ 520 w 2259"/>
                <a:gd name="T13" fmla="*/ 572 h 2042"/>
                <a:gd name="T14" fmla="*/ 504 w 2259"/>
                <a:gd name="T15" fmla="*/ 565 h 2042"/>
                <a:gd name="T16" fmla="*/ 605 w 2259"/>
                <a:gd name="T17" fmla="*/ 637 h 2042"/>
                <a:gd name="T18" fmla="*/ 529 w 2259"/>
                <a:gd name="T19" fmla="*/ 724 h 2042"/>
                <a:gd name="T20" fmla="*/ 462 w 2259"/>
                <a:gd name="T21" fmla="*/ 855 h 2042"/>
                <a:gd name="T22" fmla="*/ 504 w 2259"/>
                <a:gd name="T23" fmla="*/ 797 h 2042"/>
                <a:gd name="T24" fmla="*/ 547 w 2259"/>
                <a:gd name="T25" fmla="*/ 811 h 2042"/>
                <a:gd name="T26" fmla="*/ 504 w 2259"/>
                <a:gd name="T27" fmla="*/ 761 h 2042"/>
                <a:gd name="T28" fmla="*/ 622 w 2259"/>
                <a:gd name="T29" fmla="*/ 724 h 2042"/>
                <a:gd name="T30" fmla="*/ 714 w 2259"/>
                <a:gd name="T31" fmla="*/ 768 h 2042"/>
                <a:gd name="T32" fmla="*/ 723 w 2259"/>
                <a:gd name="T33" fmla="*/ 848 h 2042"/>
                <a:gd name="T34" fmla="*/ 630 w 2259"/>
                <a:gd name="T35" fmla="*/ 927 h 2042"/>
                <a:gd name="T36" fmla="*/ 580 w 2259"/>
                <a:gd name="T37" fmla="*/ 898 h 2042"/>
                <a:gd name="T38" fmla="*/ 513 w 2259"/>
                <a:gd name="T39" fmla="*/ 855 h 2042"/>
                <a:gd name="T40" fmla="*/ 731 w 2259"/>
                <a:gd name="T41" fmla="*/ 949 h 2042"/>
                <a:gd name="T42" fmla="*/ 773 w 2259"/>
                <a:gd name="T43" fmla="*/ 710 h 2042"/>
                <a:gd name="T44" fmla="*/ 958 w 2259"/>
                <a:gd name="T45" fmla="*/ 695 h 2042"/>
                <a:gd name="T46" fmla="*/ 1118 w 2259"/>
                <a:gd name="T47" fmla="*/ 507 h 2042"/>
                <a:gd name="T48" fmla="*/ 966 w 2259"/>
                <a:gd name="T49" fmla="*/ 486 h 2042"/>
                <a:gd name="T50" fmla="*/ 1092 w 2259"/>
                <a:gd name="T51" fmla="*/ 521 h 2042"/>
                <a:gd name="T52" fmla="*/ 1042 w 2259"/>
                <a:gd name="T53" fmla="*/ 623 h 2042"/>
                <a:gd name="T54" fmla="*/ 958 w 2259"/>
                <a:gd name="T55" fmla="*/ 667 h 2042"/>
                <a:gd name="T56" fmla="*/ 832 w 2259"/>
                <a:gd name="T57" fmla="*/ 608 h 2042"/>
                <a:gd name="T58" fmla="*/ 824 w 2259"/>
                <a:gd name="T59" fmla="*/ 478 h 2042"/>
                <a:gd name="T60" fmla="*/ 949 w 2259"/>
                <a:gd name="T61" fmla="*/ 399 h 2042"/>
                <a:gd name="T62" fmla="*/ 949 w 2259"/>
                <a:gd name="T63" fmla="*/ 384 h 2042"/>
                <a:gd name="T64" fmla="*/ 790 w 2259"/>
                <a:gd name="T65" fmla="*/ 529 h 2042"/>
                <a:gd name="T66" fmla="*/ 655 w 2259"/>
                <a:gd name="T67" fmla="*/ 500 h 2042"/>
                <a:gd name="T68" fmla="*/ 698 w 2259"/>
                <a:gd name="T69" fmla="*/ 456 h 2042"/>
                <a:gd name="T70" fmla="*/ 773 w 2259"/>
                <a:gd name="T71" fmla="*/ 471 h 2042"/>
                <a:gd name="T72" fmla="*/ 1126 w 2259"/>
                <a:gd name="T73" fmla="*/ 456 h 2042"/>
                <a:gd name="T74" fmla="*/ 1034 w 2259"/>
                <a:gd name="T75" fmla="*/ 253 h 2042"/>
                <a:gd name="T76" fmla="*/ 1118 w 2259"/>
                <a:gd name="T77" fmla="*/ 15 h 2042"/>
                <a:gd name="T78" fmla="*/ 1109 w 2259"/>
                <a:gd name="T79" fmla="*/ 58 h 2042"/>
                <a:gd name="T80" fmla="*/ 1126 w 2259"/>
                <a:gd name="T81" fmla="*/ 0 h 2042"/>
                <a:gd name="T82" fmla="*/ 1126 w 2259"/>
                <a:gd name="T83" fmla="*/ 145 h 2042"/>
                <a:gd name="T84" fmla="*/ 1135 w 2259"/>
                <a:gd name="T85" fmla="*/ 319 h 2042"/>
                <a:gd name="T86" fmla="*/ 1151 w 2259"/>
                <a:gd name="T87" fmla="*/ 210 h 2042"/>
                <a:gd name="T88" fmla="*/ 1051 w 2259"/>
                <a:gd name="T89" fmla="*/ 239 h 2042"/>
                <a:gd name="T90" fmla="*/ 1135 w 2259"/>
                <a:gd name="T91" fmla="*/ 637 h 2042"/>
                <a:gd name="T92" fmla="*/ 1177 w 2259"/>
                <a:gd name="T93" fmla="*/ 746 h 2042"/>
                <a:gd name="T94" fmla="*/ 1042 w 2259"/>
                <a:gd name="T95" fmla="*/ 768 h 2042"/>
                <a:gd name="T96" fmla="*/ 1126 w 2259"/>
                <a:gd name="T97" fmla="*/ 746 h 2042"/>
                <a:gd name="T98" fmla="*/ 773 w 2259"/>
                <a:gd name="T99" fmla="*/ 652 h 2042"/>
                <a:gd name="T100" fmla="*/ 883 w 2259"/>
                <a:gd name="T101" fmla="*/ 964 h 2042"/>
                <a:gd name="T102" fmla="*/ 891 w 2259"/>
                <a:gd name="T103" fmla="*/ 891 h 2042"/>
                <a:gd name="T104" fmla="*/ 908 w 2259"/>
                <a:gd name="T105" fmla="*/ 1007 h 2042"/>
                <a:gd name="T106" fmla="*/ 798 w 2259"/>
                <a:gd name="T107" fmla="*/ 913 h 2042"/>
                <a:gd name="T108" fmla="*/ 588 w 2259"/>
                <a:gd name="T109" fmla="*/ 1014 h 2042"/>
                <a:gd name="T110" fmla="*/ 201 w 2259"/>
                <a:gd name="T111" fmla="*/ 956 h 2042"/>
                <a:gd name="T112" fmla="*/ 277 w 2259"/>
                <a:gd name="T113" fmla="*/ 935 h 2042"/>
                <a:gd name="T114" fmla="*/ 218 w 2259"/>
                <a:gd name="T115" fmla="*/ 1014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32"/>
            <p:cNvSpPr>
              <a:spLocks/>
            </p:cNvSpPr>
            <p:nvPr/>
          </p:nvSpPr>
          <p:spPr bwMode="auto">
            <a:xfrm rot="5400000">
              <a:off x="1488" y="14066"/>
              <a:ext cx="1152" cy="391"/>
            </a:xfrm>
            <a:custGeom>
              <a:avLst/>
              <a:gdLst>
                <a:gd name="T0" fmla="*/ 9 w 2197"/>
                <a:gd name="T1" fmla="*/ 384 h 783"/>
                <a:gd name="T2" fmla="*/ 0 w 2197"/>
                <a:gd name="T3" fmla="*/ 370 h 783"/>
                <a:gd name="T4" fmla="*/ 127 w 2197"/>
                <a:gd name="T5" fmla="*/ 370 h 783"/>
                <a:gd name="T6" fmla="*/ 539 w 2197"/>
                <a:gd name="T7" fmla="*/ 376 h 783"/>
                <a:gd name="T8" fmla="*/ 597 w 2197"/>
                <a:gd name="T9" fmla="*/ 370 h 783"/>
                <a:gd name="T10" fmla="*/ 606 w 2197"/>
                <a:gd name="T11" fmla="*/ 370 h 783"/>
                <a:gd name="T12" fmla="*/ 606 w 2197"/>
                <a:gd name="T13" fmla="*/ 275 h 783"/>
                <a:gd name="T14" fmla="*/ 606 w 2197"/>
                <a:gd name="T15" fmla="*/ 268 h 783"/>
                <a:gd name="T16" fmla="*/ 731 w 2197"/>
                <a:gd name="T17" fmla="*/ 268 h 783"/>
                <a:gd name="T18" fmla="*/ 791 w 2197"/>
                <a:gd name="T19" fmla="*/ 260 h 783"/>
                <a:gd name="T20" fmla="*/ 841 w 2197"/>
                <a:gd name="T21" fmla="*/ 254 h 783"/>
                <a:gd name="T22" fmla="*/ 900 w 2197"/>
                <a:gd name="T23" fmla="*/ 239 h 783"/>
                <a:gd name="T24" fmla="*/ 950 w 2197"/>
                <a:gd name="T25" fmla="*/ 217 h 783"/>
                <a:gd name="T26" fmla="*/ 1001 w 2197"/>
                <a:gd name="T27" fmla="*/ 188 h 783"/>
                <a:gd name="T28" fmla="*/ 1042 w 2197"/>
                <a:gd name="T29" fmla="*/ 159 h 783"/>
                <a:gd name="T30" fmla="*/ 1076 w 2197"/>
                <a:gd name="T31" fmla="*/ 123 h 783"/>
                <a:gd name="T32" fmla="*/ 1110 w 2197"/>
                <a:gd name="T33" fmla="*/ 79 h 783"/>
                <a:gd name="T34" fmla="*/ 1143 w 2197"/>
                <a:gd name="T35" fmla="*/ 0 h 783"/>
                <a:gd name="T36" fmla="*/ 1152 w 2197"/>
                <a:gd name="T37" fmla="*/ 7 h 783"/>
                <a:gd name="T38" fmla="*/ 1152 w 2197"/>
                <a:gd name="T39" fmla="*/ 21 h 783"/>
                <a:gd name="T40" fmla="*/ 1143 w 2197"/>
                <a:gd name="T41" fmla="*/ 43 h 783"/>
                <a:gd name="T42" fmla="*/ 1135 w 2197"/>
                <a:gd name="T43" fmla="*/ 79 h 783"/>
                <a:gd name="T44" fmla="*/ 1110 w 2197"/>
                <a:gd name="T45" fmla="*/ 108 h 783"/>
                <a:gd name="T46" fmla="*/ 1076 w 2197"/>
                <a:gd name="T47" fmla="*/ 145 h 783"/>
                <a:gd name="T48" fmla="*/ 1051 w 2197"/>
                <a:gd name="T49" fmla="*/ 173 h 783"/>
                <a:gd name="T50" fmla="*/ 1017 w 2197"/>
                <a:gd name="T51" fmla="*/ 203 h 783"/>
                <a:gd name="T52" fmla="*/ 976 w 2197"/>
                <a:gd name="T53" fmla="*/ 224 h 783"/>
                <a:gd name="T54" fmla="*/ 934 w 2197"/>
                <a:gd name="T55" fmla="*/ 246 h 783"/>
                <a:gd name="T56" fmla="*/ 891 w 2197"/>
                <a:gd name="T57" fmla="*/ 254 h 783"/>
                <a:gd name="T58" fmla="*/ 816 w 2197"/>
                <a:gd name="T59" fmla="*/ 275 h 783"/>
                <a:gd name="T60" fmla="*/ 782 w 2197"/>
                <a:gd name="T61" fmla="*/ 282 h 783"/>
                <a:gd name="T62" fmla="*/ 740 w 2197"/>
                <a:gd name="T63" fmla="*/ 282 h 783"/>
                <a:gd name="T64" fmla="*/ 631 w 2197"/>
                <a:gd name="T65" fmla="*/ 289 h 783"/>
                <a:gd name="T66" fmla="*/ 623 w 2197"/>
                <a:gd name="T67" fmla="*/ 297 h 783"/>
                <a:gd name="T68" fmla="*/ 623 w 2197"/>
                <a:gd name="T69" fmla="*/ 391 h 783"/>
                <a:gd name="T70" fmla="*/ 9 w 2197"/>
                <a:gd name="T71" fmla="*/ 384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33"/>
            <p:cNvSpPr>
              <a:spLocks/>
            </p:cNvSpPr>
            <p:nvPr/>
          </p:nvSpPr>
          <p:spPr bwMode="auto">
            <a:xfrm rot="5400000">
              <a:off x="1866" y="15568"/>
              <a:ext cx="26" cy="9"/>
            </a:xfrm>
            <a:custGeom>
              <a:avLst/>
              <a:gdLst>
                <a:gd name="T0" fmla="*/ 0 w 48"/>
                <a:gd name="T1" fmla="*/ 0 h 15"/>
                <a:gd name="T2" fmla="*/ 9 w 48"/>
                <a:gd name="T3" fmla="*/ 0 h 15"/>
                <a:gd name="T4" fmla="*/ 26 w 48"/>
                <a:gd name="T5" fmla="*/ 0 h 15"/>
                <a:gd name="T6" fmla="*/ 18 w 48"/>
                <a:gd name="T7" fmla="*/ 9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34"/>
            <p:cNvSpPr>
              <a:spLocks/>
            </p:cNvSpPr>
            <p:nvPr/>
          </p:nvSpPr>
          <p:spPr bwMode="auto">
            <a:xfrm rot="5400000">
              <a:off x="1550" y="13981"/>
              <a:ext cx="1184" cy="494"/>
            </a:xfrm>
            <a:custGeom>
              <a:avLst/>
              <a:gdLst>
                <a:gd name="T0" fmla="*/ 0 w 2261"/>
                <a:gd name="T1" fmla="*/ 479 h 985"/>
                <a:gd name="T2" fmla="*/ 9 w 2261"/>
                <a:gd name="T3" fmla="*/ 464 h 985"/>
                <a:gd name="T4" fmla="*/ 59 w 2261"/>
                <a:gd name="T5" fmla="*/ 457 h 985"/>
                <a:gd name="T6" fmla="*/ 596 w 2261"/>
                <a:gd name="T7" fmla="*/ 464 h 985"/>
                <a:gd name="T8" fmla="*/ 596 w 2261"/>
                <a:gd name="T9" fmla="*/ 457 h 985"/>
                <a:gd name="T10" fmla="*/ 605 w 2261"/>
                <a:gd name="T11" fmla="*/ 356 h 985"/>
                <a:gd name="T12" fmla="*/ 731 w 2261"/>
                <a:gd name="T13" fmla="*/ 356 h 985"/>
                <a:gd name="T14" fmla="*/ 798 w 2261"/>
                <a:gd name="T15" fmla="*/ 348 h 985"/>
                <a:gd name="T16" fmla="*/ 856 w 2261"/>
                <a:gd name="T17" fmla="*/ 342 h 985"/>
                <a:gd name="T18" fmla="*/ 915 w 2261"/>
                <a:gd name="T19" fmla="*/ 326 h 985"/>
                <a:gd name="T20" fmla="*/ 966 w 2261"/>
                <a:gd name="T21" fmla="*/ 304 h 985"/>
                <a:gd name="T22" fmla="*/ 1016 w 2261"/>
                <a:gd name="T23" fmla="*/ 276 h 985"/>
                <a:gd name="T24" fmla="*/ 1041 w 2261"/>
                <a:gd name="T25" fmla="*/ 261 h 985"/>
                <a:gd name="T26" fmla="*/ 1066 w 2261"/>
                <a:gd name="T27" fmla="*/ 239 h 985"/>
                <a:gd name="T28" fmla="*/ 1083 w 2261"/>
                <a:gd name="T29" fmla="*/ 210 h 985"/>
                <a:gd name="T30" fmla="*/ 1109 w 2261"/>
                <a:gd name="T31" fmla="*/ 182 h 985"/>
                <a:gd name="T32" fmla="*/ 1125 w 2261"/>
                <a:gd name="T33" fmla="*/ 152 h 985"/>
                <a:gd name="T34" fmla="*/ 1134 w 2261"/>
                <a:gd name="T35" fmla="*/ 123 h 985"/>
                <a:gd name="T36" fmla="*/ 1150 w 2261"/>
                <a:gd name="T37" fmla="*/ 65 h 985"/>
                <a:gd name="T38" fmla="*/ 1159 w 2261"/>
                <a:gd name="T39" fmla="*/ 0 h 985"/>
                <a:gd name="T40" fmla="*/ 1176 w 2261"/>
                <a:gd name="T41" fmla="*/ 0 h 985"/>
                <a:gd name="T42" fmla="*/ 1184 w 2261"/>
                <a:gd name="T43" fmla="*/ 8 h 985"/>
                <a:gd name="T44" fmla="*/ 1184 w 2261"/>
                <a:gd name="T45" fmla="*/ 36 h 985"/>
                <a:gd name="T46" fmla="*/ 1184 w 2261"/>
                <a:gd name="T47" fmla="*/ 65 h 985"/>
                <a:gd name="T48" fmla="*/ 1184 w 2261"/>
                <a:gd name="T49" fmla="*/ 101 h 985"/>
                <a:gd name="T50" fmla="*/ 1167 w 2261"/>
                <a:gd name="T51" fmla="*/ 130 h 985"/>
                <a:gd name="T52" fmla="*/ 1142 w 2261"/>
                <a:gd name="T53" fmla="*/ 196 h 985"/>
                <a:gd name="T54" fmla="*/ 1109 w 2261"/>
                <a:gd name="T55" fmla="*/ 247 h 985"/>
                <a:gd name="T56" fmla="*/ 1075 w 2261"/>
                <a:gd name="T57" fmla="*/ 283 h 985"/>
                <a:gd name="T58" fmla="*/ 1033 w 2261"/>
                <a:gd name="T59" fmla="*/ 312 h 985"/>
                <a:gd name="T60" fmla="*/ 991 w 2261"/>
                <a:gd name="T61" fmla="*/ 334 h 985"/>
                <a:gd name="T62" fmla="*/ 949 w 2261"/>
                <a:gd name="T63" fmla="*/ 356 h 985"/>
                <a:gd name="T64" fmla="*/ 899 w 2261"/>
                <a:gd name="T65" fmla="*/ 370 h 985"/>
                <a:gd name="T66" fmla="*/ 856 w 2261"/>
                <a:gd name="T67" fmla="*/ 378 h 985"/>
                <a:gd name="T68" fmla="*/ 806 w 2261"/>
                <a:gd name="T69" fmla="*/ 385 h 985"/>
                <a:gd name="T70" fmla="*/ 756 w 2261"/>
                <a:gd name="T71" fmla="*/ 385 h 985"/>
                <a:gd name="T72" fmla="*/ 698 w 2261"/>
                <a:gd name="T73" fmla="*/ 385 h 985"/>
                <a:gd name="T74" fmla="*/ 646 w 2261"/>
                <a:gd name="T75" fmla="*/ 385 h 985"/>
                <a:gd name="T76" fmla="*/ 638 w 2261"/>
                <a:gd name="T77" fmla="*/ 385 h 985"/>
                <a:gd name="T78" fmla="*/ 638 w 2261"/>
                <a:gd name="T79" fmla="*/ 494 h 985"/>
                <a:gd name="T80" fmla="*/ 630 w 2261"/>
                <a:gd name="T81" fmla="*/ 494 h 985"/>
                <a:gd name="T82" fmla="*/ 9 w 2261"/>
                <a:gd name="T83" fmla="*/ 486 h 985"/>
                <a:gd name="T84" fmla="*/ 0 w 2261"/>
                <a:gd name="T85" fmla="*/ 479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35"/>
            <p:cNvSpPr>
              <a:spLocks/>
            </p:cNvSpPr>
            <p:nvPr/>
          </p:nvSpPr>
          <p:spPr bwMode="auto">
            <a:xfrm rot="5400000">
              <a:off x="1971" y="15567"/>
              <a:ext cx="35" cy="139"/>
            </a:xfrm>
            <a:custGeom>
              <a:avLst/>
              <a:gdLst>
                <a:gd name="T0" fmla="*/ 26 w 64"/>
                <a:gd name="T1" fmla="*/ 110 h 275"/>
                <a:gd name="T2" fmla="*/ 26 w 64"/>
                <a:gd name="T3" fmla="*/ 80 h 275"/>
                <a:gd name="T4" fmla="*/ 17 w 64"/>
                <a:gd name="T5" fmla="*/ 52 h 275"/>
                <a:gd name="T6" fmla="*/ 9 w 64"/>
                <a:gd name="T7" fmla="*/ 29 h 275"/>
                <a:gd name="T8" fmla="*/ 0 w 64"/>
                <a:gd name="T9" fmla="*/ 8 h 275"/>
                <a:gd name="T10" fmla="*/ 0 w 64"/>
                <a:gd name="T11" fmla="*/ 0 h 275"/>
                <a:gd name="T12" fmla="*/ 17 w 64"/>
                <a:gd name="T13" fmla="*/ 29 h 275"/>
                <a:gd name="T14" fmla="*/ 35 w 64"/>
                <a:gd name="T15" fmla="*/ 58 h 275"/>
                <a:gd name="T16" fmla="*/ 35 w 64"/>
                <a:gd name="T17" fmla="*/ 95 h 275"/>
                <a:gd name="T18" fmla="*/ 26 w 64"/>
                <a:gd name="T19" fmla="*/ 131 h 275"/>
                <a:gd name="T20" fmla="*/ 17 w 64"/>
                <a:gd name="T21" fmla="*/ 139 h 275"/>
                <a:gd name="T22" fmla="*/ 17 w 64"/>
                <a:gd name="T23" fmla="*/ 131 h 275"/>
                <a:gd name="T24" fmla="*/ 17 w 64"/>
                <a:gd name="T25" fmla="*/ 124 h 275"/>
                <a:gd name="T26" fmla="*/ 26 w 64"/>
                <a:gd name="T27" fmla="*/ 110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36"/>
            <p:cNvSpPr>
              <a:spLocks/>
            </p:cNvSpPr>
            <p:nvPr/>
          </p:nvSpPr>
          <p:spPr bwMode="auto">
            <a:xfrm rot="5400000">
              <a:off x="1899" y="15178"/>
              <a:ext cx="301" cy="261"/>
            </a:xfrm>
            <a:custGeom>
              <a:avLst/>
              <a:gdLst>
                <a:gd name="T0" fmla="*/ 201 w 577"/>
                <a:gd name="T1" fmla="*/ 232 h 522"/>
                <a:gd name="T2" fmla="*/ 209 w 577"/>
                <a:gd name="T3" fmla="*/ 232 h 522"/>
                <a:gd name="T4" fmla="*/ 217 w 577"/>
                <a:gd name="T5" fmla="*/ 232 h 522"/>
                <a:gd name="T6" fmla="*/ 226 w 577"/>
                <a:gd name="T7" fmla="*/ 225 h 522"/>
                <a:gd name="T8" fmla="*/ 226 w 577"/>
                <a:gd name="T9" fmla="*/ 218 h 522"/>
                <a:gd name="T10" fmla="*/ 192 w 577"/>
                <a:gd name="T11" fmla="*/ 203 h 522"/>
                <a:gd name="T12" fmla="*/ 176 w 577"/>
                <a:gd name="T13" fmla="*/ 181 h 522"/>
                <a:gd name="T14" fmla="*/ 176 w 577"/>
                <a:gd name="T15" fmla="*/ 175 h 522"/>
                <a:gd name="T16" fmla="*/ 176 w 577"/>
                <a:gd name="T17" fmla="*/ 167 h 522"/>
                <a:gd name="T18" fmla="*/ 192 w 577"/>
                <a:gd name="T19" fmla="*/ 160 h 522"/>
                <a:gd name="T20" fmla="*/ 209 w 577"/>
                <a:gd name="T21" fmla="*/ 167 h 522"/>
                <a:gd name="T22" fmla="*/ 226 w 577"/>
                <a:gd name="T23" fmla="*/ 175 h 522"/>
                <a:gd name="T24" fmla="*/ 242 w 577"/>
                <a:gd name="T25" fmla="*/ 196 h 522"/>
                <a:gd name="T26" fmla="*/ 259 w 577"/>
                <a:gd name="T27" fmla="*/ 196 h 522"/>
                <a:gd name="T28" fmla="*/ 259 w 577"/>
                <a:gd name="T29" fmla="*/ 189 h 522"/>
                <a:gd name="T30" fmla="*/ 234 w 577"/>
                <a:gd name="T31" fmla="*/ 153 h 522"/>
                <a:gd name="T32" fmla="*/ 217 w 577"/>
                <a:gd name="T33" fmla="*/ 145 h 522"/>
                <a:gd name="T34" fmla="*/ 201 w 577"/>
                <a:gd name="T35" fmla="*/ 131 h 522"/>
                <a:gd name="T36" fmla="*/ 176 w 577"/>
                <a:gd name="T37" fmla="*/ 131 h 522"/>
                <a:gd name="T38" fmla="*/ 159 w 577"/>
                <a:gd name="T39" fmla="*/ 138 h 522"/>
                <a:gd name="T40" fmla="*/ 151 w 577"/>
                <a:gd name="T41" fmla="*/ 145 h 522"/>
                <a:gd name="T42" fmla="*/ 151 w 577"/>
                <a:gd name="T43" fmla="*/ 153 h 522"/>
                <a:gd name="T44" fmla="*/ 142 w 577"/>
                <a:gd name="T45" fmla="*/ 175 h 522"/>
                <a:gd name="T46" fmla="*/ 167 w 577"/>
                <a:gd name="T47" fmla="*/ 203 h 522"/>
                <a:gd name="T48" fmla="*/ 201 w 577"/>
                <a:gd name="T49" fmla="*/ 225 h 522"/>
                <a:gd name="T50" fmla="*/ 176 w 577"/>
                <a:gd name="T51" fmla="*/ 218 h 522"/>
                <a:gd name="T52" fmla="*/ 159 w 577"/>
                <a:gd name="T53" fmla="*/ 203 h 522"/>
                <a:gd name="T54" fmla="*/ 142 w 577"/>
                <a:gd name="T55" fmla="*/ 189 h 522"/>
                <a:gd name="T56" fmla="*/ 134 w 577"/>
                <a:gd name="T57" fmla="*/ 167 h 522"/>
                <a:gd name="T58" fmla="*/ 134 w 577"/>
                <a:gd name="T59" fmla="*/ 160 h 522"/>
                <a:gd name="T60" fmla="*/ 134 w 577"/>
                <a:gd name="T61" fmla="*/ 153 h 522"/>
                <a:gd name="T62" fmla="*/ 134 w 577"/>
                <a:gd name="T63" fmla="*/ 138 h 522"/>
                <a:gd name="T64" fmla="*/ 125 w 577"/>
                <a:gd name="T65" fmla="*/ 131 h 522"/>
                <a:gd name="T66" fmla="*/ 100 w 577"/>
                <a:gd name="T67" fmla="*/ 145 h 522"/>
                <a:gd name="T68" fmla="*/ 92 w 577"/>
                <a:gd name="T69" fmla="*/ 145 h 522"/>
                <a:gd name="T70" fmla="*/ 75 w 577"/>
                <a:gd name="T71" fmla="*/ 145 h 522"/>
                <a:gd name="T72" fmla="*/ 59 w 577"/>
                <a:gd name="T73" fmla="*/ 138 h 522"/>
                <a:gd name="T74" fmla="*/ 50 w 577"/>
                <a:gd name="T75" fmla="*/ 131 h 522"/>
                <a:gd name="T76" fmla="*/ 34 w 577"/>
                <a:gd name="T77" fmla="*/ 94 h 522"/>
                <a:gd name="T78" fmla="*/ 34 w 577"/>
                <a:gd name="T79" fmla="*/ 73 h 522"/>
                <a:gd name="T80" fmla="*/ 17 w 577"/>
                <a:gd name="T81" fmla="*/ 37 h 522"/>
                <a:gd name="T82" fmla="*/ 0 w 577"/>
                <a:gd name="T83" fmla="*/ 0 h 522"/>
                <a:gd name="T84" fmla="*/ 59 w 577"/>
                <a:gd name="T85" fmla="*/ 29 h 522"/>
                <a:gd name="T86" fmla="*/ 134 w 577"/>
                <a:gd name="T87" fmla="*/ 51 h 522"/>
                <a:gd name="T88" fmla="*/ 151 w 577"/>
                <a:gd name="T89" fmla="*/ 66 h 522"/>
                <a:gd name="T90" fmla="*/ 151 w 577"/>
                <a:gd name="T91" fmla="*/ 73 h 522"/>
                <a:gd name="T92" fmla="*/ 159 w 577"/>
                <a:gd name="T93" fmla="*/ 88 h 522"/>
                <a:gd name="T94" fmla="*/ 159 w 577"/>
                <a:gd name="T95" fmla="*/ 94 h 522"/>
                <a:gd name="T96" fmla="*/ 151 w 577"/>
                <a:gd name="T97" fmla="*/ 102 h 522"/>
                <a:gd name="T98" fmla="*/ 151 w 577"/>
                <a:gd name="T99" fmla="*/ 116 h 522"/>
                <a:gd name="T100" fmla="*/ 159 w 577"/>
                <a:gd name="T101" fmla="*/ 124 h 522"/>
                <a:gd name="T102" fmla="*/ 167 w 577"/>
                <a:gd name="T103" fmla="*/ 116 h 522"/>
                <a:gd name="T104" fmla="*/ 184 w 577"/>
                <a:gd name="T105" fmla="*/ 116 h 522"/>
                <a:gd name="T106" fmla="*/ 209 w 577"/>
                <a:gd name="T107" fmla="*/ 131 h 522"/>
                <a:gd name="T108" fmla="*/ 242 w 577"/>
                <a:gd name="T109" fmla="*/ 160 h 522"/>
                <a:gd name="T110" fmla="*/ 267 w 577"/>
                <a:gd name="T111" fmla="*/ 181 h 522"/>
                <a:gd name="T112" fmla="*/ 276 w 577"/>
                <a:gd name="T113" fmla="*/ 203 h 522"/>
                <a:gd name="T114" fmla="*/ 301 w 577"/>
                <a:gd name="T115" fmla="*/ 261 h 522"/>
                <a:gd name="T116" fmla="*/ 242 w 577"/>
                <a:gd name="T117" fmla="*/ 246 h 522"/>
                <a:gd name="T118" fmla="*/ 217 w 577"/>
                <a:gd name="T119" fmla="*/ 240 h 522"/>
                <a:gd name="T120" fmla="*/ 201 w 577"/>
                <a:gd name="T121" fmla="*/ 232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37"/>
            <p:cNvSpPr>
              <a:spLocks/>
            </p:cNvSpPr>
            <p:nvPr/>
          </p:nvSpPr>
          <p:spPr bwMode="auto">
            <a:xfrm rot="5400000">
              <a:off x="1920" y="13601"/>
              <a:ext cx="33" cy="22"/>
            </a:xfrm>
            <a:custGeom>
              <a:avLst/>
              <a:gdLst>
                <a:gd name="T0" fmla="*/ 0 w 64"/>
                <a:gd name="T1" fmla="*/ 14 h 43"/>
                <a:gd name="T2" fmla="*/ 8 w 64"/>
                <a:gd name="T3" fmla="*/ 0 h 43"/>
                <a:gd name="T4" fmla="*/ 16 w 64"/>
                <a:gd name="T5" fmla="*/ 0 h 43"/>
                <a:gd name="T6" fmla="*/ 25 w 64"/>
                <a:gd name="T7" fmla="*/ 0 h 43"/>
                <a:gd name="T8" fmla="*/ 33 w 64"/>
                <a:gd name="T9" fmla="*/ 8 h 43"/>
                <a:gd name="T10" fmla="*/ 25 w 64"/>
                <a:gd name="T11" fmla="*/ 14 h 43"/>
                <a:gd name="T12" fmla="*/ 16 w 64"/>
                <a:gd name="T13" fmla="*/ 22 h 43"/>
                <a:gd name="T14" fmla="*/ 8 w 64"/>
                <a:gd name="T15" fmla="*/ 22 h 43"/>
                <a:gd name="T16" fmla="*/ 0 w 64"/>
                <a:gd name="T17" fmla="*/ 1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38"/>
            <p:cNvSpPr>
              <a:spLocks/>
            </p:cNvSpPr>
            <p:nvPr/>
          </p:nvSpPr>
          <p:spPr bwMode="auto">
            <a:xfrm rot="5400000">
              <a:off x="1961" y="14068"/>
              <a:ext cx="68" cy="94"/>
            </a:xfrm>
            <a:custGeom>
              <a:avLst/>
              <a:gdLst>
                <a:gd name="T0" fmla="*/ 0 w 129"/>
                <a:gd name="T1" fmla="*/ 72 h 189"/>
                <a:gd name="T2" fmla="*/ 25 w 129"/>
                <a:gd name="T3" fmla="*/ 58 h 189"/>
                <a:gd name="T4" fmla="*/ 34 w 129"/>
                <a:gd name="T5" fmla="*/ 51 h 189"/>
                <a:gd name="T6" fmla="*/ 51 w 129"/>
                <a:gd name="T7" fmla="*/ 51 h 189"/>
                <a:gd name="T8" fmla="*/ 51 w 129"/>
                <a:gd name="T9" fmla="*/ 43 h 189"/>
                <a:gd name="T10" fmla="*/ 43 w 129"/>
                <a:gd name="T11" fmla="*/ 37 h 189"/>
                <a:gd name="T12" fmla="*/ 17 w 129"/>
                <a:gd name="T13" fmla="*/ 29 h 189"/>
                <a:gd name="T14" fmla="*/ 9 w 129"/>
                <a:gd name="T15" fmla="*/ 15 h 189"/>
                <a:gd name="T16" fmla="*/ 0 w 129"/>
                <a:gd name="T17" fmla="*/ 0 h 189"/>
                <a:gd name="T18" fmla="*/ 60 w 129"/>
                <a:gd name="T19" fmla="*/ 22 h 189"/>
                <a:gd name="T20" fmla="*/ 68 w 129"/>
                <a:gd name="T21" fmla="*/ 29 h 189"/>
                <a:gd name="T22" fmla="*/ 68 w 129"/>
                <a:gd name="T23" fmla="*/ 37 h 189"/>
                <a:gd name="T24" fmla="*/ 68 w 129"/>
                <a:gd name="T25" fmla="*/ 51 h 189"/>
                <a:gd name="T26" fmla="*/ 51 w 129"/>
                <a:gd name="T27" fmla="*/ 65 h 189"/>
                <a:gd name="T28" fmla="*/ 34 w 129"/>
                <a:gd name="T29" fmla="*/ 72 h 189"/>
                <a:gd name="T30" fmla="*/ 17 w 129"/>
                <a:gd name="T31" fmla="*/ 80 h 189"/>
                <a:gd name="T32" fmla="*/ 0 w 129"/>
                <a:gd name="T33" fmla="*/ 94 h 189"/>
                <a:gd name="T34" fmla="*/ 0 w 129"/>
                <a:gd name="T35" fmla="*/ 87 h 189"/>
                <a:gd name="T36" fmla="*/ 0 w 129"/>
                <a:gd name="T37" fmla="*/ 72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39"/>
            <p:cNvSpPr>
              <a:spLocks/>
            </p:cNvSpPr>
            <p:nvPr/>
          </p:nvSpPr>
          <p:spPr bwMode="auto">
            <a:xfrm rot="5400000">
              <a:off x="1942" y="15584"/>
              <a:ext cx="33" cy="22"/>
            </a:xfrm>
            <a:custGeom>
              <a:avLst/>
              <a:gdLst>
                <a:gd name="T0" fmla="*/ 0 w 63"/>
                <a:gd name="T1" fmla="*/ 0 h 44"/>
                <a:gd name="T2" fmla="*/ 8 w 63"/>
                <a:gd name="T3" fmla="*/ 0 h 44"/>
                <a:gd name="T4" fmla="*/ 16 w 63"/>
                <a:gd name="T5" fmla="*/ 0 h 44"/>
                <a:gd name="T6" fmla="*/ 33 w 63"/>
                <a:gd name="T7" fmla="*/ 15 h 44"/>
                <a:gd name="T8" fmla="*/ 33 w 63"/>
                <a:gd name="T9" fmla="*/ 22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0"/>
            <p:cNvSpPr>
              <a:spLocks/>
            </p:cNvSpPr>
            <p:nvPr/>
          </p:nvSpPr>
          <p:spPr bwMode="auto">
            <a:xfrm rot="5400000">
              <a:off x="1941" y="14692"/>
              <a:ext cx="77" cy="65"/>
            </a:xfrm>
            <a:custGeom>
              <a:avLst/>
              <a:gdLst>
                <a:gd name="T0" fmla="*/ 9 w 144"/>
                <a:gd name="T1" fmla="*/ 0 h 130"/>
                <a:gd name="T2" fmla="*/ 17 w 144"/>
                <a:gd name="T3" fmla="*/ 0 h 130"/>
                <a:gd name="T4" fmla="*/ 34 w 144"/>
                <a:gd name="T5" fmla="*/ 0 h 130"/>
                <a:gd name="T6" fmla="*/ 51 w 144"/>
                <a:gd name="T7" fmla="*/ 8 h 130"/>
                <a:gd name="T8" fmla="*/ 68 w 144"/>
                <a:gd name="T9" fmla="*/ 36 h 130"/>
                <a:gd name="T10" fmla="*/ 77 w 144"/>
                <a:gd name="T11" fmla="*/ 65 h 130"/>
                <a:gd name="T12" fmla="*/ 51 w 144"/>
                <a:gd name="T13" fmla="*/ 51 h 130"/>
                <a:gd name="T14" fmla="*/ 26 w 144"/>
                <a:gd name="T15" fmla="*/ 36 h 130"/>
                <a:gd name="T16" fmla="*/ 9 w 144"/>
                <a:gd name="T17" fmla="*/ 36 h 130"/>
                <a:gd name="T18" fmla="*/ 9 w 144"/>
                <a:gd name="T19" fmla="*/ 22 h 130"/>
                <a:gd name="T20" fmla="*/ 0 w 144"/>
                <a:gd name="T21" fmla="*/ 14 h 130"/>
                <a:gd name="T22" fmla="*/ 9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1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79 h 174"/>
                <a:gd name="T2" fmla="*/ 0 w 113"/>
                <a:gd name="T3" fmla="*/ 72 h 174"/>
                <a:gd name="T4" fmla="*/ 9 w 113"/>
                <a:gd name="T5" fmla="*/ 64 h 174"/>
                <a:gd name="T6" fmla="*/ 17 w 113"/>
                <a:gd name="T7" fmla="*/ 58 h 174"/>
                <a:gd name="T8" fmla="*/ 25 w 113"/>
                <a:gd name="T9" fmla="*/ 50 h 174"/>
                <a:gd name="T10" fmla="*/ 34 w 113"/>
                <a:gd name="T11" fmla="*/ 29 h 174"/>
                <a:gd name="T12" fmla="*/ 34 w 113"/>
                <a:gd name="T13" fmla="*/ 22 h 174"/>
                <a:gd name="T14" fmla="*/ 25 w 113"/>
                <a:gd name="T15" fmla="*/ 7 h 174"/>
                <a:gd name="T16" fmla="*/ 17 w 113"/>
                <a:gd name="T17" fmla="*/ 0 h 174"/>
                <a:gd name="T18" fmla="*/ 34 w 113"/>
                <a:gd name="T19" fmla="*/ 0 h 174"/>
                <a:gd name="T20" fmla="*/ 42 w 113"/>
                <a:gd name="T21" fmla="*/ 0 h 174"/>
                <a:gd name="T22" fmla="*/ 51 w 113"/>
                <a:gd name="T23" fmla="*/ 22 h 174"/>
                <a:gd name="T24" fmla="*/ 59 w 113"/>
                <a:gd name="T25" fmla="*/ 43 h 174"/>
                <a:gd name="T26" fmla="*/ 51 w 113"/>
                <a:gd name="T27" fmla="*/ 64 h 174"/>
                <a:gd name="T28" fmla="*/ 42 w 113"/>
                <a:gd name="T29" fmla="*/ 79 h 174"/>
                <a:gd name="T30" fmla="*/ 25 w 113"/>
                <a:gd name="T31" fmla="*/ 86 h 174"/>
                <a:gd name="T32" fmla="*/ 17 w 113"/>
                <a:gd name="T33" fmla="*/ 86 h 174"/>
                <a:gd name="T34" fmla="*/ 0 w 113"/>
                <a:gd name="T35" fmla="*/ 86 h 174"/>
                <a:gd name="T36" fmla="*/ 0 w 113"/>
                <a:gd name="T37" fmla="*/ 79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42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79 h 174"/>
                <a:gd name="T2" fmla="*/ 0 w 113"/>
                <a:gd name="T3" fmla="*/ 72 h 174"/>
                <a:gd name="T4" fmla="*/ 9 w 113"/>
                <a:gd name="T5" fmla="*/ 64 h 174"/>
                <a:gd name="T6" fmla="*/ 17 w 113"/>
                <a:gd name="T7" fmla="*/ 58 h 174"/>
                <a:gd name="T8" fmla="*/ 25 w 113"/>
                <a:gd name="T9" fmla="*/ 50 h 174"/>
                <a:gd name="T10" fmla="*/ 34 w 113"/>
                <a:gd name="T11" fmla="*/ 29 h 174"/>
                <a:gd name="T12" fmla="*/ 34 w 113"/>
                <a:gd name="T13" fmla="*/ 22 h 174"/>
                <a:gd name="T14" fmla="*/ 25 w 113"/>
                <a:gd name="T15" fmla="*/ 7 h 174"/>
                <a:gd name="T16" fmla="*/ 25 w 113"/>
                <a:gd name="T17" fmla="*/ 7 h 174"/>
                <a:gd name="T18" fmla="*/ 17 w 113"/>
                <a:gd name="T19" fmla="*/ 0 h 174"/>
                <a:gd name="T20" fmla="*/ 34 w 113"/>
                <a:gd name="T21" fmla="*/ 0 h 174"/>
                <a:gd name="T22" fmla="*/ 42 w 113"/>
                <a:gd name="T23" fmla="*/ 0 h 174"/>
                <a:gd name="T24" fmla="*/ 51 w 113"/>
                <a:gd name="T25" fmla="*/ 22 h 174"/>
                <a:gd name="T26" fmla="*/ 59 w 113"/>
                <a:gd name="T27" fmla="*/ 43 h 174"/>
                <a:gd name="T28" fmla="*/ 51 w 113"/>
                <a:gd name="T29" fmla="*/ 64 h 174"/>
                <a:gd name="T30" fmla="*/ 42 w 113"/>
                <a:gd name="T31" fmla="*/ 79 h 174"/>
                <a:gd name="T32" fmla="*/ 25 w 113"/>
                <a:gd name="T33" fmla="*/ 86 h 174"/>
                <a:gd name="T34" fmla="*/ 17 w 113"/>
                <a:gd name="T35" fmla="*/ 86 h 174"/>
                <a:gd name="T36" fmla="*/ 0 w 113"/>
                <a:gd name="T37" fmla="*/ 86 h 174"/>
                <a:gd name="T38" fmla="*/ 0 w 113"/>
                <a:gd name="T39" fmla="*/ 79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43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7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3 w 113"/>
                <a:gd name="T13" fmla="*/ 59 h 160"/>
                <a:gd name="T14" fmla="*/ 42 w 113"/>
                <a:gd name="T15" fmla="*/ 51 h 160"/>
                <a:gd name="T16" fmla="*/ 33 w 113"/>
                <a:gd name="T17" fmla="*/ 37 h 160"/>
                <a:gd name="T18" fmla="*/ 17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7 w 113"/>
                <a:gd name="T25" fmla="*/ 0 h 160"/>
                <a:gd name="T26" fmla="*/ 25 w 113"/>
                <a:gd name="T27" fmla="*/ 8 h 160"/>
                <a:gd name="T28" fmla="*/ 49 w 113"/>
                <a:gd name="T29" fmla="*/ 30 h 160"/>
                <a:gd name="T30" fmla="*/ 58 w 113"/>
                <a:gd name="T31" fmla="*/ 51 h 160"/>
                <a:gd name="T32" fmla="*/ 58 w 113"/>
                <a:gd name="T33" fmla="*/ 65 h 160"/>
                <a:gd name="T34" fmla="*/ 49 w 113"/>
                <a:gd name="T35" fmla="*/ 73 h 160"/>
                <a:gd name="T36" fmla="*/ 33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44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7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3 w 113"/>
                <a:gd name="T13" fmla="*/ 59 h 160"/>
                <a:gd name="T14" fmla="*/ 42 w 113"/>
                <a:gd name="T15" fmla="*/ 51 h 160"/>
                <a:gd name="T16" fmla="*/ 33 w 113"/>
                <a:gd name="T17" fmla="*/ 37 h 160"/>
                <a:gd name="T18" fmla="*/ 17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7 w 113"/>
                <a:gd name="T25" fmla="*/ 0 h 160"/>
                <a:gd name="T26" fmla="*/ 25 w 113"/>
                <a:gd name="T27" fmla="*/ 8 h 160"/>
                <a:gd name="T28" fmla="*/ 49 w 113"/>
                <a:gd name="T29" fmla="*/ 30 h 160"/>
                <a:gd name="T30" fmla="*/ 58 w 113"/>
                <a:gd name="T31" fmla="*/ 51 h 160"/>
                <a:gd name="T32" fmla="*/ 58 w 113"/>
                <a:gd name="T33" fmla="*/ 65 h 160"/>
                <a:gd name="T34" fmla="*/ 49 w 113"/>
                <a:gd name="T35" fmla="*/ 73 h 160"/>
                <a:gd name="T36" fmla="*/ 33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45"/>
            <p:cNvSpPr>
              <a:spLocks/>
            </p:cNvSpPr>
            <p:nvPr/>
          </p:nvSpPr>
          <p:spPr bwMode="auto">
            <a:xfrm rot="5400000">
              <a:off x="1956" y="14028"/>
              <a:ext cx="34" cy="22"/>
            </a:xfrm>
            <a:custGeom>
              <a:avLst/>
              <a:gdLst>
                <a:gd name="T0" fmla="*/ 0 w 65"/>
                <a:gd name="T1" fmla="*/ 7 h 43"/>
                <a:gd name="T2" fmla="*/ 0 w 65"/>
                <a:gd name="T3" fmla="*/ 0 h 43"/>
                <a:gd name="T4" fmla="*/ 9 w 65"/>
                <a:gd name="T5" fmla="*/ 0 h 43"/>
                <a:gd name="T6" fmla="*/ 26 w 65"/>
                <a:gd name="T7" fmla="*/ 7 h 43"/>
                <a:gd name="T8" fmla="*/ 34 w 65"/>
                <a:gd name="T9" fmla="*/ 14 h 43"/>
                <a:gd name="T10" fmla="*/ 34 w 65"/>
                <a:gd name="T11" fmla="*/ 22 h 43"/>
                <a:gd name="T12" fmla="*/ 18 w 65"/>
                <a:gd name="T13" fmla="*/ 14 h 43"/>
                <a:gd name="T14" fmla="*/ 0 w 65"/>
                <a:gd name="T15" fmla="*/ 7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46"/>
            <p:cNvSpPr>
              <a:spLocks/>
            </p:cNvSpPr>
            <p:nvPr/>
          </p:nvSpPr>
          <p:spPr bwMode="auto">
            <a:xfrm rot="5400000">
              <a:off x="1923" y="15506"/>
              <a:ext cx="167" cy="59"/>
            </a:xfrm>
            <a:custGeom>
              <a:avLst/>
              <a:gdLst>
                <a:gd name="T0" fmla="*/ 100 w 320"/>
                <a:gd name="T1" fmla="*/ 45 h 115"/>
                <a:gd name="T2" fmla="*/ 108 w 320"/>
                <a:gd name="T3" fmla="*/ 59 h 115"/>
                <a:gd name="T4" fmla="*/ 58 w 320"/>
                <a:gd name="T5" fmla="*/ 37 h 115"/>
                <a:gd name="T6" fmla="*/ 25 w 320"/>
                <a:gd name="T7" fmla="*/ 37 h 115"/>
                <a:gd name="T8" fmla="*/ 0 w 320"/>
                <a:gd name="T9" fmla="*/ 37 h 115"/>
                <a:gd name="T10" fmla="*/ 0 w 320"/>
                <a:gd name="T11" fmla="*/ 30 h 115"/>
                <a:gd name="T12" fmla="*/ 0 w 320"/>
                <a:gd name="T13" fmla="*/ 23 h 115"/>
                <a:gd name="T14" fmla="*/ 8 w 320"/>
                <a:gd name="T15" fmla="*/ 8 h 115"/>
                <a:gd name="T16" fmla="*/ 25 w 320"/>
                <a:gd name="T17" fmla="*/ 0 h 115"/>
                <a:gd name="T18" fmla="*/ 58 w 320"/>
                <a:gd name="T19" fmla="*/ 0 h 115"/>
                <a:gd name="T20" fmla="*/ 91 w 320"/>
                <a:gd name="T21" fmla="*/ 0 h 115"/>
                <a:gd name="T22" fmla="*/ 125 w 320"/>
                <a:gd name="T23" fmla="*/ 0 h 115"/>
                <a:gd name="T24" fmla="*/ 133 w 320"/>
                <a:gd name="T25" fmla="*/ 0 h 115"/>
                <a:gd name="T26" fmla="*/ 141 w 320"/>
                <a:gd name="T27" fmla="*/ 0 h 115"/>
                <a:gd name="T28" fmla="*/ 141 w 320"/>
                <a:gd name="T29" fmla="*/ 8 h 115"/>
                <a:gd name="T30" fmla="*/ 108 w 320"/>
                <a:gd name="T31" fmla="*/ 8 h 115"/>
                <a:gd name="T32" fmla="*/ 100 w 320"/>
                <a:gd name="T33" fmla="*/ 8 h 115"/>
                <a:gd name="T34" fmla="*/ 83 w 320"/>
                <a:gd name="T35" fmla="*/ 15 h 115"/>
                <a:gd name="T36" fmla="*/ 83 w 320"/>
                <a:gd name="T37" fmla="*/ 30 h 115"/>
                <a:gd name="T38" fmla="*/ 91 w 320"/>
                <a:gd name="T39" fmla="*/ 37 h 115"/>
                <a:gd name="T40" fmla="*/ 125 w 320"/>
                <a:gd name="T41" fmla="*/ 45 h 115"/>
                <a:gd name="T42" fmla="*/ 167 w 320"/>
                <a:gd name="T43" fmla="*/ 59 h 115"/>
                <a:gd name="T44" fmla="*/ 158 w 320"/>
                <a:gd name="T45" fmla="*/ 59 h 115"/>
                <a:gd name="T46" fmla="*/ 133 w 320"/>
                <a:gd name="T47" fmla="*/ 52 h 115"/>
                <a:gd name="T48" fmla="*/ 116 w 320"/>
                <a:gd name="T49" fmla="*/ 45 h 115"/>
                <a:gd name="T50" fmla="*/ 100 w 320"/>
                <a:gd name="T51" fmla="*/ 45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47"/>
            <p:cNvSpPr>
              <a:spLocks/>
            </p:cNvSpPr>
            <p:nvPr/>
          </p:nvSpPr>
          <p:spPr bwMode="auto">
            <a:xfrm rot="5400000">
              <a:off x="1983" y="14176"/>
              <a:ext cx="23" cy="22"/>
            </a:xfrm>
            <a:custGeom>
              <a:avLst/>
              <a:gdLst>
                <a:gd name="T0" fmla="*/ 0 w 48"/>
                <a:gd name="T1" fmla="*/ 7 h 43"/>
                <a:gd name="T2" fmla="*/ 0 w 48"/>
                <a:gd name="T3" fmla="*/ 0 h 43"/>
                <a:gd name="T4" fmla="*/ 7 w 48"/>
                <a:gd name="T5" fmla="*/ 0 h 43"/>
                <a:gd name="T6" fmla="*/ 15 w 48"/>
                <a:gd name="T7" fmla="*/ 0 h 43"/>
                <a:gd name="T8" fmla="*/ 23 w 48"/>
                <a:gd name="T9" fmla="*/ 7 h 43"/>
                <a:gd name="T10" fmla="*/ 23 w 48"/>
                <a:gd name="T11" fmla="*/ 14 h 43"/>
                <a:gd name="T12" fmla="*/ 15 w 48"/>
                <a:gd name="T13" fmla="*/ 22 h 43"/>
                <a:gd name="T14" fmla="*/ 0 w 48"/>
                <a:gd name="T15" fmla="*/ 22 h 43"/>
                <a:gd name="T16" fmla="*/ 0 w 48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48"/>
            <p:cNvSpPr>
              <a:spLocks/>
            </p:cNvSpPr>
            <p:nvPr/>
          </p:nvSpPr>
          <p:spPr bwMode="auto">
            <a:xfrm rot="5400000">
              <a:off x="1980" y="13982"/>
              <a:ext cx="36" cy="29"/>
            </a:xfrm>
            <a:custGeom>
              <a:avLst/>
              <a:gdLst>
                <a:gd name="T0" fmla="*/ 0 w 65"/>
                <a:gd name="T1" fmla="*/ 14 h 58"/>
                <a:gd name="T2" fmla="*/ 9 w 65"/>
                <a:gd name="T3" fmla="*/ 8 h 58"/>
                <a:gd name="T4" fmla="*/ 27 w 65"/>
                <a:gd name="T5" fmla="*/ 0 h 58"/>
                <a:gd name="T6" fmla="*/ 27 w 65"/>
                <a:gd name="T7" fmla="*/ 8 h 58"/>
                <a:gd name="T8" fmla="*/ 36 w 65"/>
                <a:gd name="T9" fmla="*/ 8 h 58"/>
                <a:gd name="T10" fmla="*/ 27 w 65"/>
                <a:gd name="T11" fmla="*/ 29 h 58"/>
                <a:gd name="T12" fmla="*/ 9 w 65"/>
                <a:gd name="T13" fmla="*/ 22 h 58"/>
                <a:gd name="T14" fmla="*/ 0 w 65"/>
                <a:gd name="T15" fmla="*/ 1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49"/>
            <p:cNvSpPr>
              <a:spLocks/>
            </p:cNvSpPr>
            <p:nvPr/>
          </p:nvSpPr>
          <p:spPr bwMode="auto">
            <a:xfrm rot="5400000">
              <a:off x="1977" y="14054"/>
              <a:ext cx="42" cy="29"/>
            </a:xfrm>
            <a:custGeom>
              <a:avLst/>
              <a:gdLst>
                <a:gd name="T0" fmla="*/ 0 w 80"/>
                <a:gd name="T1" fmla="*/ 14 h 58"/>
                <a:gd name="T2" fmla="*/ 17 w 80"/>
                <a:gd name="T3" fmla="*/ 0 h 58"/>
                <a:gd name="T4" fmla="*/ 25 w 80"/>
                <a:gd name="T5" fmla="*/ 0 h 58"/>
                <a:gd name="T6" fmla="*/ 33 w 80"/>
                <a:gd name="T7" fmla="*/ 0 h 58"/>
                <a:gd name="T8" fmla="*/ 42 w 80"/>
                <a:gd name="T9" fmla="*/ 8 h 58"/>
                <a:gd name="T10" fmla="*/ 42 w 80"/>
                <a:gd name="T11" fmla="*/ 22 h 58"/>
                <a:gd name="T12" fmla="*/ 33 w 80"/>
                <a:gd name="T13" fmla="*/ 22 h 58"/>
                <a:gd name="T14" fmla="*/ 25 w 80"/>
                <a:gd name="T15" fmla="*/ 29 h 58"/>
                <a:gd name="T16" fmla="*/ 17 w 80"/>
                <a:gd name="T17" fmla="*/ 22 h 58"/>
                <a:gd name="T18" fmla="*/ 0 w 80"/>
                <a:gd name="T19" fmla="*/ 1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0"/>
            <p:cNvSpPr>
              <a:spLocks/>
            </p:cNvSpPr>
            <p:nvPr/>
          </p:nvSpPr>
          <p:spPr bwMode="auto">
            <a:xfrm rot="5400000">
              <a:off x="1987" y="13943"/>
              <a:ext cx="16" cy="7"/>
            </a:xfrm>
            <a:custGeom>
              <a:avLst/>
              <a:gdLst>
                <a:gd name="T0" fmla="*/ 0 w 32"/>
                <a:gd name="T1" fmla="*/ 7 h 15"/>
                <a:gd name="T2" fmla="*/ 0 w 32"/>
                <a:gd name="T3" fmla="*/ 0 h 15"/>
                <a:gd name="T4" fmla="*/ 16 w 32"/>
                <a:gd name="T5" fmla="*/ 0 h 15"/>
                <a:gd name="T6" fmla="*/ 16 w 32"/>
                <a:gd name="T7" fmla="*/ 7 h 15"/>
                <a:gd name="T8" fmla="*/ 8 w 32"/>
                <a:gd name="T9" fmla="*/ 7 h 15"/>
                <a:gd name="T10" fmla="*/ 0 w 32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1"/>
            <p:cNvSpPr>
              <a:spLocks/>
            </p:cNvSpPr>
            <p:nvPr/>
          </p:nvSpPr>
          <p:spPr bwMode="auto">
            <a:xfrm rot="5400000">
              <a:off x="1992" y="15591"/>
              <a:ext cx="33" cy="7"/>
            </a:xfrm>
            <a:custGeom>
              <a:avLst/>
              <a:gdLst>
                <a:gd name="T0" fmla="*/ 0 w 63"/>
                <a:gd name="T1" fmla="*/ 7 h 15"/>
                <a:gd name="T2" fmla="*/ 16 w 63"/>
                <a:gd name="T3" fmla="*/ 0 h 15"/>
                <a:gd name="T4" fmla="*/ 25 w 63"/>
                <a:gd name="T5" fmla="*/ 0 h 15"/>
                <a:gd name="T6" fmla="*/ 33 w 63"/>
                <a:gd name="T7" fmla="*/ 7 h 15"/>
                <a:gd name="T8" fmla="*/ 16 w 63"/>
                <a:gd name="T9" fmla="*/ 7 h 15"/>
                <a:gd name="T10" fmla="*/ 0 w 63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52"/>
            <p:cNvSpPr>
              <a:spLocks/>
            </p:cNvSpPr>
            <p:nvPr/>
          </p:nvSpPr>
          <p:spPr bwMode="auto">
            <a:xfrm rot="5400000">
              <a:off x="2004" y="14032"/>
              <a:ext cx="34" cy="13"/>
            </a:xfrm>
            <a:custGeom>
              <a:avLst/>
              <a:gdLst>
                <a:gd name="T0" fmla="*/ 0 w 65"/>
                <a:gd name="T1" fmla="*/ 6 h 29"/>
                <a:gd name="T2" fmla="*/ 18 w 65"/>
                <a:gd name="T3" fmla="*/ 0 h 29"/>
                <a:gd name="T4" fmla="*/ 26 w 65"/>
                <a:gd name="T5" fmla="*/ 0 h 29"/>
                <a:gd name="T6" fmla="*/ 34 w 65"/>
                <a:gd name="T7" fmla="*/ 0 h 29"/>
                <a:gd name="T8" fmla="*/ 26 w 65"/>
                <a:gd name="T9" fmla="*/ 13 h 29"/>
                <a:gd name="T10" fmla="*/ 9 w 65"/>
                <a:gd name="T11" fmla="*/ 13 h 29"/>
                <a:gd name="T12" fmla="*/ 0 w 65"/>
                <a:gd name="T13" fmla="*/ 6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53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29 h 100"/>
                <a:gd name="T2" fmla="*/ 0 w 223"/>
                <a:gd name="T3" fmla="*/ 22 h 100"/>
                <a:gd name="T4" fmla="*/ 17 w 223"/>
                <a:gd name="T5" fmla="*/ 22 h 100"/>
                <a:gd name="T6" fmla="*/ 26 w 223"/>
                <a:gd name="T7" fmla="*/ 22 h 100"/>
                <a:gd name="T8" fmla="*/ 51 w 223"/>
                <a:gd name="T9" fmla="*/ 37 h 100"/>
                <a:gd name="T10" fmla="*/ 77 w 223"/>
                <a:gd name="T11" fmla="*/ 37 h 100"/>
                <a:gd name="T12" fmla="*/ 85 w 223"/>
                <a:gd name="T13" fmla="*/ 37 h 100"/>
                <a:gd name="T14" fmla="*/ 93 w 223"/>
                <a:gd name="T15" fmla="*/ 29 h 100"/>
                <a:gd name="T16" fmla="*/ 85 w 223"/>
                <a:gd name="T17" fmla="*/ 22 h 100"/>
                <a:gd name="T18" fmla="*/ 77 w 223"/>
                <a:gd name="T19" fmla="*/ 14 h 100"/>
                <a:gd name="T20" fmla="*/ 68 w 223"/>
                <a:gd name="T21" fmla="*/ 14 h 100"/>
                <a:gd name="T22" fmla="*/ 60 w 223"/>
                <a:gd name="T23" fmla="*/ 14 h 100"/>
                <a:gd name="T24" fmla="*/ 60 w 223"/>
                <a:gd name="T25" fmla="*/ 7 h 100"/>
                <a:gd name="T26" fmla="*/ 60 w 223"/>
                <a:gd name="T27" fmla="*/ 0 h 100"/>
                <a:gd name="T28" fmla="*/ 77 w 223"/>
                <a:gd name="T29" fmla="*/ 0 h 100"/>
                <a:gd name="T30" fmla="*/ 93 w 223"/>
                <a:gd name="T31" fmla="*/ 0 h 100"/>
                <a:gd name="T32" fmla="*/ 111 w 223"/>
                <a:gd name="T33" fmla="*/ 14 h 100"/>
                <a:gd name="T34" fmla="*/ 119 w 223"/>
                <a:gd name="T35" fmla="*/ 29 h 100"/>
                <a:gd name="T36" fmla="*/ 111 w 223"/>
                <a:gd name="T37" fmla="*/ 44 h 100"/>
                <a:gd name="T38" fmla="*/ 102 w 223"/>
                <a:gd name="T39" fmla="*/ 51 h 100"/>
                <a:gd name="T40" fmla="*/ 77 w 223"/>
                <a:gd name="T41" fmla="*/ 51 h 100"/>
                <a:gd name="T42" fmla="*/ 42 w 223"/>
                <a:gd name="T43" fmla="*/ 44 h 100"/>
                <a:gd name="T44" fmla="*/ 0 w 223"/>
                <a:gd name="T45" fmla="*/ 29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54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29 h 100"/>
                <a:gd name="T2" fmla="*/ 0 w 223"/>
                <a:gd name="T3" fmla="*/ 22 h 100"/>
                <a:gd name="T4" fmla="*/ 0 w 223"/>
                <a:gd name="T5" fmla="*/ 22 h 100"/>
                <a:gd name="T6" fmla="*/ 17 w 223"/>
                <a:gd name="T7" fmla="*/ 22 h 100"/>
                <a:gd name="T8" fmla="*/ 26 w 223"/>
                <a:gd name="T9" fmla="*/ 22 h 100"/>
                <a:gd name="T10" fmla="*/ 51 w 223"/>
                <a:gd name="T11" fmla="*/ 37 h 100"/>
                <a:gd name="T12" fmla="*/ 77 w 223"/>
                <a:gd name="T13" fmla="*/ 37 h 100"/>
                <a:gd name="T14" fmla="*/ 85 w 223"/>
                <a:gd name="T15" fmla="*/ 37 h 100"/>
                <a:gd name="T16" fmla="*/ 93 w 223"/>
                <a:gd name="T17" fmla="*/ 29 h 100"/>
                <a:gd name="T18" fmla="*/ 85 w 223"/>
                <a:gd name="T19" fmla="*/ 22 h 100"/>
                <a:gd name="T20" fmla="*/ 77 w 223"/>
                <a:gd name="T21" fmla="*/ 14 h 100"/>
                <a:gd name="T22" fmla="*/ 68 w 223"/>
                <a:gd name="T23" fmla="*/ 14 h 100"/>
                <a:gd name="T24" fmla="*/ 60 w 223"/>
                <a:gd name="T25" fmla="*/ 14 h 100"/>
                <a:gd name="T26" fmla="*/ 60 w 223"/>
                <a:gd name="T27" fmla="*/ 7 h 100"/>
                <a:gd name="T28" fmla="*/ 60 w 223"/>
                <a:gd name="T29" fmla="*/ 0 h 100"/>
                <a:gd name="T30" fmla="*/ 77 w 223"/>
                <a:gd name="T31" fmla="*/ 0 h 100"/>
                <a:gd name="T32" fmla="*/ 93 w 223"/>
                <a:gd name="T33" fmla="*/ 0 h 100"/>
                <a:gd name="T34" fmla="*/ 111 w 223"/>
                <a:gd name="T35" fmla="*/ 14 h 100"/>
                <a:gd name="T36" fmla="*/ 119 w 223"/>
                <a:gd name="T37" fmla="*/ 29 h 100"/>
                <a:gd name="T38" fmla="*/ 111 w 223"/>
                <a:gd name="T39" fmla="*/ 44 h 100"/>
                <a:gd name="T40" fmla="*/ 102 w 223"/>
                <a:gd name="T41" fmla="*/ 51 h 100"/>
                <a:gd name="T42" fmla="*/ 77 w 223"/>
                <a:gd name="T43" fmla="*/ 51 h 100"/>
                <a:gd name="T44" fmla="*/ 42 w 223"/>
                <a:gd name="T45" fmla="*/ 44 h 100"/>
                <a:gd name="T46" fmla="*/ 0 w 223"/>
                <a:gd name="T47" fmla="*/ 29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55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5 w 176"/>
                <a:gd name="T7" fmla="*/ 8 h 146"/>
                <a:gd name="T8" fmla="*/ 50 w 176"/>
                <a:gd name="T9" fmla="*/ 0 h 146"/>
                <a:gd name="T10" fmla="*/ 66 w 176"/>
                <a:gd name="T11" fmla="*/ 0 h 146"/>
                <a:gd name="T12" fmla="*/ 83 w 176"/>
                <a:gd name="T13" fmla="*/ 8 h 146"/>
                <a:gd name="T14" fmla="*/ 91 w 176"/>
                <a:gd name="T15" fmla="*/ 30 h 146"/>
                <a:gd name="T16" fmla="*/ 83 w 176"/>
                <a:gd name="T17" fmla="*/ 36 h 146"/>
                <a:gd name="T18" fmla="*/ 74 w 176"/>
                <a:gd name="T19" fmla="*/ 44 h 146"/>
                <a:gd name="T20" fmla="*/ 66 w 176"/>
                <a:gd name="T21" fmla="*/ 44 h 146"/>
                <a:gd name="T22" fmla="*/ 66 w 176"/>
                <a:gd name="T23" fmla="*/ 30 h 146"/>
                <a:gd name="T24" fmla="*/ 66 w 176"/>
                <a:gd name="T25" fmla="*/ 22 h 146"/>
                <a:gd name="T26" fmla="*/ 58 w 176"/>
                <a:gd name="T27" fmla="*/ 15 h 146"/>
                <a:gd name="T28" fmla="*/ 50 w 176"/>
                <a:gd name="T29" fmla="*/ 15 h 146"/>
                <a:gd name="T30" fmla="*/ 41 w 176"/>
                <a:gd name="T31" fmla="*/ 22 h 146"/>
                <a:gd name="T32" fmla="*/ 34 w 176"/>
                <a:gd name="T33" fmla="*/ 30 h 146"/>
                <a:gd name="T34" fmla="*/ 25 w 176"/>
                <a:gd name="T35" fmla="*/ 44 h 146"/>
                <a:gd name="T36" fmla="*/ 34 w 176"/>
                <a:gd name="T37" fmla="*/ 51 h 146"/>
                <a:gd name="T38" fmla="*/ 50 w 176"/>
                <a:gd name="T39" fmla="*/ 51 h 146"/>
                <a:gd name="T40" fmla="*/ 58 w 176"/>
                <a:gd name="T41" fmla="*/ 51 h 146"/>
                <a:gd name="T42" fmla="*/ 58 w 176"/>
                <a:gd name="T43" fmla="*/ 66 h 146"/>
                <a:gd name="T44" fmla="*/ 50 w 176"/>
                <a:gd name="T45" fmla="*/ 66 h 146"/>
                <a:gd name="T46" fmla="*/ 41 w 176"/>
                <a:gd name="T47" fmla="*/ 73 h 146"/>
                <a:gd name="T48" fmla="*/ 25 w 176"/>
                <a:gd name="T49" fmla="*/ 73 h 146"/>
                <a:gd name="T50" fmla="*/ 17 w 176"/>
                <a:gd name="T51" fmla="*/ 66 h 146"/>
                <a:gd name="T52" fmla="*/ 9 w 176"/>
                <a:gd name="T53" fmla="*/ 51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56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5 w 176"/>
                <a:gd name="T7" fmla="*/ 8 h 146"/>
                <a:gd name="T8" fmla="*/ 50 w 176"/>
                <a:gd name="T9" fmla="*/ 0 h 146"/>
                <a:gd name="T10" fmla="*/ 66 w 176"/>
                <a:gd name="T11" fmla="*/ 0 h 146"/>
                <a:gd name="T12" fmla="*/ 83 w 176"/>
                <a:gd name="T13" fmla="*/ 8 h 146"/>
                <a:gd name="T14" fmla="*/ 91 w 176"/>
                <a:gd name="T15" fmla="*/ 30 h 146"/>
                <a:gd name="T16" fmla="*/ 83 w 176"/>
                <a:gd name="T17" fmla="*/ 36 h 146"/>
                <a:gd name="T18" fmla="*/ 74 w 176"/>
                <a:gd name="T19" fmla="*/ 44 h 146"/>
                <a:gd name="T20" fmla="*/ 66 w 176"/>
                <a:gd name="T21" fmla="*/ 44 h 146"/>
                <a:gd name="T22" fmla="*/ 66 w 176"/>
                <a:gd name="T23" fmla="*/ 30 h 146"/>
                <a:gd name="T24" fmla="*/ 66 w 176"/>
                <a:gd name="T25" fmla="*/ 22 h 146"/>
                <a:gd name="T26" fmla="*/ 58 w 176"/>
                <a:gd name="T27" fmla="*/ 15 h 146"/>
                <a:gd name="T28" fmla="*/ 50 w 176"/>
                <a:gd name="T29" fmla="*/ 15 h 146"/>
                <a:gd name="T30" fmla="*/ 41 w 176"/>
                <a:gd name="T31" fmla="*/ 22 h 146"/>
                <a:gd name="T32" fmla="*/ 34 w 176"/>
                <a:gd name="T33" fmla="*/ 30 h 146"/>
                <a:gd name="T34" fmla="*/ 25 w 176"/>
                <a:gd name="T35" fmla="*/ 44 h 146"/>
                <a:gd name="T36" fmla="*/ 34 w 176"/>
                <a:gd name="T37" fmla="*/ 51 h 146"/>
                <a:gd name="T38" fmla="*/ 34 w 176"/>
                <a:gd name="T39" fmla="*/ 51 h 146"/>
                <a:gd name="T40" fmla="*/ 50 w 176"/>
                <a:gd name="T41" fmla="*/ 51 h 146"/>
                <a:gd name="T42" fmla="*/ 50 w 176"/>
                <a:gd name="T43" fmla="*/ 51 h 146"/>
                <a:gd name="T44" fmla="*/ 58 w 176"/>
                <a:gd name="T45" fmla="*/ 51 h 146"/>
                <a:gd name="T46" fmla="*/ 58 w 176"/>
                <a:gd name="T47" fmla="*/ 66 h 146"/>
                <a:gd name="T48" fmla="*/ 50 w 176"/>
                <a:gd name="T49" fmla="*/ 66 h 146"/>
                <a:gd name="T50" fmla="*/ 41 w 176"/>
                <a:gd name="T51" fmla="*/ 73 h 146"/>
                <a:gd name="T52" fmla="*/ 25 w 176"/>
                <a:gd name="T53" fmla="*/ 73 h 146"/>
                <a:gd name="T54" fmla="*/ 17 w 176"/>
                <a:gd name="T55" fmla="*/ 66 h 146"/>
                <a:gd name="T56" fmla="*/ 9 w 176"/>
                <a:gd name="T57" fmla="*/ 5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8" name="Freeform 57"/>
            <p:cNvSpPr>
              <a:spLocks/>
            </p:cNvSpPr>
            <p:nvPr/>
          </p:nvSpPr>
          <p:spPr bwMode="auto">
            <a:xfrm rot="5400000">
              <a:off x="2718" y="14875"/>
              <a:ext cx="24" cy="1346"/>
            </a:xfrm>
            <a:custGeom>
              <a:avLst/>
              <a:gdLst>
                <a:gd name="T0" fmla="*/ 0 w 48"/>
                <a:gd name="T1" fmla="*/ 1339 h 2695"/>
                <a:gd name="T2" fmla="*/ 8 w 48"/>
                <a:gd name="T3" fmla="*/ 72 h 2695"/>
                <a:gd name="T4" fmla="*/ 8 w 48"/>
                <a:gd name="T5" fmla="*/ 36 h 2695"/>
                <a:gd name="T6" fmla="*/ 8 w 48"/>
                <a:gd name="T7" fmla="*/ 15 h 2695"/>
                <a:gd name="T8" fmla="*/ 17 w 48"/>
                <a:gd name="T9" fmla="*/ 0 h 2695"/>
                <a:gd name="T10" fmla="*/ 24 w 48"/>
                <a:gd name="T11" fmla="*/ 80 h 2695"/>
                <a:gd name="T12" fmla="*/ 17 w 48"/>
                <a:gd name="T13" fmla="*/ 1346 h 2695"/>
                <a:gd name="T14" fmla="*/ 8 w 48"/>
                <a:gd name="T15" fmla="*/ 1346 h 2695"/>
                <a:gd name="T16" fmla="*/ 0 w 48"/>
                <a:gd name="T17" fmla="*/ 1346 h 2695"/>
                <a:gd name="T18" fmla="*/ 0 w 48"/>
                <a:gd name="T19" fmla="*/ 1339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" name="Freeform 58"/>
            <p:cNvSpPr>
              <a:spLocks/>
            </p:cNvSpPr>
            <p:nvPr/>
          </p:nvSpPr>
          <p:spPr bwMode="auto">
            <a:xfrm rot="5400000">
              <a:off x="2736" y="14900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26 w 48"/>
                <a:gd name="T3" fmla="*/ 7 h 2767"/>
                <a:gd name="T4" fmla="*/ 26 w 48"/>
                <a:gd name="T5" fmla="*/ 14 h 2767"/>
                <a:gd name="T6" fmla="*/ 26 w 48"/>
                <a:gd name="T7" fmla="*/ 22 h 2767"/>
                <a:gd name="T8" fmla="*/ 26 w 48"/>
                <a:gd name="T9" fmla="*/ 43 h 2767"/>
                <a:gd name="T10" fmla="*/ 26 w 48"/>
                <a:gd name="T11" fmla="*/ 65 h 2767"/>
                <a:gd name="T12" fmla="*/ 26 w 48"/>
                <a:gd name="T13" fmla="*/ 94 h 2767"/>
                <a:gd name="T14" fmla="*/ 26 w 48"/>
                <a:gd name="T15" fmla="*/ 130 h 2767"/>
                <a:gd name="T16" fmla="*/ 26 w 48"/>
                <a:gd name="T17" fmla="*/ 173 h 2767"/>
                <a:gd name="T18" fmla="*/ 26 w 48"/>
                <a:gd name="T19" fmla="*/ 217 h 2767"/>
                <a:gd name="T20" fmla="*/ 26 w 48"/>
                <a:gd name="T21" fmla="*/ 268 h 2767"/>
                <a:gd name="T22" fmla="*/ 26 w 48"/>
                <a:gd name="T23" fmla="*/ 325 h 2767"/>
                <a:gd name="T24" fmla="*/ 26 w 48"/>
                <a:gd name="T25" fmla="*/ 441 h 2767"/>
                <a:gd name="T26" fmla="*/ 26 w 48"/>
                <a:gd name="T27" fmla="*/ 564 h 2767"/>
                <a:gd name="T28" fmla="*/ 26 w 48"/>
                <a:gd name="T29" fmla="*/ 687 h 2767"/>
                <a:gd name="T30" fmla="*/ 26 w 48"/>
                <a:gd name="T31" fmla="*/ 810 h 2767"/>
                <a:gd name="T32" fmla="*/ 26 w 48"/>
                <a:gd name="T33" fmla="*/ 932 h 2767"/>
                <a:gd name="T34" fmla="*/ 26 w 48"/>
                <a:gd name="T35" fmla="*/ 1049 h 2767"/>
                <a:gd name="T36" fmla="*/ 17 w 48"/>
                <a:gd name="T37" fmla="*/ 1099 h 2767"/>
                <a:gd name="T38" fmla="*/ 17 w 48"/>
                <a:gd name="T39" fmla="*/ 1149 h 2767"/>
                <a:gd name="T40" fmla="*/ 17 w 48"/>
                <a:gd name="T41" fmla="*/ 1200 h 2767"/>
                <a:gd name="T42" fmla="*/ 17 w 48"/>
                <a:gd name="T43" fmla="*/ 1243 h 2767"/>
                <a:gd name="T44" fmla="*/ 17 w 48"/>
                <a:gd name="T45" fmla="*/ 1273 h 2767"/>
                <a:gd name="T46" fmla="*/ 17 w 48"/>
                <a:gd name="T47" fmla="*/ 1308 h 2767"/>
                <a:gd name="T48" fmla="*/ 17 w 48"/>
                <a:gd name="T49" fmla="*/ 1330 h 2767"/>
                <a:gd name="T50" fmla="*/ 17 w 48"/>
                <a:gd name="T51" fmla="*/ 1352 h 2767"/>
                <a:gd name="T52" fmla="*/ 17 w 48"/>
                <a:gd name="T53" fmla="*/ 1359 h 2767"/>
                <a:gd name="T54" fmla="*/ 17 w 48"/>
                <a:gd name="T55" fmla="*/ 1367 h 2767"/>
                <a:gd name="T56" fmla="*/ 0 w 48"/>
                <a:gd name="T57" fmla="*/ 1381 h 2767"/>
                <a:gd name="T58" fmla="*/ 0 w 48"/>
                <a:gd name="T59" fmla="*/ 1374 h 2767"/>
                <a:gd name="T60" fmla="*/ 0 w 48"/>
                <a:gd name="T61" fmla="*/ 1359 h 2767"/>
                <a:gd name="T62" fmla="*/ 0 w 48"/>
                <a:gd name="T63" fmla="*/ 1345 h 2767"/>
                <a:gd name="T64" fmla="*/ 0 w 48"/>
                <a:gd name="T65" fmla="*/ 1316 h 2767"/>
                <a:gd name="T66" fmla="*/ 0 w 48"/>
                <a:gd name="T67" fmla="*/ 1287 h 2767"/>
                <a:gd name="T68" fmla="*/ 0 w 48"/>
                <a:gd name="T69" fmla="*/ 1251 h 2767"/>
                <a:gd name="T70" fmla="*/ 0 w 48"/>
                <a:gd name="T71" fmla="*/ 1207 h 2767"/>
                <a:gd name="T72" fmla="*/ 0 w 48"/>
                <a:gd name="T73" fmla="*/ 1164 h 2767"/>
                <a:gd name="T74" fmla="*/ 0 w 48"/>
                <a:gd name="T75" fmla="*/ 1113 h 2767"/>
                <a:gd name="T76" fmla="*/ 0 w 48"/>
                <a:gd name="T77" fmla="*/ 1056 h 2767"/>
                <a:gd name="T78" fmla="*/ 0 w 48"/>
                <a:gd name="T79" fmla="*/ 940 h 2767"/>
                <a:gd name="T80" fmla="*/ 0 w 48"/>
                <a:gd name="T81" fmla="*/ 817 h 2767"/>
                <a:gd name="T82" fmla="*/ 0 w 48"/>
                <a:gd name="T83" fmla="*/ 687 h 2767"/>
                <a:gd name="T84" fmla="*/ 0 w 48"/>
                <a:gd name="T85" fmla="*/ 556 h 2767"/>
                <a:gd name="T86" fmla="*/ 0 w 48"/>
                <a:gd name="T87" fmla="*/ 433 h 2767"/>
                <a:gd name="T88" fmla="*/ 0 w 48"/>
                <a:gd name="T89" fmla="*/ 318 h 2767"/>
                <a:gd name="T90" fmla="*/ 0 w 48"/>
                <a:gd name="T91" fmla="*/ 268 h 2767"/>
                <a:gd name="T92" fmla="*/ 0 w 48"/>
                <a:gd name="T93" fmla="*/ 209 h 2767"/>
                <a:gd name="T94" fmla="*/ 0 w 48"/>
                <a:gd name="T95" fmla="*/ 166 h 2767"/>
                <a:gd name="T96" fmla="*/ 0 w 48"/>
                <a:gd name="T97" fmla="*/ 123 h 2767"/>
                <a:gd name="T98" fmla="*/ 0 w 48"/>
                <a:gd name="T99" fmla="*/ 87 h 2767"/>
                <a:gd name="T100" fmla="*/ 0 w 48"/>
                <a:gd name="T101" fmla="*/ 57 h 2767"/>
                <a:gd name="T102" fmla="*/ 0 w 48"/>
                <a:gd name="T103" fmla="*/ 28 h 2767"/>
                <a:gd name="T104" fmla="*/ 0 w 48"/>
                <a:gd name="T105" fmla="*/ 14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0" name="Freeform 59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25 w 288"/>
                <a:gd name="T9" fmla="*/ 28 h 158"/>
                <a:gd name="T10" fmla="*/ 17 w 288"/>
                <a:gd name="T11" fmla="*/ 28 h 158"/>
                <a:gd name="T12" fmla="*/ 8 w 288"/>
                <a:gd name="T13" fmla="*/ 36 h 158"/>
                <a:gd name="T14" fmla="*/ 0 w 288"/>
                <a:gd name="T15" fmla="*/ 28 h 158"/>
                <a:gd name="T16" fmla="*/ 8 w 288"/>
                <a:gd name="T17" fmla="*/ 14 h 158"/>
                <a:gd name="T18" fmla="*/ 17 w 288"/>
                <a:gd name="T19" fmla="*/ 7 h 158"/>
                <a:gd name="T20" fmla="*/ 25 w 288"/>
                <a:gd name="T21" fmla="*/ 7 h 158"/>
                <a:gd name="T22" fmla="*/ 34 w 288"/>
                <a:gd name="T23" fmla="*/ 7 h 158"/>
                <a:gd name="T24" fmla="*/ 42 w 288"/>
                <a:gd name="T25" fmla="*/ 14 h 158"/>
                <a:gd name="T26" fmla="*/ 50 w 288"/>
                <a:gd name="T27" fmla="*/ 22 h 158"/>
                <a:gd name="T28" fmla="*/ 50 w 288"/>
                <a:gd name="T29" fmla="*/ 36 h 158"/>
                <a:gd name="T30" fmla="*/ 50 w 288"/>
                <a:gd name="T31" fmla="*/ 58 h 158"/>
                <a:gd name="T32" fmla="*/ 84 w 288"/>
                <a:gd name="T33" fmla="*/ 50 h 158"/>
                <a:gd name="T34" fmla="*/ 118 w 288"/>
                <a:gd name="T35" fmla="*/ 50 h 158"/>
                <a:gd name="T36" fmla="*/ 126 w 288"/>
                <a:gd name="T37" fmla="*/ 36 h 158"/>
                <a:gd name="T38" fmla="*/ 126 w 288"/>
                <a:gd name="T39" fmla="*/ 28 h 158"/>
                <a:gd name="T40" fmla="*/ 126 w 288"/>
                <a:gd name="T41" fmla="*/ 22 h 158"/>
                <a:gd name="T42" fmla="*/ 118 w 288"/>
                <a:gd name="T43" fmla="*/ 14 h 158"/>
                <a:gd name="T44" fmla="*/ 110 w 288"/>
                <a:gd name="T45" fmla="*/ 22 h 158"/>
                <a:gd name="T46" fmla="*/ 101 w 288"/>
                <a:gd name="T47" fmla="*/ 28 h 158"/>
                <a:gd name="T48" fmla="*/ 93 w 288"/>
                <a:gd name="T49" fmla="*/ 28 h 158"/>
                <a:gd name="T50" fmla="*/ 84 w 288"/>
                <a:gd name="T51" fmla="*/ 28 h 158"/>
                <a:gd name="T52" fmla="*/ 84 w 288"/>
                <a:gd name="T53" fmla="*/ 22 h 158"/>
                <a:gd name="T54" fmla="*/ 93 w 288"/>
                <a:gd name="T55" fmla="*/ 14 h 158"/>
                <a:gd name="T56" fmla="*/ 101 w 288"/>
                <a:gd name="T57" fmla="*/ 7 h 158"/>
                <a:gd name="T58" fmla="*/ 118 w 288"/>
                <a:gd name="T59" fmla="*/ 0 h 158"/>
                <a:gd name="T60" fmla="*/ 126 w 288"/>
                <a:gd name="T61" fmla="*/ 0 h 158"/>
                <a:gd name="T62" fmla="*/ 143 w 288"/>
                <a:gd name="T63" fmla="*/ 7 h 158"/>
                <a:gd name="T64" fmla="*/ 151 w 288"/>
                <a:gd name="T65" fmla="*/ 14 h 158"/>
                <a:gd name="T66" fmla="*/ 151 w 288"/>
                <a:gd name="T67" fmla="*/ 36 h 158"/>
                <a:gd name="T68" fmla="*/ 143 w 288"/>
                <a:gd name="T69" fmla="*/ 50 h 158"/>
                <a:gd name="T70" fmla="*/ 118 w 288"/>
                <a:gd name="T71" fmla="*/ 65 h 158"/>
                <a:gd name="T72" fmla="*/ 101 w 288"/>
                <a:gd name="T73" fmla="*/ 72 h 158"/>
                <a:gd name="T74" fmla="*/ 76 w 288"/>
                <a:gd name="T75" fmla="*/ 72 h 158"/>
                <a:gd name="T76" fmla="*/ 50 w 288"/>
                <a:gd name="T77" fmla="*/ 72 h 158"/>
                <a:gd name="T78" fmla="*/ 50 w 288"/>
                <a:gd name="T79" fmla="*/ 65 h 158"/>
                <a:gd name="T80" fmla="*/ 34 w 288"/>
                <a:gd name="T81" fmla="*/ 72 h 158"/>
                <a:gd name="T82" fmla="*/ 34 w 288"/>
                <a:gd name="T83" fmla="*/ 79 h 158"/>
                <a:gd name="T84" fmla="*/ 25 w 288"/>
                <a:gd name="T85" fmla="*/ 72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1" name="Freeform 60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34 w 288"/>
                <a:gd name="T9" fmla="*/ 28 h 158"/>
                <a:gd name="T10" fmla="*/ 25 w 288"/>
                <a:gd name="T11" fmla="*/ 28 h 158"/>
                <a:gd name="T12" fmla="*/ 17 w 288"/>
                <a:gd name="T13" fmla="*/ 28 h 158"/>
                <a:gd name="T14" fmla="*/ 8 w 288"/>
                <a:gd name="T15" fmla="*/ 36 h 158"/>
                <a:gd name="T16" fmla="*/ 8 w 288"/>
                <a:gd name="T17" fmla="*/ 36 h 158"/>
                <a:gd name="T18" fmla="*/ 0 w 288"/>
                <a:gd name="T19" fmla="*/ 28 h 158"/>
                <a:gd name="T20" fmla="*/ 8 w 288"/>
                <a:gd name="T21" fmla="*/ 14 h 158"/>
                <a:gd name="T22" fmla="*/ 17 w 288"/>
                <a:gd name="T23" fmla="*/ 7 h 158"/>
                <a:gd name="T24" fmla="*/ 25 w 288"/>
                <a:gd name="T25" fmla="*/ 7 h 158"/>
                <a:gd name="T26" fmla="*/ 34 w 288"/>
                <a:gd name="T27" fmla="*/ 7 h 158"/>
                <a:gd name="T28" fmla="*/ 42 w 288"/>
                <a:gd name="T29" fmla="*/ 14 h 158"/>
                <a:gd name="T30" fmla="*/ 50 w 288"/>
                <a:gd name="T31" fmla="*/ 22 h 158"/>
                <a:gd name="T32" fmla="*/ 50 w 288"/>
                <a:gd name="T33" fmla="*/ 36 h 158"/>
                <a:gd name="T34" fmla="*/ 50 w 288"/>
                <a:gd name="T35" fmla="*/ 58 h 158"/>
                <a:gd name="T36" fmla="*/ 84 w 288"/>
                <a:gd name="T37" fmla="*/ 50 h 158"/>
                <a:gd name="T38" fmla="*/ 118 w 288"/>
                <a:gd name="T39" fmla="*/ 50 h 158"/>
                <a:gd name="T40" fmla="*/ 126 w 288"/>
                <a:gd name="T41" fmla="*/ 36 h 158"/>
                <a:gd name="T42" fmla="*/ 126 w 288"/>
                <a:gd name="T43" fmla="*/ 28 h 158"/>
                <a:gd name="T44" fmla="*/ 126 w 288"/>
                <a:gd name="T45" fmla="*/ 22 h 158"/>
                <a:gd name="T46" fmla="*/ 118 w 288"/>
                <a:gd name="T47" fmla="*/ 14 h 158"/>
                <a:gd name="T48" fmla="*/ 110 w 288"/>
                <a:gd name="T49" fmla="*/ 22 h 158"/>
                <a:gd name="T50" fmla="*/ 101 w 288"/>
                <a:gd name="T51" fmla="*/ 28 h 158"/>
                <a:gd name="T52" fmla="*/ 93 w 288"/>
                <a:gd name="T53" fmla="*/ 28 h 158"/>
                <a:gd name="T54" fmla="*/ 84 w 288"/>
                <a:gd name="T55" fmla="*/ 28 h 158"/>
                <a:gd name="T56" fmla="*/ 84 w 288"/>
                <a:gd name="T57" fmla="*/ 22 h 158"/>
                <a:gd name="T58" fmla="*/ 93 w 288"/>
                <a:gd name="T59" fmla="*/ 14 h 158"/>
                <a:gd name="T60" fmla="*/ 101 w 288"/>
                <a:gd name="T61" fmla="*/ 7 h 158"/>
                <a:gd name="T62" fmla="*/ 118 w 288"/>
                <a:gd name="T63" fmla="*/ 0 h 158"/>
                <a:gd name="T64" fmla="*/ 126 w 288"/>
                <a:gd name="T65" fmla="*/ 0 h 158"/>
                <a:gd name="T66" fmla="*/ 143 w 288"/>
                <a:gd name="T67" fmla="*/ 7 h 158"/>
                <a:gd name="T68" fmla="*/ 151 w 288"/>
                <a:gd name="T69" fmla="*/ 14 h 158"/>
                <a:gd name="T70" fmla="*/ 151 w 288"/>
                <a:gd name="T71" fmla="*/ 36 h 158"/>
                <a:gd name="T72" fmla="*/ 143 w 288"/>
                <a:gd name="T73" fmla="*/ 50 h 158"/>
                <a:gd name="T74" fmla="*/ 118 w 288"/>
                <a:gd name="T75" fmla="*/ 65 h 158"/>
                <a:gd name="T76" fmla="*/ 101 w 288"/>
                <a:gd name="T77" fmla="*/ 72 h 158"/>
                <a:gd name="T78" fmla="*/ 76 w 288"/>
                <a:gd name="T79" fmla="*/ 72 h 158"/>
                <a:gd name="T80" fmla="*/ 50 w 288"/>
                <a:gd name="T81" fmla="*/ 72 h 158"/>
                <a:gd name="T82" fmla="*/ 50 w 288"/>
                <a:gd name="T83" fmla="*/ 65 h 158"/>
                <a:gd name="T84" fmla="*/ 34 w 288"/>
                <a:gd name="T85" fmla="*/ 72 h 158"/>
                <a:gd name="T86" fmla="*/ 34 w 288"/>
                <a:gd name="T87" fmla="*/ 79 h 158"/>
                <a:gd name="T88" fmla="*/ 25 w 288"/>
                <a:gd name="T89" fmla="*/ 72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2" name="Freeform 61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26 w 112"/>
                <a:gd name="T1" fmla="*/ 51 h 100"/>
                <a:gd name="T2" fmla="*/ 9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34 w 112"/>
                <a:gd name="T9" fmla="*/ 7 h 100"/>
                <a:gd name="T10" fmla="*/ 60 w 112"/>
                <a:gd name="T11" fmla="*/ 22 h 100"/>
                <a:gd name="T12" fmla="*/ 60 w 112"/>
                <a:gd name="T13" fmla="*/ 29 h 100"/>
                <a:gd name="T14" fmla="*/ 51 w 112"/>
                <a:gd name="T15" fmla="*/ 29 h 100"/>
                <a:gd name="T16" fmla="*/ 43 w 112"/>
                <a:gd name="T17" fmla="*/ 44 h 100"/>
                <a:gd name="T18" fmla="*/ 34 w 112"/>
                <a:gd name="T19" fmla="*/ 51 h 100"/>
                <a:gd name="T20" fmla="*/ 26 w 112"/>
                <a:gd name="T21" fmla="*/ 51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3" name="Freeform 62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26 w 112"/>
                <a:gd name="T1" fmla="*/ 51 h 100"/>
                <a:gd name="T2" fmla="*/ 9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4 w 112"/>
                <a:gd name="T11" fmla="*/ 7 h 100"/>
                <a:gd name="T12" fmla="*/ 60 w 112"/>
                <a:gd name="T13" fmla="*/ 22 h 100"/>
                <a:gd name="T14" fmla="*/ 60 w 112"/>
                <a:gd name="T15" fmla="*/ 29 h 100"/>
                <a:gd name="T16" fmla="*/ 51 w 112"/>
                <a:gd name="T17" fmla="*/ 29 h 100"/>
                <a:gd name="T18" fmla="*/ 43 w 112"/>
                <a:gd name="T19" fmla="*/ 44 h 100"/>
                <a:gd name="T20" fmla="*/ 34 w 112"/>
                <a:gd name="T21" fmla="*/ 51 h 100"/>
                <a:gd name="T22" fmla="*/ 26 w 112"/>
                <a:gd name="T23" fmla="*/ 51 h 100"/>
                <a:gd name="T24" fmla="*/ 26 w 112"/>
                <a:gd name="T25" fmla="*/ 51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4" name="Freeform 63"/>
            <p:cNvSpPr>
              <a:spLocks/>
            </p:cNvSpPr>
            <p:nvPr/>
          </p:nvSpPr>
          <p:spPr bwMode="auto">
            <a:xfrm rot="5400000">
              <a:off x="2196" y="14995"/>
              <a:ext cx="126" cy="114"/>
            </a:xfrm>
            <a:custGeom>
              <a:avLst/>
              <a:gdLst>
                <a:gd name="T0" fmla="*/ 0 w 240"/>
                <a:gd name="T1" fmla="*/ 100 h 230"/>
                <a:gd name="T2" fmla="*/ 0 w 240"/>
                <a:gd name="T3" fmla="*/ 93 h 230"/>
                <a:gd name="T4" fmla="*/ 9 w 240"/>
                <a:gd name="T5" fmla="*/ 86 h 230"/>
                <a:gd name="T6" fmla="*/ 25 w 240"/>
                <a:gd name="T7" fmla="*/ 64 h 230"/>
                <a:gd name="T8" fmla="*/ 68 w 240"/>
                <a:gd name="T9" fmla="*/ 28 h 230"/>
                <a:gd name="T10" fmla="*/ 110 w 240"/>
                <a:gd name="T11" fmla="*/ 0 h 230"/>
                <a:gd name="T12" fmla="*/ 118 w 240"/>
                <a:gd name="T13" fmla="*/ 6 h 230"/>
                <a:gd name="T14" fmla="*/ 126 w 240"/>
                <a:gd name="T15" fmla="*/ 14 h 230"/>
                <a:gd name="T16" fmla="*/ 110 w 240"/>
                <a:gd name="T17" fmla="*/ 36 h 230"/>
                <a:gd name="T18" fmla="*/ 85 w 240"/>
                <a:gd name="T19" fmla="*/ 64 h 230"/>
                <a:gd name="T20" fmla="*/ 25 w 240"/>
                <a:gd name="T21" fmla="*/ 108 h 230"/>
                <a:gd name="T22" fmla="*/ 17 w 240"/>
                <a:gd name="T23" fmla="*/ 114 h 230"/>
                <a:gd name="T24" fmla="*/ 9 w 240"/>
                <a:gd name="T25" fmla="*/ 114 h 230"/>
                <a:gd name="T26" fmla="*/ 0 w 240"/>
                <a:gd name="T27" fmla="*/ 100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5" name="Freeform 64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6" name="Freeform 65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7" name="Freeform 66"/>
            <p:cNvSpPr>
              <a:spLocks/>
            </p:cNvSpPr>
            <p:nvPr/>
          </p:nvSpPr>
          <p:spPr bwMode="auto">
            <a:xfrm rot="5400000">
              <a:off x="2259" y="15006"/>
              <a:ext cx="60" cy="42"/>
            </a:xfrm>
            <a:custGeom>
              <a:avLst/>
              <a:gdLst>
                <a:gd name="T0" fmla="*/ 0 w 112"/>
                <a:gd name="T1" fmla="*/ 42 h 87"/>
                <a:gd name="T2" fmla="*/ 51 w 112"/>
                <a:gd name="T3" fmla="*/ 0 h 87"/>
                <a:gd name="T4" fmla="*/ 60 w 112"/>
                <a:gd name="T5" fmla="*/ 0 h 87"/>
                <a:gd name="T6" fmla="*/ 34 w 112"/>
                <a:gd name="T7" fmla="*/ 28 h 87"/>
                <a:gd name="T8" fmla="*/ 17 w 112"/>
                <a:gd name="T9" fmla="*/ 36 h 87"/>
                <a:gd name="T10" fmla="*/ 0 w 112"/>
                <a:gd name="T11" fmla="*/ 42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8" name="Freeform 67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6 h 100"/>
                <a:gd name="T2" fmla="*/ 0 w 175"/>
                <a:gd name="T3" fmla="*/ 0 h 100"/>
                <a:gd name="T4" fmla="*/ 8 w 175"/>
                <a:gd name="T5" fmla="*/ 0 h 100"/>
                <a:gd name="T6" fmla="*/ 33 w 175"/>
                <a:gd name="T7" fmla="*/ 21 h 100"/>
                <a:gd name="T8" fmla="*/ 50 w 175"/>
                <a:gd name="T9" fmla="*/ 28 h 100"/>
                <a:gd name="T10" fmla="*/ 58 w 175"/>
                <a:gd name="T11" fmla="*/ 28 h 100"/>
                <a:gd name="T12" fmla="*/ 66 w 175"/>
                <a:gd name="T13" fmla="*/ 28 h 100"/>
                <a:gd name="T14" fmla="*/ 75 w 175"/>
                <a:gd name="T15" fmla="*/ 21 h 100"/>
                <a:gd name="T16" fmla="*/ 66 w 175"/>
                <a:gd name="T17" fmla="*/ 14 h 100"/>
                <a:gd name="T18" fmla="*/ 58 w 175"/>
                <a:gd name="T19" fmla="*/ 14 h 100"/>
                <a:gd name="T20" fmla="*/ 58 w 175"/>
                <a:gd name="T21" fmla="*/ 6 h 100"/>
                <a:gd name="T22" fmla="*/ 66 w 175"/>
                <a:gd name="T23" fmla="*/ 0 h 100"/>
                <a:gd name="T24" fmla="*/ 75 w 175"/>
                <a:gd name="T25" fmla="*/ 0 h 100"/>
                <a:gd name="T26" fmla="*/ 91 w 175"/>
                <a:gd name="T27" fmla="*/ 14 h 100"/>
                <a:gd name="T28" fmla="*/ 91 w 175"/>
                <a:gd name="T29" fmla="*/ 28 h 100"/>
                <a:gd name="T30" fmla="*/ 91 w 175"/>
                <a:gd name="T31" fmla="*/ 35 h 100"/>
                <a:gd name="T32" fmla="*/ 83 w 175"/>
                <a:gd name="T33" fmla="*/ 49 h 100"/>
                <a:gd name="T34" fmla="*/ 75 w 175"/>
                <a:gd name="T35" fmla="*/ 49 h 100"/>
                <a:gd name="T36" fmla="*/ 50 w 175"/>
                <a:gd name="T37" fmla="*/ 49 h 100"/>
                <a:gd name="T38" fmla="*/ 25 w 175"/>
                <a:gd name="T39" fmla="*/ 35 h 100"/>
                <a:gd name="T40" fmla="*/ 16 w 175"/>
                <a:gd name="T41" fmla="*/ 21 h 100"/>
                <a:gd name="T42" fmla="*/ 0 w 175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Freeform 68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6 h 100"/>
                <a:gd name="T2" fmla="*/ 0 w 175"/>
                <a:gd name="T3" fmla="*/ 0 h 100"/>
                <a:gd name="T4" fmla="*/ 8 w 175"/>
                <a:gd name="T5" fmla="*/ 0 h 100"/>
                <a:gd name="T6" fmla="*/ 33 w 175"/>
                <a:gd name="T7" fmla="*/ 21 h 100"/>
                <a:gd name="T8" fmla="*/ 50 w 175"/>
                <a:gd name="T9" fmla="*/ 28 h 100"/>
                <a:gd name="T10" fmla="*/ 58 w 175"/>
                <a:gd name="T11" fmla="*/ 28 h 100"/>
                <a:gd name="T12" fmla="*/ 66 w 175"/>
                <a:gd name="T13" fmla="*/ 28 h 100"/>
                <a:gd name="T14" fmla="*/ 75 w 175"/>
                <a:gd name="T15" fmla="*/ 21 h 100"/>
                <a:gd name="T16" fmla="*/ 66 w 175"/>
                <a:gd name="T17" fmla="*/ 14 h 100"/>
                <a:gd name="T18" fmla="*/ 58 w 175"/>
                <a:gd name="T19" fmla="*/ 14 h 100"/>
                <a:gd name="T20" fmla="*/ 58 w 175"/>
                <a:gd name="T21" fmla="*/ 6 h 100"/>
                <a:gd name="T22" fmla="*/ 66 w 175"/>
                <a:gd name="T23" fmla="*/ 0 h 100"/>
                <a:gd name="T24" fmla="*/ 75 w 175"/>
                <a:gd name="T25" fmla="*/ 0 h 100"/>
                <a:gd name="T26" fmla="*/ 91 w 175"/>
                <a:gd name="T27" fmla="*/ 14 h 100"/>
                <a:gd name="T28" fmla="*/ 91 w 175"/>
                <a:gd name="T29" fmla="*/ 28 h 100"/>
                <a:gd name="T30" fmla="*/ 91 w 175"/>
                <a:gd name="T31" fmla="*/ 35 h 100"/>
                <a:gd name="T32" fmla="*/ 83 w 175"/>
                <a:gd name="T33" fmla="*/ 49 h 100"/>
                <a:gd name="T34" fmla="*/ 75 w 175"/>
                <a:gd name="T35" fmla="*/ 49 h 100"/>
                <a:gd name="T36" fmla="*/ 50 w 175"/>
                <a:gd name="T37" fmla="*/ 49 h 100"/>
                <a:gd name="T38" fmla="*/ 25 w 175"/>
                <a:gd name="T39" fmla="*/ 35 h 100"/>
                <a:gd name="T40" fmla="*/ 16 w 175"/>
                <a:gd name="T41" fmla="*/ 21 h 100"/>
                <a:gd name="T42" fmla="*/ 0 w 175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0" name="Freeform 69"/>
            <p:cNvSpPr>
              <a:spLocks/>
            </p:cNvSpPr>
            <p:nvPr/>
          </p:nvSpPr>
          <p:spPr bwMode="auto">
            <a:xfrm rot="5400000">
              <a:off x="2277" y="14653"/>
              <a:ext cx="24" cy="42"/>
            </a:xfrm>
            <a:custGeom>
              <a:avLst/>
              <a:gdLst>
                <a:gd name="T0" fmla="*/ 0 w 48"/>
                <a:gd name="T1" fmla="*/ 0 h 87"/>
                <a:gd name="T2" fmla="*/ 16 w 48"/>
                <a:gd name="T3" fmla="*/ 7 h 87"/>
                <a:gd name="T4" fmla="*/ 24 w 48"/>
                <a:gd name="T5" fmla="*/ 14 h 87"/>
                <a:gd name="T6" fmla="*/ 24 w 48"/>
                <a:gd name="T7" fmla="*/ 42 h 87"/>
                <a:gd name="T8" fmla="*/ 0 w 48"/>
                <a:gd name="T9" fmla="*/ 21 h 87"/>
                <a:gd name="T10" fmla="*/ 0 w 48"/>
                <a:gd name="T11" fmla="*/ 14 h 87"/>
                <a:gd name="T12" fmla="*/ 0 w 48"/>
                <a:gd name="T13" fmla="*/ 7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1" name="Freeform 70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73 h 161"/>
                <a:gd name="T2" fmla="*/ 0 w 129"/>
                <a:gd name="T3" fmla="*/ 65 h 161"/>
                <a:gd name="T4" fmla="*/ 0 w 129"/>
                <a:gd name="T5" fmla="*/ 51 h 161"/>
                <a:gd name="T6" fmla="*/ 0 w 129"/>
                <a:gd name="T7" fmla="*/ 37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7 h 161"/>
                <a:gd name="T14" fmla="*/ 17 w 129"/>
                <a:gd name="T15" fmla="*/ 51 h 161"/>
                <a:gd name="T16" fmla="*/ 17 w 129"/>
                <a:gd name="T17" fmla="*/ 65 h 161"/>
                <a:gd name="T18" fmla="*/ 25 w 129"/>
                <a:gd name="T19" fmla="*/ 65 h 161"/>
                <a:gd name="T20" fmla="*/ 34 w 129"/>
                <a:gd name="T21" fmla="*/ 65 h 161"/>
                <a:gd name="T22" fmla="*/ 51 w 129"/>
                <a:gd name="T23" fmla="*/ 51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68 w 129"/>
                <a:gd name="T31" fmla="*/ 15 h 161"/>
                <a:gd name="T32" fmla="*/ 68 w 129"/>
                <a:gd name="T33" fmla="*/ 37 h 161"/>
                <a:gd name="T34" fmla="*/ 68 w 129"/>
                <a:gd name="T35" fmla="*/ 51 h 161"/>
                <a:gd name="T36" fmla="*/ 59 w 129"/>
                <a:gd name="T37" fmla="*/ 73 h 161"/>
                <a:gd name="T38" fmla="*/ 43 w 129"/>
                <a:gd name="T39" fmla="*/ 80 h 161"/>
                <a:gd name="T40" fmla="*/ 34 w 129"/>
                <a:gd name="T41" fmla="*/ 80 h 161"/>
                <a:gd name="T42" fmla="*/ 17 w 129"/>
                <a:gd name="T43" fmla="*/ 80 h 161"/>
                <a:gd name="T44" fmla="*/ 0 w 129"/>
                <a:gd name="T45" fmla="*/ 73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2" name="Freeform 71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73 h 161"/>
                <a:gd name="T2" fmla="*/ 0 w 129"/>
                <a:gd name="T3" fmla="*/ 65 h 161"/>
                <a:gd name="T4" fmla="*/ 0 w 129"/>
                <a:gd name="T5" fmla="*/ 51 h 161"/>
                <a:gd name="T6" fmla="*/ 0 w 129"/>
                <a:gd name="T7" fmla="*/ 37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7 h 161"/>
                <a:gd name="T14" fmla="*/ 17 w 129"/>
                <a:gd name="T15" fmla="*/ 51 h 161"/>
                <a:gd name="T16" fmla="*/ 17 w 129"/>
                <a:gd name="T17" fmla="*/ 65 h 161"/>
                <a:gd name="T18" fmla="*/ 25 w 129"/>
                <a:gd name="T19" fmla="*/ 65 h 161"/>
                <a:gd name="T20" fmla="*/ 34 w 129"/>
                <a:gd name="T21" fmla="*/ 65 h 161"/>
                <a:gd name="T22" fmla="*/ 51 w 129"/>
                <a:gd name="T23" fmla="*/ 51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59 w 129"/>
                <a:gd name="T31" fmla="*/ 0 h 161"/>
                <a:gd name="T32" fmla="*/ 68 w 129"/>
                <a:gd name="T33" fmla="*/ 15 h 161"/>
                <a:gd name="T34" fmla="*/ 68 w 129"/>
                <a:gd name="T35" fmla="*/ 37 h 161"/>
                <a:gd name="T36" fmla="*/ 68 w 129"/>
                <a:gd name="T37" fmla="*/ 51 h 161"/>
                <a:gd name="T38" fmla="*/ 59 w 129"/>
                <a:gd name="T39" fmla="*/ 73 h 161"/>
                <a:gd name="T40" fmla="*/ 43 w 129"/>
                <a:gd name="T41" fmla="*/ 80 h 161"/>
                <a:gd name="T42" fmla="*/ 34 w 129"/>
                <a:gd name="T43" fmla="*/ 80 h 161"/>
                <a:gd name="T44" fmla="*/ 17 w 129"/>
                <a:gd name="T45" fmla="*/ 80 h 161"/>
                <a:gd name="T46" fmla="*/ 0 w 129"/>
                <a:gd name="T47" fmla="*/ 73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3" name="Freeform 72"/>
            <p:cNvSpPr>
              <a:spLocks/>
            </p:cNvSpPr>
            <p:nvPr/>
          </p:nvSpPr>
          <p:spPr bwMode="auto">
            <a:xfrm rot="5400000">
              <a:off x="2245" y="14612"/>
              <a:ext cx="456" cy="384"/>
            </a:xfrm>
            <a:custGeom>
              <a:avLst/>
              <a:gdLst>
                <a:gd name="T0" fmla="*/ 0 w 866"/>
                <a:gd name="T1" fmla="*/ 362 h 768"/>
                <a:gd name="T2" fmla="*/ 25 w 866"/>
                <a:gd name="T3" fmla="*/ 362 h 768"/>
                <a:gd name="T4" fmla="*/ 51 w 866"/>
                <a:gd name="T5" fmla="*/ 348 h 768"/>
                <a:gd name="T6" fmla="*/ 68 w 866"/>
                <a:gd name="T7" fmla="*/ 261 h 768"/>
                <a:gd name="T8" fmla="*/ 135 w 866"/>
                <a:gd name="T9" fmla="*/ 210 h 768"/>
                <a:gd name="T10" fmla="*/ 227 w 866"/>
                <a:gd name="T11" fmla="*/ 217 h 768"/>
                <a:gd name="T12" fmla="*/ 330 w 866"/>
                <a:gd name="T13" fmla="*/ 283 h 768"/>
                <a:gd name="T14" fmla="*/ 245 w 866"/>
                <a:gd name="T15" fmla="*/ 167 h 768"/>
                <a:gd name="T16" fmla="*/ 236 w 866"/>
                <a:gd name="T17" fmla="*/ 109 h 768"/>
                <a:gd name="T18" fmla="*/ 287 w 866"/>
                <a:gd name="T19" fmla="*/ 58 h 768"/>
                <a:gd name="T20" fmla="*/ 363 w 866"/>
                <a:gd name="T21" fmla="*/ 43 h 768"/>
                <a:gd name="T22" fmla="*/ 431 w 866"/>
                <a:gd name="T23" fmla="*/ 22 h 768"/>
                <a:gd name="T24" fmla="*/ 405 w 866"/>
                <a:gd name="T25" fmla="*/ 22 h 768"/>
                <a:gd name="T26" fmla="*/ 439 w 866"/>
                <a:gd name="T27" fmla="*/ 0 h 768"/>
                <a:gd name="T28" fmla="*/ 456 w 866"/>
                <a:gd name="T29" fmla="*/ 15 h 768"/>
                <a:gd name="T30" fmla="*/ 413 w 866"/>
                <a:gd name="T31" fmla="*/ 51 h 768"/>
                <a:gd name="T32" fmla="*/ 371 w 866"/>
                <a:gd name="T33" fmla="*/ 73 h 768"/>
                <a:gd name="T34" fmla="*/ 405 w 866"/>
                <a:gd name="T35" fmla="*/ 94 h 768"/>
                <a:gd name="T36" fmla="*/ 405 w 866"/>
                <a:gd name="T37" fmla="*/ 138 h 768"/>
                <a:gd name="T38" fmla="*/ 346 w 866"/>
                <a:gd name="T39" fmla="*/ 159 h 768"/>
                <a:gd name="T40" fmla="*/ 312 w 866"/>
                <a:gd name="T41" fmla="*/ 138 h 768"/>
                <a:gd name="T42" fmla="*/ 338 w 866"/>
                <a:gd name="T43" fmla="*/ 138 h 768"/>
                <a:gd name="T44" fmla="*/ 363 w 866"/>
                <a:gd name="T45" fmla="*/ 116 h 768"/>
                <a:gd name="T46" fmla="*/ 321 w 866"/>
                <a:gd name="T47" fmla="*/ 87 h 768"/>
                <a:gd name="T48" fmla="*/ 278 w 866"/>
                <a:gd name="T49" fmla="*/ 102 h 768"/>
                <a:gd name="T50" fmla="*/ 270 w 866"/>
                <a:gd name="T51" fmla="*/ 181 h 768"/>
                <a:gd name="T52" fmla="*/ 304 w 866"/>
                <a:gd name="T53" fmla="*/ 232 h 768"/>
                <a:gd name="T54" fmla="*/ 295 w 866"/>
                <a:gd name="T55" fmla="*/ 189 h 768"/>
                <a:gd name="T56" fmla="*/ 287 w 866"/>
                <a:gd name="T57" fmla="*/ 138 h 768"/>
                <a:gd name="T58" fmla="*/ 321 w 866"/>
                <a:gd name="T59" fmla="*/ 225 h 768"/>
                <a:gd name="T60" fmla="*/ 448 w 866"/>
                <a:gd name="T61" fmla="*/ 341 h 768"/>
                <a:gd name="T62" fmla="*/ 278 w 866"/>
                <a:gd name="T63" fmla="*/ 276 h 768"/>
                <a:gd name="T64" fmla="*/ 169 w 866"/>
                <a:gd name="T65" fmla="*/ 246 h 768"/>
                <a:gd name="T66" fmla="*/ 270 w 866"/>
                <a:gd name="T67" fmla="*/ 261 h 768"/>
                <a:gd name="T68" fmla="*/ 245 w 866"/>
                <a:gd name="T69" fmla="*/ 239 h 768"/>
                <a:gd name="T70" fmla="*/ 161 w 866"/>
                <a:gd name="T71" fmla="*/ 225 h 768"/>
                <a:gd name="T72" fmla="*/ 110 w 866"/>
                <a:gd name="T73" fmla="*/ 268 h 768"/>
                <a:gd name="T74" fmla="*/ 135 w 866"/>
                <a:gd name="T75" fmla="*/ 305 h 768"/>
                <a:gd name="T76" fmla="*/ 169 w 866"/>
                <a:gd name="T77" fmla="*/ 290 h 768"/>
                <a:gd name="T78" fmla="*/ 194 w 866"/>
                <a:gd name="T79" fmla="*/ 290 h 768"/>
                <a:gd name="T80" fmla="*/ 177 w 866"/>
                <a:gd name="T81" fmla="*/ 341 h 768"/>
                <a:gd name="T82" fmla="*/ 110 w 866"/>
                <a:gd name="T83" fmla="*/ 348 h 768"/>
                <a:gd name="T84" fmla="*/ 85 w 866"/>
                <a:gd name="T85" fmla="*/ 311 h 768"/>
                <a:gd name="T86" fmla="*/ 68 w 866"/>
                <a:gd name="T87" fmla="*/ 319 h 768"/>
                <a:gd name="T88" fmla="*/ 68 w 866"/>
                <a:gd name="T89" fmla="*/ 355 h 768"/>
                <a:gd name="T90" fmla="*/ 34 w 866"/>
                <a:gd name="T91" fmla="*/ 384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4" name="Freeform 73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8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5" name="Freeform 74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0 w 17"/>
                <a:gd name="T2" fmla="*/ 8 w 17"/>
                <a:gd name="T3" fmla="*/ 8 w 17"/>
                <a:gd name="T4" fmla="*/ 8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6" name="Freeform 75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44 h 102"/>
                <a:gd name="T2" fmla="*/ 26 w 161"/>
                <a:gd name="T3" fmla="*/ 37 h 102"/>
                <a:gd name="T4" fmla="*/ 69 w 161"/>
                <a:gd name="T5" fmla="*/ 0 h 102"/>
                <a:gd name="T6" fmla="*/ 77 w 161"/>
                <a:gd name="T7" fmla="*/ 8 h 102"/>
                <a:gd name="T8" fmla="*/ 86 w 161"/>
                <a:gd name="T9" fmla="*/ 15 h 102"/>
                <a:gd name="T10" fmla="*/ 77 w 161"/>
                <a:gd name="T11" fmla="*/ 37 h 102"/>
                <a:gd name="T12" fmla="*/ 69 w 161"/>
                <a:gd name="T13" fmla="*/ 52 h 102"/>
                <a:gd name="T14" fmla="*/ 51 w 161"/>
                <a:gd name="T15" fmla="*/ 52 h 102"/>
                <a:gd name="T16" fmla="*/ 35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7" name="Freeform 76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44 h 102"/>
                <a:gd name="T2" fmla="*/ 26 w 161"/>
                <a:gd name="T3" fmla="*/ 37 h 102"/>
                <a:gd name="T4" fmla="*/ 69 w 161"/>
                <a:gd name="T5" fmla="*/ 0 h 102"/>
                <a:gd name="T6" fmla="*/ 77 w 161"/>
                <a:gd name="T7" fmla="*/ 8 h 102"/>
                <a:gd name="T8" fmla="*/ 86 w 161"/>
                <a:gd name="T9" fmla="*/ 15 h 102"/>
                <a:gd name="T10" fmla="*/ 77 w 161"/>
                <a:gd name="T11" fmla="*/ 37 h 102"/>
                <a:gd name="T12" fmla="*/ 69 w 161"/>
                <a:gd name="T13" fmla="*/ 52 h 102"/>
                <a:gd name="T14" fmla="*/ 51 w 161"/>
                <a:gd name="T15" fmla="*/ 52 h 102"/>
                <a:gd name="T16" fmla="*/ 35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8" name="Freeform 77"/>
            <p:cNvSpPr>
              <a:spLocks/>
            </p:cNvSpPr>
            <p:nvPr/>
          </p:nvSpPr>
          <p:spPr bwMode="auto">
            <a:xfrm rot="5400000">
              <a:off x="2351" y="14832"/>
              <a:ext cx="9" cy="38"/>
            </a:xfrm>
            <a:custGeom>
              <a:avLst/>
              <a:gdLst>
                <a:gd name="T0" fmla="*/ 0 w 15"/>
                <a:gd name="T1" fmla="*/ 0 h 73"/>
                <a:gd name="T2" fmla="*/ 9 w 15"/>
                <a:gd name="T3" fmla="*/ 8 h 73"/>
                <a:gd name="T4" fmla="*/ 9 w 15"/>
                <a:gd name="T5" fmla="*/ 16 h 73"/>
                <a:gd name="T6" fmla="*/ 9 w 15"/>
                <a:gd name="T7" fmla="*/ 30 h 73"/>
                <a:gd name="T8" fmla="*/ 0 w 15"/>
                <a:gd name="T9" fmla="*/ 38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9" name="Freeform 78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6 w 175"/>
                <a:gd name="T7" fmla="*/ 0 h 87"/>
                <a:gd name="T8" fmla="*/ 42 w 175"/>
                <a:gd name="T9" fmla="*/ 0 h 87"/>
                <a:gd name="T10" fmla="*/ 51 w 175"/>
                <a:gd name="T11" fmla="*/ 7 h 87"/>
                <a:gd name="T12" fmla="*/ 42 w 175"/>
                <a:gd name="T13" fmla="*/ 7 h 87"/>
                <a:gd name="T14" fmla="*/ 26 w 175"/>
                <a:gd name="T15" fmla="*/ 14 h 87"/>
                <a:gd name="T16" fmla="*/ 26 w 175"/>
                <a:gd name="T17" fmla="*/ 22 h 87"/>
                <a:gd name="T18" fmla="*/ 26 w 175"/>
                <a:gd name="T19" fmla="*/ 28 h 87"/>
                <a:gd name="T20" fmla="*/ 42 w 175"/>
                <a:gd name="T21" fmla="*/ 28 h 87"/>
                <a:gd name="T22" fmla="*/ 59 w 175"/>
                <a:gd name="T23" fmla="*/ 22 h 87"/>
                <a:gd name="T24" fmla="*/ 84 w 175"/>
                <a:gd name="T25" fmla="*/ 0 h 87"/>
                <a:gd name="T26" fmla="*/ 93 w 175"/>
                <a:gd name="T27" fmla="*/ 0 h 87"/>
                <a:gd name="T28" fmla="*/ 93 w 175"/>
                <a:gd name="T29" fmla="*/ 7 h 87"/>
                <a:gd name="T30" fmla="*/ 84 w 175"/>
                <a:gd name="T31" fmla="*/ 22 h 87"/>
                <a:gd name="T32" fmla="*/ 77 w 175"/>
                <a:gd name="T33" fmla="*/ 36 h 87"/>
                <a:gd name="T34" fmla="*/ 59 w 175"/>
                <a:gd name="T35" fmla="*/ 43 h 87"/>
                <a:gd name="T36" fmla="*/ 42 w 175"/>
                <a:gd name="T37" fmla="*/ 43 h 87"/>
                <a:gd name="T38" fmla="*/ 16 w 175"/>
                <a:gd name="T39" fmla="*/ 43 h 87"/>
                <a:gd name="T40" fmla="*/ 0 w 175"/>
                <a:gd name="T41" fmla="*/ 36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0" name="Freeform 79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6 w 175"/>
                <a:gd name="T7" fmla="*/ 0 h 87"/>
                <a:gd name="T8" fmla="*/ 26 w 175"/>
                <a:gd name="T9" fmla="*/ 0 h 87"/>
                <a:gd name="T10" fmla="*/ 42 w 175"/>
                <a:gd name="T11" fmla="*/ 0 h 87"/>
                <a:gd name="T12" fmla="*/ 51 w 175"/>
                <a:gd name="T13" fmla="*/ 7 h 87"/>
                <a:gd name="T14" fmla="*/ 42 w 175"/>
                <a:gd name="T15" fmla="*/ 7 h 87"/>
                <a:gd name="T16" fmla="*/ 26 w 175"/>
                <a:gd name="T17" fmla="*/ 14 h 87"/>
                <a:gd name="T18" fmla="*/ 26 w 175"/>
                <a:gd name="T19" fmla="*/ 22 h 87"/>
                <a:gd name="T20" fmla="*/ 26 w 175"/>
                <a:gd name="T21" fmla="*/ 28 h 87"/>
                <a:gd name="T22" fmla="*/ 42 w 175"/>
                <a:gd name="T23" fmla="*/ 28 h 87"/>
                <a:gd name="T24" fmla="*/ 59 w 175"/>
                <a:gd name="T25" fmla="*/ 22 h 87"/>
                <a:gd name="T26" fmla="*/ 84 w 175"/>
                <a:gd name="T27" fmla="*/ 0 h 87"/>
                <a:gd name="T28" fmla="*/ 93 w 175"/>
                <a:gd name="T29" fmla="*/ 0 h 87"/>
                <a:gd name="T30" fmla="*/ 93 w 175"/>
                <a:gd name="T31" fmla="*/ 7 h 87"/>
                <a:gd name="T32" fmla="*/ 93 w 175"/>
                <a:gd name="T33" fmla="*/ 7 h 87"/>
                <a:gd name="T34" fmla="*/ 84 w 175"/>
                <a:gd name="T35" fmla="*/ 22 h 87"/>
                <a:gd name="T36" fmla="*/ 77 w 175"/>
                <a:gd name="T37" fmla="*/ 36 h 87"/>
                <a:gd name="T38" fmla="*/ 59 w 175"/>
                <a:gd name="T39" fmla="*/ 43 h 87"/>
                <a:gd name="T40" fmla="*/ 42 w 175"/>
                <a:gd name="T41" fmla="*/ 43 h 87"/>
                <a:gd name="T42" fmla="*/ 16 w 175"/>
                <a:gd name="T43" fmla="*/ 43 h 87"/>
                <a:gd name="T44" fmla="*/ 0 w 175"/>
                <a:gd name="T45" fmla="*/ 36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1" name="Freeform 80"/>
            <p:cNvSpPr>
              <a:spLocks/>
            </p:cNvSpPr>
            <p:nvPr/>
          </p:nvSpPr>
          <p:spPr bwMode="auto">
            <a:xfrm rot="5400000">
              <a:off x="2379" y="1545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2" name="Freeform 81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3" name="Freeform 82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4" name="Freeform 83"/>
            <p:cNvSpPr>
              <a:spLocks/>
            </p:cNvSpPr>
            <p:nvPr/>
          </p:nvSpPr>
          <p:spPr bwMode="auto">
            <a:xfrm rot="5400000">
              <a:off x="2413" y="14937"/>
              <a:ext cx="25" cy="14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8 w 48"/>
                <a:gd name="T5" fmla="*/ 0 h 28"/>
                <a:gd name="T6" fmla="*/ 25 w 48"/>
                <a:gd name="T7" fmla="*/ 0 h 28"/>
                <a:gd name="T8" fmla="*/ 25 w 48"/>
                <a:gd name="T9" fmla="*/ 7 h 28"/>
                <a:gd name="T10" fmla="*/ 16 w 48"/>
                <a:gd name="T11" fmla="*/ 14 h 28"/>
                <a:gd name="T12" fmla="*/ 8 w 48"/>
                <a:gd name="T13" fmla="*/ 14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5" name="Freeform 84"/>
            <p:cNvSpPr>
              <a:spLocks/>
            </p:cNvSpPr>
            <p:nvPr/>
          </p:nvSpPr>
          <p:spPr bwMode="auto">
            <a:xfrm rot="5400000">
              <a:off x="2687" y="14801"/>
              <a:ext cx="456" cy="948"/>
            </a:xfrm>
            <a:custGeom>
              <a:avLst/>
              <a:gdLst>
                <a:gd name="T0" fmla="*/ 0 w 866"/>
                <a:gd name="T1" fmla="*/ 941 h 1897"/>
                <a:gd name="T2" fmla="*/ 34 w 866"/>
                <a:gd name="T3" fmla="*/ 926 h 1897"/>
                <a:gd name="T4" fmla="*/ 76 w 866"/>
                <a:gd name="T5" fmla="*/ 912 h 1897"/>
                <a:gd name="T6" fmla="*/ 118 w 866"/>
                <a:gd name="T7" fmla="*/ 890 h 1897"/>
                <a:gd name="T8" fmla="*/ 152 w 866"/>
                <a:gd name="T9" fmla="*/ 869 h 1897"/>
                <a:gd name="T10" fmla="*/ 185 w 866"/>
                <a:gd name="T11" fmla="*/ 847 h 1897"/>
                <a:gd name="T12" fmla="*/ 220 w 866"/>
                <a:gd name="T13" fmla="*/ 818 h 1897"/>
                <a:gd name="T14" fmla="*/ 245 w 866"/>
                <a:gd name="T15" fmla="*/ 782 h 1897"/>
                <a:gd name="T16" fmla="*/ 262 w 866"/>
                <a:gd name="T17" fmla="*/ 753 h 1897"/>
                <a:gd name="T18" fmla="*/ 278 w 866"/>
                <a:gd name="T19" fmla="*/ 716 h 1897"/>
                <a:gd name="T20" fmla="*/ 295 w 866"/>
                <a:gd name="T21" fmla="*/ 658 h 1897"/>
                <a:gd name="T22" fmla="*/ 303 w 866"/>
                <a:gd name="T23" fmla="*/ 593 h 1897"/>
                <a:gd name="T24" fmla="*/ 303 w 866"/>
                <a:gd name="T25" fmla="*/ 470 h 1897"/>
                <a:gd name="T26" fmla="*/ 439 w 866"/>
                <a:gd name="T27" fmla="*/ 470 h 1897"/>
                <a:gd name="T28" fmla="*/ 447 w 866"/>
                <a:gd name="T29" fmla="*/ 456 h 1897"/>
                <a:gd name="T30" fmla="*/ 447 w 866"/>
                <a:gd name="T31" fmla="*/ 43 h 1897"/>
                <a:gd name="T32" fmla="*/ 447 w 866"/>
                <a:gd name="T33" fmla="*/ 0 h 1897"/>
                <a:gd name="T34" fmla="*/ 456 w 866"/>
                <a:gd name="T35" fmla="*/ 0 h 1897"/>
                <a:gd name="T36" fmla="*/ 456 w 866"/>
                <a:gd name="T37" fmla="*/ 87 h 1897"/>
                <a:gd name="T38" fmla="*/ 456 w 866"/>
                <a:gd name="T39" fmla="*/ 477 h 1897"/>
                <a:gd name="T40" fmla="*/ 388 w 866"/>
                <a:gd name="T41" fmla="*/ 485 h 1897"/>
                <a:gd name="T42" fmla="*/ 329 w 866"/>
                <a:gd name="T43" fmla="*/ 485 h 1897"/>
                <a:gd name="T44" fmla="*/ 329 w 866"/>
                <a:gd name="T45" fmla="*/ 492 h 1897"/>
                <a:gd name="T46" fmla="*/ 329 w 866"/>
                <a:gd name="T47" fmla="*/ 572 h 1897"/>
                <a:gd name="T48" fmla="*/ 321 w 866"/>
                <a:gd name="T49" fmla="*/ 651 h 1897"/>
                <a:gd name="T50" fmla="*/ 303 w 866"/>
                <a:gd name="T51" fmla="*/ 694 h 1897"/>
                <a:gd name="T52" fmla="*/ 287 w 866"/>
                <a:gd name="T53" fmla="*/ 731 h 1897"/>
                <a:gd name="T54" fmla="*/ 270 w 866"/>
                <a:gd name="T55" fmla="*/ 767 h 1897"/>
                <a:gd name="T56" fmla="*/ 253 w 866"/>
                <a:gd name="T57" fmla="*/ 804 h 1897"/>
                <a:gd name="T58" fmla="*/ 202 w 866"/>
                <a:gd name="T59" fmla="*/ 854 h 1897"/>
                <a:gd name="T60" fmla="*/ 144 w 866"/>
                <a:gd name="T61" fmla="*/ 897 h 1897"/>
                <a:gd name="T62" fmla="*/ 110 w 866"/>
                <a:gd name="T63" fmla="*/ 912 h 1897"/>
                <a:gd name="T64" fmla="*/ 76 w 866"/>
                <a:gd name="T65" fmla="*/ 926 h 1897"/>
                <a:gd name="T66" fmla="*/ 42 w 866"/>
                <a:gd name="T67" fmla="*/ 941 h 1897"/>
                <a:gd name="T68" fmla="*/ 8 w 866"/>
                <a:gd name="T69" fmla="*/ 948 h 1897"/>
                <a:gd name="T70" fmla="*/ 0 w 866"/>
                <a:gd name="T71" fmla="*/ 941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6" name="Freeform 85"/>
            <p:cNvSpPr>
              <a:spLocks/>
            </p:cNvSpPr>
            <p:nvPr/>
          </p:nvSpPr>
          <p:spPr bwMode="auto">
            <a:xfrm rot="5400000">
              <a:off x="2662" y="14691"/>
              <a:ext cx="562" cy="992"/>
            </a:xfrm>
            <a:custGeom>
              <a:avLst/>
              <a:gdLst>
                <a:gd name="T0" fmla="*/ 0 w 1073"/>
                <a:gd name="T1" fmla="*/ 964 h 1984"/>
                <a:gd name="T2" fmla="*/ 0 w 1073"/>
                <a:gd name="T3" fmla="*/ 956 h 1984"/>
                <a:gd name="T4" fmla="*/ 50 w 1073"/>
                <a:gd name="T5" fmla="*/ 956 h 1984"/>
                <a:gd name="T6" fmla="*/ 101 w 1073"/>
                <a:gd name="T7" fmla="*/ 942 h 1984"/>
                <a:gd name="T8" fmla="*/ 151 w 1073"/>
                <a:gd name="T9" fmla="*/ 927 h 1984"/>
                <a:gd name="T10" fmla="*/ 201 w 1073"/>
                <a:gd name="T11" fmla="*/ 913 h 1984"/>
                <a:gd name="T12" fmla="*/ 243 w 1073"/>
                <a:gd name="T13" fmla="*/ 884 h 1984"/>
                <a:gd name="T14" fmla="*/ 285 w 1073"/>
                <a:gd name="T15" fmla="*/ 862 h 1984"/>
                <a:gd name="T16" fmla="*/ 318 w 1073"/>
                <a:gd name="T17" fmla="*/ 826 h 1984"/>
                <a:gd name="T18" fmla="*/ 344 w 1073"/>
                <a:gd name="T19" fmla="*/ 783 h 1984"/>
                <a:gd name="T20" fmla="*/ 361 w 1073"/>
                <a:gd name="T21" fmla="*/ 746 h 1984"/>
                <a:gd name="T22" fmla="*/ 377 w 1073"/>
                <a:gd name="T23" fmla="*/ 710 h 1984"/>
                <a:gd name="T24" fmla="*/ 386 w 1073"/>
                <a:gd name="T25" fmla="*/ 631 h 1984"/>
                <a:gd name="T26" fmla="*/ 386 w 1073"/>
                <a:gd name="T27" fmla="*/ 478 h 1984"/>
                <a:gd name="T28" fmla="*/ 528 w 1073"/>
                <a:gd name="T29" fmla="*/ 471 h 1984"/>
                <a:gd name="T30" fmla="*/ 528 w 1073"/>
                <a:gd name="T31" fmla="*/ 232 h 1984"/>
                <a:gd name="T32" fmla="*/ 537 w 1073"/>
                <a:gd name="T33" fmla="*/ 7 h 1984"/>
                <a:gd name="T34" fmla="*/ 537 w 1073"/>
                <a:gd name="T35" fmla="*/ 0 h 1984"/>
                <a:gd name="T36" fmla="*/ 546 w 1073"/>
                <a:gd name="T37" fmla="*/ 0 h 1984"/>
                <a:gd name="T38" fmla="*/ 554 w 1073"/>
                <a:gd name="T39" fmla="*/ 0 h 1984"/>
                <a:gd name="T40" fmla="*/ 562 w 1073"/>
                <a:gd name="T41" fmla="*/ 15 h 1984"/>
                <a:gd name="T42" fmla="*/ 562 w 1073"/>
                <a:gd name="T43" fmla="*/ 22 h 1984"/>
                <a:gd name="T44" fmla="*/ 562 w 1073"/>
                <a:gd name="T45" fmla="*/ 58 h 1984"/>
                <a:gd name="T46" fmla="*/ 562 w 1073"/>
                <a:gd name="T47" fmla="*/ 500 h 1984"/>
                <a:gd name="T48" fmla="*/ 562 w 1073"/>
                <a:gd name="T49" fmla="*/ 507 h 1984"/>
                <a:gd name="T50" fmla="*/ 428 w 1073"/>
                <a:gd name="T51" fmla="*/ 507 h 1984"/>
                <a:gd name="T52" fmla="*/ 428 w 1073"/>
                <a:gd name="T53" fmla="*/ 515 h 1984"/>
                <a:gd name="T54" fmla="*/ 428 w 1073"/>
                <a:gd name="T55" fmla="*/ 572 h 1984"/>
                <a:gd name="T56" fmla="*/ 428 w 1073"/>
                <a:gd name="T57" fmla="*/ 631 h 1984"/>
                <a:gd name="T58" fmla="*/ 419 w 1073"/>
                <a:gd name="T59" fmla="*/ 688 h 1984"/>
                <a:gd name="T60" fmla="*/ 403 w 1073"/>
                <a:gd name="T61" fmla="*/ 746 h 1984"/>
                <a:gd name="T62" fmla="*/ 377 w 1073"/>
                <a:gd name="T63" fmla="*/ 797 h 1984"/>
                <a:gd name="T64" fmla="*/ 352 w 1073"/>
                <a:gd name="T65" fmla="*/ 848 h 1984"/>
                <a:gd name="T66" fmla="*/ 302 w 1073"/>
                <a:gd name="T67" fmla="*/ 891 h 1984"/>
                <a:gd name="T68" fmla="*/ 277 w 1073"/>
                <a:gd name="T69" fmla="*/ 913 h 1984"/>
                <a:gd name="T70" fmla="*/ 251 w 1073"/>
                <a:gd name="T71" fmla="*/ 927 h 1984"/>
                <a:gd name="T72" fmla="*/ 218 w 1073"/>
                <a:gd name="T73" fmla="*/ 942 h 1984"/>
                <a:gd name="T74" fmla="*/ 193 w 1073"/>
                <a:gd name="T75" fmla="*/ 956 h 1984"/>
                <a:gd name="T76" fmla="*/ 126 w 1073"/>
                <a:gd name="T77" fmla="*/ 978 h 1984"/>
                <a:gd name="T78" fmla="*/ 8 w 1073"/>
                <a:gd name="T79" fmla="*/ 992 h 1984"/>
                <a:gd name="T80" fmla="*/ 0 w 1073"/>
                <a:gd name="T81" fmla="*/ 964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7" name="Freeform 86"/>
            <p:cNvSpPr>
              <a:spLocks/>
            </p:cNvSpPr>
            <p:nvPr/>
          </p:nvSpPr>
          <p:spPr bwMode="auto">
            <a:xfrm rot="5400000">
              <a:off x="2461" y="14789"/>
              <a:ext cx="33" cy="29"/>
            </a:xfrm>
            <a:custGeom>
              <a:avLst/>
              <a:gdLst>
                <a:gd name="T0" fmla="*/ 0 w 64"/>
                <a:gd name="T1" fmla="*/ 15 h 58"/>
                <a:gd name="T2" fmla="*/ 0 w 64"/>
                <a:gd name="T3" fmla="*/ 8 h 58"/>
                <a:gd name="T4" fmla="*/ 0 w 64"/>
                <a:gd name="T5" fmla="*/ 0 h 58"/>
                <a:gd name="T6" fmla="*/ 8 w 64"/>
                <a:gd name="T7" fmla="*/ 0 h 58"/>
                <a:gd name="T8" fmla="*/ 16 w 64"/>
                <a:gd name="T9" fmla="*/ 0 h 58"/>
                <a:gd name="T10" fmla="*/ 33 w 64"/>
                <a:gd name="T11" fmla="*/ 29 h 58"/>
                <a:gd name="T12" fmla="*/ 16 w 64"/>
                <a:gd name="T13" fmla="*/ 29 h 58"/>
                <a:gd name="T14" fmla="*/ 0 w 64"/>
                <a:gd name="T15" fmla="*/ 15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8" name="Freeform 87"/>
            <p:cNvSpPr>
              <a:spLocks/>
            </p:cNvSpPr>
            <p:nvPr/>
          </p:nvSpPr>
          <p:spPr bwMode="auto">
            <a:xfrm rot="5400000">
              <a:off x="2469" y="14645"/>
              <a:ext cx="167" cy="151"/>
            </a:xfrm>
            <a:custGeom>
              <a:avLst/>
              <a:gdLst>
                <a:gd name="T0" fmla="*/ 0 w 320"/>
                <a:gd name="T1" fmla="*/ 129 h 304"/>
                <a:gd name="T2" fmla="*/ 26 w 320"/>
                <a:gd name="T3" fmla="*/ 114 h 304"/>
                <a:gd name="T4" fmla="*/ 42 w 320"/>
                <a:gd name="T5" fmla="*/ 114 h 304"/>
                <a:gd name="T6" fmla="*/ 59 w 320"/>
                <a:gd name="T7" fmla="*/ 122 h 304"/>
                <a:gd name="T8" fmla="*/ 76 w 320"/>
                <a:gd name="T9" fmla="*/ 122 h 304"/>
                <a:gd name="T10" fmla="*/ 84 w 320"/>
                <a:gd name="T11" fmla="*/ 122 h 304"/>
                <a:gd name="T12" fmla="*/ 92 w 320"/>
                <a:gd name="T13" fmla="*/ 122 h 304"/>
                <a:gd name="T14" fmla="*/ 101 w 320"/>
                <a:gd name="T15" fmla="*/ 114 h 304"/>
                <a:gd name="T16" fmla="*/ 59 w 320"/>
                <a:gd name="T17" fmla="*/ 100 h 304"/>
                <a:gd name="T18" fmla="*/ 51 w 320"/>
                <a:gd name="T19" fmla="*/ 86 h 304"/>
                <a:gd name="T20" fmla="*/ 42 w 320"/>
                <a:gd name="T21" fmla="*/ 72 h 304"/>
                <a:gd name="T22" fmla="*/ 26 w 320"/>
                <a:gd name="T23" fmla="*/ 28 h 304"/>
                <a:gd name="T24" fmla="*/ 51 w 320"/>
                <a:gd name="T25" fmla="*/ 28 h 304"/>
                <a:gd name="T26" fmla="*/ 67 w 320"/>
                <a:gd name="T27" fmla="*/ 36 h 304"/>
                <a:gd name="T28" fmla="*/ 84 w 320"/>
                <a:gd name="T29" fmla="*/ 43 h 304"/>
                <a:gd name="T30" fmla="*/ 101 w 320"/>
                <a:gd name="T31" fmla="*/ 57 h 304"/>
                <a:gd name="T32" fmla="*/ 109 w 320"/>
                <a:gd name="T33" fmla="*/ 65 h 304"/>
                <a:gd name="T34" fmla="*/ 117 w 320"/>
                <a:gd name="T35" fmla="*/ 79 h 304"/>
                <a:gd name="T36" fmla="*/ 117 w 320"/>
                <a:gd name="T37" fmla="*/ 86 h 304"/>
                <a:gd name="T38" fmla="*/ 126 w 320"/>
                <a:gd name="T39" fmla="*/ 93 h 304"/>
                <a:gd name="T40" fmla="*/ 134 w 320"/>
                <a:gd name="T41" fmla="*/ 93 h 304"/>
                <a:gd name="T42" fmla="*/ 126 w 320"/>
                <a:gd name="T43" fmla="*/ 65 h 304"/>
                <a:gd name="T44" fmla="*/ 126 w 320"/>
                <a:gd name="T45" fmla="*/ 43 h 304"/>
                <a:gd name="T46" fmla="*/ 134 w 320"/>
                <a:gd name="T47" fmla="*/ 14 h 304"/>
                <a:gd name="T48" fmla="*/ 151 w 320"/>
                <a:gd name="T49" fmla="*/ 0 h 304"/>
                <a:gd name="T50" fmla="*/ 159 w 320"/>
                <a:gd name="T51" fmla="*/ 6 h 304"/>
                <a:gd name="T52" fmla="*/ 167 w 320"/>
                <a:gd name="T53" fmla="*/ 21 h 304"/>
                <a:gd name="T54" fmla="*/ 167 w 320"/>
                <a:gd name="T55" fmla="*/ 43 h 304"/>
                <a:gd name="T56" fmla="*/ 159 w 320"/>
                <a:gd name="T57" fmla="*/ 93 h 304"/>
                <a:gd name="T58" fmla="*/ 159 w 320"/>
                <a:gd name="T59" fmla="*/ 108 h 304"/>
                <a:gd name="T60" fmla="*/ 151 w 320"/>
                <a:gd name="T61" fmla="*/ 122 h 304"/>
                <a:gd name="T62" fmla="*/ 142 w 320"/>
                <a:gd name="T63" fmla="*/ 122 h 304"/>
                <a:gd name="T64" fmla="*/ 134 w 320"/>
                <a:gd name="T65" fmla="*/ 122 h 304"/>
                <a:gd name="T66" fmla="*/ 126 w 320"/>
                <a:gd name="T67" fmla="*/ 122 h 304"/>
                <a:gd name="T68" fmla="*/ 126 w 320"/>
                <a:gd name="T69" fmla="*/ 136 h 304"/>
                <a:gd name="T70" fmla="*/ 126 w 320"/>
                <a:gd name="T71" fmla="*/ 144 h 304"/>
                <a:gd name="T72" fmla="*/ 76 w 320"/>
                <a:gd name="T73" fmla="*/ 151 h 304"/>
                <a:gd name="T74" fmla="*/ 59 w 320"/>
                <a:gd name="T75" fmla="*/ 151 h 304"/>
                <a:gd name="T76" fmla="*/ 34 w 320"/>
                <a:gd name="T77" fmla="*/ 151 h 304"/>
                <a:gd name="T78" fmla="*/ 0 w 320"/>
                <a:gd name="T79" fmla="*/ 129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9" name="Freeform 88"/>
            <p:cNvSpPr>
              <a:spLocks/>
            </p:cNvSpPr>
            <p:nvPr/>
          </p:nvSpPr>
          <p:spPr bwMode="auto">
            <a:xfrm rot="5400000">
              <a:off x="2499" y="15340"/>
              <a:ext cx="77" cy="64"/>
            </a:xfrm>
            <a:custGeom>
              <a:avLst/>
              <a:gdLst>
                <a:gd name="T0" fmla="*/ 17 w 144"/>
                <a:gd name="T1" fmla="*/ 43 h 130"/>
                <a:gd name="T2" fmla="*/ 0 w 144"/>
                <a:gd name="T3" fmla="*/ 22 h 130"/>
                <a:gd name="T4" fmla="*/ 0 w 144"/>
                <a:gd name="T5" fmla="*/ 7 h 130"/>
                <a:gd name="T6" fmla="*/ 17 w 144"/>
                <a:gd name="T7" fmla="*/ 0 h 130"/>
                <a:gd name="T8" fmla="*/ 26 w 144"/>
                <a:gd name="T9" fmla="*/ 7 h 130"/>
                <a:gd name="T10" fmla="*/ 51 w 144"/>
                <a:gd name="T11" fmla="*/ 22 h 130"/>
                <a:gd name="T12" fmla="*/ 77 w 144"/>
                <a:gd name="T13" fmla="*/ 64 h 130"/>
                <a:gd name="T14" fmla="*/ 51 w 144"/>
                <a:gd name="T15" fmla="*/ 50 h 130"/>
                <a:gd name="T16" fmla="*/ 17 w 144"/>
                <a:gd name="T17" fmla="*/ 43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0" name="Freeform 89"/>
            <p:cNvSpPr>
              <a:spLocks/>
            </p:cNvSpPr>
            <p:nvPr/>
          </p:nvSpPr>
          <p:spPr bwMode="auto">
            <a:xfrm rot="5400000">
              <a:off x="2560" y="15000"/>
              <a:ext cx="35" cy="29"/>
            </a:xfrm>
            <a:custGeom>
              <a:avLst/>
              <a:gdLst>
                <a:gd name="T0" fmla="*/ 0 w 64"/>
                <a:gd name="T1" fmla="*/ 8 h 58"/>
                <a:gd name="T2" fmla="*/ 9 w 64"/>
                <a:gd name="T3" fmla="*/ 0 h 58"/>
                <a:gd name="T4" fmla="*/ 17 w 64"/>
                <a:gd name="T5" fmla="*/ 0 h 58"/>
                <a:gd name="T6" fmla="*/ 35 w 64"/>
                <a:gd name="T7" fmla="*/ 22 h 58"/>
                <a:gd name="T8" fmla="*/ 26 w 64"/>
                <a:gd name="T9" fmla="*/ 29 h 58"/>
                <a:gd name="T10" fmla="*/ 9 w 64"/>
                <a:gd name="T11" fmla="*/ 29 h 58"/>
                <a:gd name="T12" fmla="*/ 0 w 64"/>
                <a:gd name="T13" fmla="*/ 8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1" name="Freeform 90"/>
            <p:cNvSpPr>
              <a:spLocks/>
            </p:cNvSpPr>
            <p:nvPr/>
          </p:nvSpPr>
          <p:spPr bwMode="auto">
            <a:xfrm rot="5400000">
              <a:off x="2990" y="15331"/>
              <a:ext cx="35" cy="22"/>
            </a:xfrm>
            <a:custGeom>
              <a:avLst/>
              <a:gdLst>
                <a:gd name="T0" fmla="*/ 0 w 65"/>
                <a:gd name="T1" fmla="*/ 22 h 43"/>
                <a:gd name="T2" fmla="*/ 9 w 65"/>
                <a:gd name="T3" fmla="*/ 8 h 43"/>
                <a:gd name="T4" fmla="*/ 18 w 65"/>
                <a:gd name="T5" fmla="*/ 0 h 43"/>
                <a:gd name="T6" fmla="*/ 26 w 65"/>
                <a:gd name="T7" fmla="*/ 8 h 43"/>
                <a:gd name="T8" fmla="*/ 35 w 65"/>
                <a:gd name="T9" fmla="*/ 14 h 43"/>
                <a:gd name="T10" fmla="*/ 26 w 65"/>
                <a:gd name="T11" fmla="*/ 22 h 43"/>
                <a:gd name="T12" fmla="*/ 18 w 65"/>
                <a:gd name="T13" fmla="*/ 22 h 43"/>
                <a:gd name="T14" fmla="*/ 9 w 65"/>
                <a:gd name="T15" fmla="*/ 22 h 43"/>
                <a:gd name="T16" fmla="*/ 0 w 65"/>
                <a:gd name="T17" fmla="*/ 22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91"/>
            <p:cNvSpPr>
              <a:spLocks/>
            </p:cNvSpPr>
            <p:nvPr/>
          </p:nvSpPr>
          <p:spPr bwMode="auto">
            <a:xfrm rot="5400000">
              <a:off x="3012" y="15320"/>
              <a:ext cx="108" cy="52"/>
            </a:xfrm>
            <a:custGeom>
              <a:avLst/>
              <a:gdLst>
                <a:gd name="T0" fmla="*/ 0 w 207"/>
                <a:gd name="T1" fmla="*/ 0 h 102"/>
                <a:gd name="T2" fmla="*/ 17 w 207"/>
                <a:gd name="T3" fmla="*/ 8 h 102"/>
                <a:gd name="T4" fmla="*/ 33 w 207"/>
                <a:gd name="T5" fmla="*/ 15 h 102"/>
                <a:gd name="T6" fmla="*/ 58 w 207"/>
                <a:gd name="T7" fmla="*/ 30 h 102"/>
                <a:gd name="T8" fmla="*/ 75 w 207"/>
                <a:gd name="T9" fmla="*/ 15 h 102"/>
                <a:gd name="T10" fmla="*/ 83 w 207"/>
                <a:gd name="T11" fmla="*/ 8 h 102"/>
                <a:gd name="T12" fmla="*/ 92 w 207"/>
                <a:gd name="T13" fmla="*/ 0 h 102"/>
                <a:gd name="T14" fmla="*/ 108 w 207"/>
                <a:gd name="T15" fmla="*/ 0 h 102"/>
                <a:gd name="T16" fmla="*/ 92 w 207"/>
                <a:gd name="T17" fmla="*/ 15 h 102"/>
                <a:gd name="T18" fmla="*/ 83 w 207"/>
                <a:gd name="T19" fmla="*/ 37 h 102"/>
                <a:gd name="T20" fmla="*/ 67 w 207"/>
                <a:gd name="T21" fmla="*/ 52 h 102"/>
                <a:gd name="T22" fmla="*/ 58 w 207"/>
                <a:gd name="T23" fmla="*/ 52 h 102"/>
                <a:gd name="T24" fmla="*/ 42 w 207"/>
                <a:gd name="T25" fmla="*/ 52 h 102"/>
                <a:gd name="T26" fmla="*/ 17 w 207"/>
                <a:gd name="T27" fmla="*/ 30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92"/>
            <p:cNvSpPr>
              <a:spLocks/>
            </p:cNvSpPr>
            <p:nvPr/>
          </p:nvSpPr>
          <p:spPr bwMode="auto">
            <a:xfrm rot="5400000">
              <a:off x="3080" y="15328"/>
              <a:ext cx="43" cy="36"/>
            </a:xfrm>
            <a:custGeom>
              <a:avLst/>
              <a:gdLst>
                <a:gd name="T0" fmla="*/ 0 w 81"/>
                <a:gd name="T1" fmla="*/ 22 h 72"/>
                <a:gd name="T2" fmla="*/ 9 w 81"/>
                <a:gd name="T3" fmla="*/ 7 h 72"/>
                <a:gd name="T4" fmla="*/ 18 w 81"/>
                <a:gd name="T5" fmla="*/ 0 h 72"/>
                <a:gd name="T6" fmla="*/ 25 w 81"/>
                <a:gd name="T7" fmla="*/ 7 h 72"/>
                <a:gd name="T8" fmla="*/ 43 w 81"/>
                <a:gd name="T9" fmla="*/ 14 h 72"/>
                <a:gd name="T10" fmla="*/ 35 w 81"/>
                <a:gd name="T11" fmla="*/ 22 h 72"/>
                <a:gd name="T12" fmla="*/ 35 w 81"/>
                <a:gd name="T13" fmla="*/ 29 h 72"/>
                <a:gd name="T14" fmla="*/ 18 w 81"/>
                <a:gd name="T15" fmla="*/ 36 h 72"/>
                <a:gd name="T16" fmla="*/ 9 w 81"/>
                <a:gd name="T17" fmla="*/ 29 h 72"/>
                <a:gd name="T18" fmla="*/ 0 w 81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Freeform 93"/>
            <p:cNvSpPr>
              <a:spLocks/>
            </p:cNvSpPr>
            <p:nvPr/>
          </p:nvSpPr>
          <p:spPr bwMode="auto">
            <a:xfrm rot="5400000">
              <a:off x="3108" y="15297"/>
              <a:ext cx="25" cy="29"/>
            </a:xfrm>
            <a:custGeom>
              <a:avLst/>
              <a:gdLst>
                <a:gd name="T0" fmla="*/ 0 w 48"/>
                <a:gd name="T1" fmla="*/ 22 h 58"/>
                <a:gd name="T2" fmla="*/ 9 w 48"/>
                <a:gd name="T3" fmla="*/ 8 h 58"/>
                <a:gd name="T4" fmla="*/ 17 w 48"/>
                <a:gd name="T5" fmla="*/ 0 h 58"/>
                <a:gd name="T6" fmla="*/ 25 w 48"/>
                <a:gd name="T7" fmla="*/ 0 h 58"/>
                <a:gd name="T8" fmla="*/ 25 w 48"/>
                <a:gd name="T9" fmla="*/ 8 h 58"/>
                <a:gd name="T10" fmla="*/ 25 w 48"/>
                <a:gd name="T11" fmla="*/ 15 h 58"/>
                <a:gd name="T12" fmla="*/ 9 w 48"/>
                <a:gd name="T13" fmla="*/ 29 h 58"/>
                <a:gd name="T14" fmla="*/ 0 w 48"/>
                <a:gd name="T15" fmla="*/ 22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5" name="Freeform 94"/>
            <p:cNvSpPr>
              <a:spLocks/>
            </p:cNvSpPr>
            <p:nvPr/>
          </p:nvSpPr>
          <p:spPr bwMode="auto">
            <a:xfrm rot="5400000">
              <a:off x="3115" y="15357"/>
              <a:ext cx="25" cy="29"/>
            </a:xfrm>
            <a:custGeom>
              <a:avLst/>
              <a:gdLst>
                <a:gd name="T0" fmla="*/ 8 w 48"/>
                <a:gd name="T1" fmla="*/ 0 h 56"/>
                <a:gd name="T2" fmla="*/ 16 w 48"/>
                <a:gd name="T3" fmla="*/ 15 h 56"/>
                <a:gd name="T4" fmla="*/ 25 w 48"/>
                <a:gd name="T5" fmla="*/ 29 h 56"/>
                <a:gd name="T6" fmla="*/ 16 w 48"/>
                <a:gd name="T7" fmla="*/ 29 h 56"/>
                <a:gd name="T8" fmla="*/ 8 w 48"/>
                <a:gd name="T9" fmla="*/ 15 h 56"/>
                <a:gd name="T10" fmla="*/ 0 w 48"/>
                <a:gd name="T11" fmla="*/ 7 h 56"/>
                <a:gd name="T12" fmla="*/ 8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6" name="Freeform 95"/>
            <p:cNvSpPr>
              <a:spLocks/>
            </p:cNvSpPr>
            <p:nvPr/>
          </p:nvSpPr>
          <p:spPr bwMode="auto">
            <a:xfrm rot="5400000">
              <a:off x="3153" y="15330"/>
              <a:ext cx="16" cy="22"/>
            </a:xfrm>
            <a:custGeom>
              <a:avLst/>
              <a:gdLst>
                <a:gd name="T0" fmla="*/ 0 w 31"/>
                <a:gd name="T1" fmla="*/ 14 h 44"/>
                <a:gd name="T2" fmla="*/ 0 w 31"/>
                <a:gd name="T3" fmla="*/ 7 h 44"/>
                <a:gd name="T4" fmla="*/ 8 w 31"/>
                <a:gd name="T5" fmla="*/ 0 h 44"/>
                <a:gd name="T6" fmla="*/ 16 w 31"/>
                <a:gd name="T7" fmla="*/ 7 h 44"/>
                <a:gd name="T8" fmla="*/ 16 w 31"/>
                <a:gd name="T9" fmla="*/ 14 h 44"/>
                <a:gd name="T10" fmla="*/ 8 w 31"/>
                <a:gd name="T11" fmla="*/ 22 h 44"/>
                <a:gd name="T12" fmla="*/ 0 w 31"/>
                <a:gd name="T13" fmla="*/ 22 h 44"/>
                <a:gd name="T14" fmla="*/ 0 w 31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7" name="Freeform 96"/>
            <p:cNvSpPr>
              <a:spLocks/>
            </p:cNvSpPr>
            <p:nvPr/>
          </p:nvSpPr>
          <p:spPr bwMode="auto">
            <a:xfrm rot="5400000">
              <a:off x="3188" y="15329"/>
              <a:ext cx="25" cy="15"/>
            </a:xfrm>
            <a:custGeom>
              <a:avLst/>
              <a:gdLst>
                <a:gd name="T0" fmla="*/ 0 w 48"/>
                <a:gd name="T1" fmla="*/ 8 h 30"/>
                <a:gd name="T2" fmla="*/ 9 w 48"/>
                <a:gd name="T3" fmla="*/ 0 h 30"/>
                <a:gd name="T4" fmla="*/ 17 w 48"/>
                <a:gd name="T5" fmla="*/ 0 h 30"/>
                <a:gd name="T6" fmla="*/ 25 w 48"/>
                <a:gd name="T7" fmla="*/ 8 h 30"/>
                <a:gd name="T8" fmla="*/ 17 w 48"/>
                <a:gd name="T9" fmla="*/ 15 h 30"/>
                <a:gd name="T10" fmla="*/ 9 w 48"/>
                <a:gd name="T11" fmla="*/ 15 h 30"/>
                <a:gd name="T12" fmla="*/ 0 w 48"/>
                <a:gd name="T13" fmla="*/ 8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8" name="Freeform 97"/>
            <p:cNvSpPr>
              <a:spLocks/>
            </p:cNvSpPr>
            <p:nvPr/>
          </p:nvSpPr>
          <p:spPr bwMode="auto">
            <a:xfrm rot="5400000">
              <a:off x="3383" y="15472"/>
              <a:ext cx="119" cy="93"/>
            </a:xfrm>
            <a:custGeom>
              <a:avLst/>
              <a:gdLst>
                <a:gd name="T0" fmla="*/ 0 w 225"/>
                <a:gd name="T1" fmla="*/ 22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7 h 189"/>
                <a:gd name="T8" fmla="*/ 25 w 225"/>
                <a:gd name="T9" fmla="*/ 35 h 189"/>
                <a:gd name="T10" fmla="*/ 34 w 225"/>
                <a:gd name="T11" fmla="*/ 50 h 189"/>
                <a:gd name="T12" fmla="*/ 51 w 225"/>
                <a:gd name="T13" fmla="*/ 64 h 189"/>
                <a:gd name="T14" fmla="*/ 59 w 225"/>
                <a:gd name="T15" fmla="*/ 64 h 189"/>
                <a:gd name="T16" fmla="*/ 76 w 225"/>
                <a:gd name="T17" fmla="*/ 64 h 189"/>
                <a:gd name="T18" fmla="*/ 110 w 225"/>
                <a:gd name="T19" fmla="*/ 0 h 189"/>
                <a:gd name="T20" fmla="*/ 119 w 225"/>
                <a:gd name="T21" fmla="*/ 7 h 189"/>
                <a:gd name="T22" fmla="*/ 110 w 225"/>
                <a:gd name="T23" fmla="*/ 14 h 189"/>
                <a:gd name="T24" fmla="*/ 110 w 225"/>
                <a:gd name="T25" fmla="*/ 22 h 189"/>
                <a:gd name="T26" fmla="*/ 94 w 225"/>
                <a:gd name="T27" fmla="*/ 57 h 189"/>
                <a:gd name="T28" fmla="*/ 68 w 225"/>
                <a:gd name="T29" fmla="*/ 93 h 189"/>
                <a:gd name="T30" fmla="*/ 43 w 225"/>
                <a:gd name="T31" fmla="*/ 78 h 189"/>
                <a:gd name="T32" fmla="*/ 25 w 225"/>
                <a:gd name="T33" fmla="*/ 64 h 189"/>
                <a:gd name="T34" fmla="*/ 0 w 225"/>
                <a:gd name="T35" fmla="*/ 22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Freeform 98"/>
            <p:cNvSpPr>
              <a:spLocks/>
            </p:cNvSpPr>
            <p:nvPr/>
          </p:nvSpPr>
          <p:spPr bwMode="auto">
            <a:xfrm rot="5400000">
              <a:off x="3462" y="15468"/>
              <a:ext cx="68" cy="101"/>
            </a:xfrm>
            <a:custGeom>
              <a:avLst/>
              <a:gdLst>
                <a:gd name="T0" fmla="*/ 8 w 129"/>
                <a:gd name="T1" fmla="*/ 72 h 202"/>
                <a:gd name="T2" fmla="*/ 0 w 129"/>
                <a:gd name="T3" fmla="*/ 50 h 202"/>
                <a:gd name="T4" fmla="*/ 0 w 129"/>
                <a:gd name="T5" fmla="*/ 36 h 202"/>
                <a:gd name="T6" fmla="*/ 17 w 129"/>
                <a:gd name="T7" fmla="*/ 29 h 202"/>
                <a:gd name="T8" fmla="*/ 25 w 129"/>
                <a:gd name="T9" fmla="*/ 29 h 202"/>
                <a:gd name="T10" fmla="*/ 25 w 129"/>
                <a:gd name="T11" fmla="*/ 22 h 202"/>
                <a:gd name="T12" fmla="*/ 34 w 129"/>
                <a:gd name="T13" fmla="*/ 7 h 202"/>
                <a:gd name="T14" fmla="*/ 43 w 129"/>
                <a:gd name="T15" fmla="*/ 0 h 202"/>
                <a:gd name="T16" fmla="*/ 43 w 129"/>
                <a:gd name="T17" fmla="*/ 14 h 202"/>
                <a:gd name="T18" fmla="*/ 51 w 129"/>
                <a:gd name="T19" fmla="*/ 22 h 202"/>
                <a:gd name="T20" fmla="*/ 68 w 129"/>
                <a:gd name="T21" fmla="*/ 44 h 202"/>
                <a:gd name="T22" fmla="*/ 51 w 129"/>
                <a:gd name="T23" fmla="*/ 72 h 202"/>
                <a:gd name="T24" fmla="*/ 34 w 129"/>
                <a:gd name="T25" fmla="*/ 101 h 202"/>
                <a:gd name="T26" fmla="*/ 25 w 129"/>
                <a:gd name="T27" fmla="*/ 101 h 202"/>
                <a:gd name="T28" fmla="*/ 17 w 129"/>
                <a:gd name="T29" fmla="*/ 87 h 202"/>
                <a:gd name="T30" fmla="*/ 8 w 129"/>
                <a:gd name="T31" fmla="*/ 72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0" name="Freeform 99"/>
            <p:cNvSpPr>
              <a:spLocks/>
            </p:cNvSpPr>
            <p:nvPr/>
          </p:nvSpPr>
          <p:spPr bwMode="auto">
            <a:xfrm rot="5400000">
              <a:off x="3446" y="15593"/>
              <a:ext cx="35" cy="36"/>
            </a:xfrm>
            <a:custGeom>
              <a:avLst/>
              <a:gdLst>
                <a:gd name="T0" fmla="*/ 0 w 65"/>
                <a:gd name="T1" fmla="*/ 22 h 72"/>
                <a:gd name="T2" fmla="*/ 0 w 65"/>
                <a:gd name="T3" fmla="*/ 7 h 72"/>
                <a:gd name="T4" fmla="*/ 9 w 65"/>
                <a:gd name="T5" fmla="*/ 0 h 72"/>
                <a:gd name="T6" fmla="*/ 26 w 65"/>
                <a:gd name="T7" fmla="*/ 0 h 72"/>
                <a:gd name="T8" fmla="*/ 35 w 65"/>
                <a:gd name="T9" fmla="*/ 15 h 72"/>
                <a:gd name="T10" fmla="*/ 35 w 65"/>
                <a:gd name="T11" fmla="*/ 22 h 72"/>
                <a:gd name="T12" fmla="*/ 17 w 65"/>
                <a:gd name="T13" fmla="*/ 36 h 72"/>
                <a:gd name="T14" fmla="*/ 9 w 65"/>
                <a:gd name="T15" fmla="*/ 29 h 72"/>
                <a:gd name="T16" fmla="*/ 0 w 65"/>
                <a:gd name="T17" fmla="*/ 22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" name="Freeform 100"/>
            <p:cNvSpPr>
              <a:spLocks/>
            </p:cNvSpPr>
            <p:nvPr/>
          </p:nvSpPr>
          <p:spPr bwMode="auto">
            <a:xfrm rot="5400000">
              <a:off x="3455" y="15409"/>
              <a:ext cx="25" cy="28"/>
            </a:xfrm>
            <a:custGeom>
              <a:avLst/>
              <a:gdLst>
                <a:gd name="T0" fmla="*/ 0 w 48"/>
                <a:gd name="T1" fmla="*/ 22 h 57"/>
                <a:gd name="T2" fmla="*/ 8 w 48"/>
                <a:gd name="T3" fmla="*/ 14 h 57"/>
                <a:gd name="T4" fmla="*/ 16 w 48"/>
                <a:gd name="T5" fmla="*/ 0 h 57"/>
                <a:gd name="T6" fmla="*/ 25 w 48"/>
                <a:gd name="T7" fmla="*/ 7 h 57"/>
                <a:gd name="T8" fmla="*/ 25 w 48"/>
                <a:gd name="T9" fmla="*/ 14 h 57"/>
                <a:gd name="T10" fmla="*/ 25 w 48"/>
                <a:gd name="T11" fmla="*/ 22 h 57"/>
                <a:gd name="T12" fmla="*/ 25 w 48"/>
                <a:gd name="T13" fmla="*/ 28 h 57"/>
                <a:gd name="T14" fmla="*/ 8 w 48"/>
                <a:gd name="T15" fmla="*/ 28 h 57"/>
                <a:gd name="T16" fmla="*/ 0 w 48"/>
                <a:gd name="T17" fmla="*/ 22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" name="Freeform 101"/>
            <p:cNvSpPr>
              <a:spLocks/>
            </p:cNvSpPr>
            <p:nvPr/>
          </p:nvSpPr>
          <p:spPr bwMode="auto">
            <a:xfrm rot="5400000">
              <a:off x="3556" y="15478"/>
              <a:ext cx="108" cy="224"/>
            </a:xfrm>
            <a:custGeom>
              <a:avLst/>
              <a:gdLst>
                <a:gd name="T0" fmla="*/ 83 w 209"/>
                <a:gd name="T1" fmla="*/ 210 h 449"/>
                <a:gd name="T2" fmla="*/ 74 w 209"/>
                <a:gd name="T3" fmla="*/ 196 h 449"/>
                <a:gd name="T4" fmla="*/ 67 w 209"/>
                <a:gd name="T5" fmla="*/ 196 h 449"/>
                <a:gd name="T6" fmla="*/ 58 w 209"/>
                <a:gd name="T7" fmla="*/ 203 h 449"/>
                <a:gd name="T8" fmla="*/ 58 w 209"/>
                <a:gd name="T9" fmla="*/ 218 h 449"/>
                <a:gd name="T10" fmla="*/ 42 w 209"/>
                <a:gd name="T11" fmla="*/ 218 h 449"/>
                <a:gd name="T12" fmla="*/ 50 w 209"/>
                <a:gd name="T13" fmla="*/ 203 h 449"/>
                <a:gd name="T14" fmla="*/ 58 w 209"/>
                <a:gd name="T15" fmla="*/ 181 h 449"/>
                <a:gd name="T16" fmla="*/ 58 w 209"/>
                <a:gd name="T17" fmla="*/ 167 h 449"/>
                <a:gd name="T18" fmla="*/ 58 w 209"/>
                <a:gd name="T19" fmla="*/ 159 h 449"/>
                <a:gd name="T20" fmla="*/ 50 w 209"/>
                <a:gd name="T21" fmla="*/ 145 h 449"/>
                <a:gd name="T22" fmla="*/ 42 w 209"/>
                <a:gd name="T23" fmla="*/ 153 h 449"/>
                <a:gd name="T24" fmla="*/ 42 w 209"/>
                <a:gd name="T25" fmla="*/ 159 h 449"/>
                <a:gd name="T26" fmla="*/ 42 w 209"/>
                <a:gd name="T27" fmla="*/ 174 h 449"/>
                <a:gd name="T28" fmla="*/ 33 w 209"/>
                <a:gd name="T29" fmla="*/ 188 h 449"/>
                <a:gd name="T30" fmla="*/ 25 w 209"/>
                <a:gd name="T31" fmla="*/ 196 h 449"/>
                <a:gd name="T32" fmla="*/ 17 w 209"/>
                <a:gd name="T33" fmla="*/ 196 h 449"/>
                <a:gd name="T34" fmla="*/ 17 w 209"/>
                <a:gd name="T35" fmla="*/ 181 h 449"/>
                <a:gd name="T36" fmla="*/ 42 w 209"/>
                <a:gd name="T37" fmla="*/ 145 h 449"/>
                <a:gd name="T38" fmla="*/ 58 w 209"/>
                <a:gd name="T39" fmla="*/ 123 h 449"/>
                <a:gd name="T40" fmla="*/ 58 w 209"/>
                <a:gd name="T41" fmla="*/ 94 h 449"/>
                <a:gd name="T42" fmla="*/ 50 w 209"/>
                <a:gd name="T43" fmla="*/ 94 h 449"/>
                <a:gd name="T44" fmla="*/ 42 w 209"/>
                <a:gd name="T45" fmla="*/ 123 h 449"/>
                <a:gd name="T46" fmla="*/ 25 w 209"/>
                <a:gd name="T47" fmla="*/ 145 h 449"/>
                <a:gd name="T48" fmla="*/ 17 w 209"/>
                <a:gd name="T49" fmla="*/ 153 h 449"/>
                <a:gd name="T50" fmla="*/ 0 w 209"/>
                <a:gd name="T51" fmla="*/ 159 h 449"/>
                <a:gd name="T52" fmla="*/ 0 w 209"/>
                <a:gd name="T53" fmla="*/ 153 h 449"/>
                <a:gd name="T54" fmla="*/ 42 w 209"/>
                <a:gd name="T55" fmla="*/ 94 h 449"/>
                <a:gd name="T56" fmla="*/ 58 w 209"/>
                <a:gd name="T57" fmla="*/ 65 h 449"/>
                <a:gd name="T58" fmla="*/ 58 w 209"/>
                <a:gd name="T59" fmla="*/ 37 h 449"/>
                <a:gd name="T60" fmla="*/ 58 w 209"/>
                <a:gd name="T61" fmla="*/ 29 h 449"/>
                <a:gd name="T62" fmla="*/ 50 w 209"/>
                <a:gd name="T63" fmla="*/ 37 h 449"/>
                <a:gd name="T64" fmla="*/ 25 w 209"/>
                <a:gd name="T65" fmla="*/ 80 h 449"/>
                <a:gd name="T66" fmla="*/ 17 w 209"/>
                <a:gd name="T67" fmla="*/ 102 h 449"/>
                <a:gd name="T68" fmla="*/ 0 w 209"/>
                <a:gd name="T69" fmla="*/ 116 h 449"/>
                <a:gd name="T70" fmla="*/ 0 w 209"/>
                <a:gd name="T71" fmla="*/ 94 h 449"/>
                <a:gd name="T72" fmla="*/ 17 w 209"/>
                <a:gd name="T73" fmla="*/ 87 h 449"/>
                <a:gd name="T74" fmla="*/ 25 w 209"/>
                <a:gd name="T75" fmla="*/ 72 h 449"/>
                <a:gd name="T76" fmla="*/ 25 w 209"/>
                <a:gd name="T77" fmla="*/ 65 h 449"/>
                <a:gd name="T78" fmla="*/ 25 w 209"/>
                <a:gd name="T79" fmla="*/ 58 h 449"/>
                <a:gd name="T80" fmla="*/ 17 w 209"/>
                <a:gd name="T81" fmla="*/ 43 h 449"/>
                <a:gd name="T82" fmla="*/ 8 w 209"/>
                <a:gd name="T83" fmla="*/ 37 h 449"/>
                <a:gd name="T84" fmla="*/ 8 w 209"/>
                <a:gd name="T85" fmla="*/ 29 h 449"/>
                <a:gd name="T86" fmla="*/ 8 w 209"/>
                <a:gd name="T87" fmla="*/ 22 h 449"/>
                <a:gd name="T88" fmla="*/ 17 w 209"/>
                <a:gd name="T89" fmla="*/ 15 h 449"/>
                <a:gd name="T90" fmla="*/ 25 w 209"/>
                <a:gd name="T91" fmla="*/ 0 h 449"/>
                <a:gd name="T92" fmla="*/ 33 w 209"/>
                <a:gd name="T93" fmla="*/ 0 h 449"/>
                <a:gd name="T94" fmla="*/ 42 w 209"/>
                <a:gd name="T95" fmla="*/ 0 h 449"/>
                <a:gd name="T96" fmla="*/ 67 w 209"/>
                <a:gd name="T97" fmla="*/ 7 h 449"/>
                <a:gd name="T98" fmla="*/ 74 w 209"/>
                <a:gd name="T99" fmla="*/ 15 h 449"/>
                <a:gd name="T100" fmla="*/ 74 w 209"/>
                <a:gd name="T101" fmla="*/ 22 h 449"/>
                <a:gd name="T102" fmla="*/ 83 w 209"/>
                <a:gd name="T103" fmla="*/ 43 h 449"/>
                <a:gd name="T104" fmla="*/ 83 w 209"/>
                <a:gd name="T105" fmla="*/ 65 h 449"/>
                <a:gd name="T106" fmla="*/ 67 w 209"/>
                <a:gd name="T107" fmla="*/ 109 h 449"/>
                <a:gd name="T108" fmla="*/ 67 w 209"/>
                <a:gd name="T109" fmla="*/ 153 h 449"/>
                <a:gd name="T110" fmla="*/ 67 w 209"/>
                <a:gd name="T111" fmla="*/ 174 h 449"/>
                <a:gd name="T112" fmla="*/ 83 w 209"/>
                <a:gd name="T113" fmla="*/ 196 h 449"/>
                <a:gd name="T114" fmla="*/ 91 w 209"/>
                <a:gd name="T115" fmla="*/ 210 h 449"/>
                <a:gd name="T116" fmla="*/ 108 w 209"/>
                <a:gd name="T117" fmla="*/ 224 h 449"/>
                <a:gd name="T118" fmla="*/ 99 w 209"/>
                <a:gd name="T119" fmla="*/ 224 h 449"/>
                <a:gd name="T120" fmla="*/ 91 w 209"/>
                <a:gd name="T121" fmla="*/ 224 h 449"/>
                <a:gd name="T122" fmla="*/ 83 w 209"/>
                <a:gd name="T123" fmla="*/ 218 h 449"/>
                <a:gd name="T124" fmla="*/ 83 w 209"/>
                <a:gd name="T125" fmla="*/ 210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" name="Freeform 102"/>
            <p:cNvSpPr>
              <a:spLocks/>
            </p:cNvSpPr>
            <p:nvPr/>
          </p:nvSpPr>
          <p:spPr bwMode="auto">
            <a:xfrm rot="5400000">
              <a:off x="3558" y="15357"/>
              <a:ext cx="109" cy="232"/>
            </a:xfrm>
            <a:custGeom>
              <a:avLst/>
              <a:gdLst>
                <a:gd name="T0" fmla="*/ 0 w 209"/>
                <a:gd name="T1" fmla="*/ 232 h 462"/>
                <a:gd name="T2" fmla="*/ 17 w 209"/>
                <a:gd name="T3" fmla="*/ 210 h 462"/>
                <a:gd name="T4" fmla="*/ 25 w 209"/>
                <a:gd name="T5" fmla="*/ 196 h 462"/>
                <a:gd name="T6" fmla="*/ 34 w 209"/>
                <a:gd name="T7" fmla="*/ 174 h 462"/>
                <a:gd name="T8" fmla="*/ 34 w 209"/>
                <a:gd name="T9" fmla="*/ 153 h 462"/>
                <a:gd name="T10" fmla="*/ 17 w 209"/>
                <a:gd name="T11" fmla="*/ 65 h 462"/>
                <a:gd name="T12" fmla="*/ 17 w 209"/>
                <a:gd name="T13" fmla="*/ 44 h 462"/>
                <a:gd name="T14" fmla="*/ 25 w 209"/>
                <a:gd name="T15" fmla="*/ 29 h 462"/>
                <a:gd name="T16" fmla="*/ 34 w 209"/>
                <a:gd name="T17" fmla="*/ 14 h 462"/>
                <a:gd name="T18" fmla="*/ 42 w 209"/>
                <a:gd name="T19" fmla="*/ 7 h 462"/>
                <a:gd name="T20" fmla="*/ 67 w 209"/>
                <a:gd name="T21" fmla="*/ 0 h 462"/>
                <a:gd name="T22" fmla="*/ 109 w 209"/>
                <a:gd name="T23" fmla="*/ 36 h 462"/>
                <a:gd name="T24" fmla="*/ 100 w 209"/>
                <a:gd name="T25" fmla="*/ 36 h 462"/>
                <a:gd name="T26" fmla="*/ 84 w 209"/>
                <a:gd name="T27" fmla="*/ 44 h 462"/>
                <a:gd name="T28" fmla="*/ 75 w 209"/>
                <a:gd name="T29" fmla="*/ 58 h 462"/>
                <a:gd name="T30" fmla="*/ 75 w 209"/>
                <a:gd name="T31" fmla="*/ 65 h 462"/>
                <a:gd name="T32" fmla="*/ 75 w 209"/>
                <a:gd name="T33" fmla="*/ 79 h 462"/>
                <a:gd name="T34" fmla="*/ 84 w 209"/>
                <a:gd name="T35" fmla="*/ 87 h 462"/>
                <a:gd name="T36" fmla="*/ 92 w 209"/>
                <a:gd name="T37" fmla="*/ 94 h 462"/>
                <a:gd name="T38" fmla="*/ 92 w 209"/>
                <a:gd name="T39" fmla="*/ 131 h 462"/>
                <a:gd name="T40" fmla="*/ 84 w 209"/>
                <a:gd name="T41" fmla="*/ 117 h 462"/>
                <a:gd name="T42" fmla="*/ 75 w 209"/>
                <a:gd name="T43" fmla="*/ 109 h 462"/>
                <a:gd name="T44" fmla="*/ 67 w 209"/>
                <a:gd name="T45" fmla="*/ 87 h 462"/>
                <a:gd name="T46" fmla="*/ 50 w 209"/>
                <a:gd name="T47" fmla="*/ 36 h 462"/>
                <a:gd name="T48" fmla="*/ 42 w 209"/>
                <a:gd name="T49" fmla="*/ 36 h 462"/>
                <a:gd name="T50" fmla="*/ 42 w 209"/>
                <a:gd name="T51" fmla="*/ 44 h 462"/>
                <a:gd name="T52" fmla="*/ 34 w 209"/>
                <a:gd name="T53" fmla="*/ 58 h 462"/>
                <a:gd name="T54" fmla="*/ 42 w 209"/>
                <a:gd name="T55" fmla="*/ 79 h 462"/>
                <a:gd name="T56" fmla="*/ 59 w 209"/>
                <a:gd name="T57" fmla="*/ 117 h 462"/>
                <a:gd name="T58" fmla="*/ 75 w 209"/>
                <a:gd name="T59" fmla="*/ 138 h 462"/>
                <a:gd name="T60" fmla="*/ 92 w 209"/>
                <a:gd name="T61" fmla="*/ 160 h 462"/>
                <a:gd name="T62" fmla="*/ 92 w 209"/>
                <a:gd name="T63" fmla="*/ 167 h 462"/>
                <a:gd name="T64" fmla="*/ 75 w 209"/>
                <a:gd name="T65" fmla="*/ 167 h 462"/>
                <a:gd name="T66" fmla="*/ 67 w 209"/>
                <a:gd name="T67" fmla="*/ 153 h 462"/>
                <a:gd name="T68" fmla="*/ 50 w 209"/>
                <a:gd name="T69" fmla="*/ 131 h 462"/>
                <a:gd name="T70" fmla="*/ 42 w 209"/>
                <a:gd name="T71" fmla="*/ 131 h 462"/>
                <a:gd name="T72" fmla="*/ 42 w 209"/>
                <a:gd name="T73" fmla="*/ 145 h 462"/>
                <a:gd name="T74" fmla="*/ 50 w 209"/>
                <a:gd name="T75" fmla="*/ 167 h 462"/>
                <a:gd name="T76" fmla="*/ 75 w 209"/>
                <a:gd name="T77" fmla="*/ 188 h 462"/>
                <a:gd name="T78" fmla="*/ 75 w 209"/>
                <a:gd name="T79" fmla="*/ 204 h 462"/>
                <a:gd name="T80" fmla="*/ 67 w 209"/>
                <a:gd name="T81" fmla="*/ 204 h 462"/>
                <a:gd name="T82" fmla="*/ 59 w 209"/>
                <a:gd name="T83" fmla="*/ 196 h 462"/>
                <a:gd name="T84" fmla="*/ 50 w 209"/>
                <a:gd name="T85" fmla="*/ 188 h 462"/>
                <a:gd name="T86" fmla="*/ 50 w 209"/>
                <a:gd name="T87" fmla="*/ 182 h 462"/>
                <a:gd name="T88" fmla="*/ 42 w 209"/>
                <a:gd name="T89" fmla="*/ 174 h 462"/>
                <a:gd name="T90" fmla="*/ 42 w 209"/>
                <a:gd name="T91" fmla="*/ 188 h 462"/>
                <a:gd name="T92" fmla="*/ 42 w 209"/>
                <a:gd name="T93" fmla="*/ 204 h 462"/>
                <a:gd name="T94" fmla="*/ 50 w 209"/>
                <a:gd name="T95" fmla="*/ 210 h 462"/>
                <a:gd name="T96" fmla="*/ 42 w 209"/>
                <a:gd name="T97" fmla="*/ 218 h 462"/>
                <a:gd name="T98" fmla="*/ 42 w 209"/>
                <a:gd name="T99" fmla="*/ 225 h 462"/>
                <a:gd name="T100" fmla="*/ 25 w 209"/>
                <a:gd name="T101" fmla="*/ 218 h 462"/>
                <a:gd name="T102" fmla="*/ 17 w 209"/>
                <a:gd name="T103" fmla="*/ 225 h 462"/>
                <a:gd name="T104" fmla="*/ 8 w 209"/>
                <a:gd name="T105" fmla="*/ 232 h 462"/>
                <a:gd name="T106" fmla="*/ 0 w 209"/>
                <a:gd name="T107" fmla="*/ 23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" name="Freeform 103"/>
            <p:cNvSpPr>
              <a:spLocks/>
            </p:cNvSpPr>
            <p:nvPr/>
          </p:nvSpPr>
          <p:spPr bwMode="auto">
            <a:xfrm rot="5400000">
              <a:off x="3712" y="15506"/>
              <a:ext cx="50" cy="43"/>
            </a:xfrm>
            <a:custGeom>
              <a:avLst/>
              <a:gdLst>
                <a:gd name="T0" fmla="*/ 0 w 96"/>
                <a:gd name="T1" fmla="*/ 0 h 87"/>
                <a:gd name="T2" fmla="*/ 50 w 96"/>
                <a:gd name="T3" fmla="*/ 0 h 87"/>
                <a:gd name="T4" fmla="*/ 50 w 96"/>
                <a:gd name="T5" fmla="*/ 7 h 87"/>
                <a:gd name="T6" fmla="*/ 50 w 96"/>
                <a:gd name="T7" fmla="*/ 22 h 87"/>
                <a:gd name="T8" fmla="*/ 33 w 96"/>
                <a:gd name="T9" fmla="*/ 43 h 87"/>
                <a:gd name="T10" fmla="*/ 25 w 96"/>
                <a:gd name="T11" fmla="*/ 43 h 87"/>
                <a:gd name="T12" fmla="*/ 16 w 96"/>
                <a:gd name="T13" fmla="*/ 36 h 87"/>
                <a:gd name="T14" fmla="*/ 8 w 96"/>
                <a:gd name="T15" fmla="*/ 22 h 87"/>
                <a:gd name="T16" fmla="*/ 0 w 96"/>
                <a:gd name="T17" fmla="*/ 7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" name="Freeform 104"/>
            <p:cNvSpPr>
              <a:spLocks/>
            </p:cNvSpPr>
            <p:nvPr/>
          </p:nvSpPr>
          <p:spPr bwMode="auto">
            <a:xfrm rot="5400000">
              <a:off x="3736" y="15528"/>
              <a:ext cx="93" cy="8"/>
            </a:xfrm>
            <a:custGeom>
              <a:avLst/>
              <a:gdLst>
                <a:gd name="T0" fmla="*/ 0 w 177"/>
                <a:gd name="T1" fmla="*/ 8 h 15"/>
                <a:gd name="T2" fmla="*/ 43 w 177"/>
                <a:gd name="T3" fmla="*/ 0 h 15"/>
                <a:gd name="T4" fmla="*/ 68 w 177"/>
                <a:gd name="T5" fmla="*/ 0 h 15"/>
                <a:gd name="T6" fmla="*/ 93 w 177"/>
                <a:gd name="T7" fmla="*/ 8 h 15"/>
                <a:gd name="T8" fmla="*/ 43 w 177"/>
                <a:gd name="T9" fmla="*/ 8 h 15"/>
                <a:gd name="T10" fmla="*/ 17 w 177"/>
                <a:gd name="T11" fmla="*/ 8 h 15"/>
                <a:gd name="T12" fmla="*/ 0 w 177"/>
                <a:gd name="T13" fmla="*/ 8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" name="Freeform 105"/>
            <p:cNvSpPr>
              <a:spLocks/>
            </p:cNvSpPr>
            <p:nvPr/>
          </p:nvSpPr>
          <p:spPr bwMode="auto">
            <a:xfrm rot="5400000">
              <a:off x="3744" y="15509"/>
              <a:ext cx="152" cy="37"/>
            </a:xfrm>
            <a:custGeom>
              <a:avLst/>
              <a:gdLst>
                <a:gd name="T0" fmla="*/ 0 w 288"/>
                <a:gd name="T1" fmla="*/ 22 h 72"/>
                <a:gd name="T2" fmla="*/ 0 w 288"/>
                <a:gd name="T3" fmla="*/ 7 h 72"/>
                <a:gd name="T4" fmla="*/ 8 w 288"/>
                <a:gd name="T5" fmla="*/ 0 h 72"/>
                <a:gd name="T6" fmla="*/ 143 w 288"/>
                <a:gd name="T7" fmla="*/ 0 h 72"/>
                <a:gd name="T8" fmla="*/ 152 w 288"/>
                <a:gd name="T9" fmla="*/ 14 h 72"/>
                <a:gd name="T10" fmla="*/ 152 w 288"/>
                <a:gd name="T11" fmla="*/ 22 h 72"/>
                <a:gd name="T12" fmla="*/ 143 w 288"/>
                <a:gd name="T13" fmla="*/ 37 h 72"/>
                <a:gd name="T14" fmla="*/ 16 w 288"/>
                <a:gd name="T15" fmla="*/ 37 h 72"/>
                <a:gd name="T16" fmla="*/ 0 w 288"/>
                <a:gd name="T17" fmla="*/ 29 h 72"/>
                <a:gd name="T18" fmla="*/ 0 w 288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" name="Freeform 106"/>
            <p:cNvSpPr>
              <a:spLocks/>
            </p:cNvSpPr>
            <p:nvPr/>
          </p:nvSpPr>
          <p:spPr bwMode="auto">
            <a:xfrm rot="5400000">
              <a:off x="3817" y="15519"/>
              <a:ext cx="92" cy="7"/>
            </a:xfrm>
            <a:custGeom>
              <a:avLst/>
              <a:gdLst>
                <a:gd name="T0" fmla="*/ 0 w 175"/>
                <a:gd name="T1" fmla="*/ 0 h 15"/>
                <a:gd name="T2" fmla="*/ 50 w 175"/>
                <a:gd name="T3" fmla="*/ 0 h 15"/>
                <a:gd name="T4" fmla="*/ 92 w 175"/>
                <a:gd name="T5" fmla="*/ 0 h 15"/>
                <a:gd name="T6" fmla="*/ 92 w 175"/>
                <a:gd name="T7" fmla="*/ 7 h 15"/>
                <a:gd name="T8" fmla="*/ 50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" name="Freeform 107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446 w 4809"/>
                <a:gd name="T1" fmla="*/ 2352 h 4316"/>
                <a:gd name="T2" fmla="*/ 385 w 4809"/>
                <a:gd name="T3" fmla="*/ 2393 h 4316"/>
                <a:gd name="T4" fmla="*/ 302 w 4809"/>
                <a:gd name="T5" fmla="*/ 2336 h 4316"/>
                <a:gd name="T6" fmla="*/ 151 w 4809"/>
                <a:gd name="T7" fmla="*/ 2336 h 4316"/>
                <a:gd name="T8" fmla="*/ 90 w 4809"/>
                <a:gd name="T9" fmla="*/ 2328 h 4316"/>
                <a:gd name="T10" fmla="*/ 38 w 4809"/>
                <a:gd name="T11" fmla="*/ 2344 h 4316"/>
                <a:gd name="T12" fmla="*/ 0 w 4809"/>
                <a:gd name="T13" fmla="*/ 2183 h 4316"/>
                <a:gd name="T14" fmla="*/ 45 w 4809"/>
                <a:gd name="T15" fmla="*/ 2159 h 4316"/>
                <a:gd name="T16" fmla="*/ 106 w 4809"/>
                <a:gd name="T17" fmla="*/ 2191 h 4316"/>
                <a:gd name="T18" fmla="*/ 151 w 4809"/>
                <a:gd name="T19" fmla="*/ 2159 h 4316"/>
                <a:gd name="T20" fmla="*/ 295 w 4809"/>
                <a:gd name="T21" fmla="*/ 2159 h 4316"/>
                <a:gd name="T22" fmla="*/ 385 w 4809"/>
                <a:gd name="T23" fmla="*/ 2126 h 4316"/>
                <a:gd name="T24" fmla="*/ 793 w 4809"/>
                <a:gd name="T25" fmla="*/ 2159 h 4316"/>
                <a:gd name="T26" fmla="*/ 725 w 4809"/>
                <a:gd name="T27" fmla="*/ 2126 h 4316"/>
                <a:gd name="T28" fmla="*/ 687 w 4809"/>
                <a:gd name="T29" fmla="*/ 2110 h 4316"/>
                <a:gd name="T30" fmla="*/ 740 w 4809"/>
                <a:gd name="T31" fmla="*/ 2086 h 4316"/>
                <a:gd name="T32" fmla="*/ 892 w 4809"/>
                <a:gd name="T33" fmla="*/ 2062 h 4316"/>
                <a:gd name="T34" fmla="*/ 959 w 4809"/>
                <a:gd name="T35" fmla="*/ 2086 h 4316"/>
                <a:gd name="T36" fmla="*/ 1186 w 4809"/>
                <a:gd name="T37" fmla="*/ 2030 h 4316"/>
                <a:gd name="T38" fmla="*/ 1383 w 4809"/>
                <a:gd name="T39" fmla="*/ 1926 h 4316"/>
                <a:gd name="T40" fmla="*/ 1420 w 4809"/>
                <a:gd name="T41" fmla="*/ 1764 h 4316"/>
                <a:gd name="T42" fmla="*/ 1397 w 4809"/>
                <a:gd name="T43" fmla="*/ 1852 h 4316"/>
                <a:gd name="T44" fmla="*/ 1322 w 4809"/>
                <a:gd name="T45" fmla="*/ 1804 h 4316"/>
                <a:gd name="T46" fmla="*/ 1269 w 4809"/>
                <a:gd name="T47" fmla="*/ 1748 h 4316"/>
                <a:gd name="T48" fmla="*/ 1314 w 4809"/>
                <a:gd name="T49" fmla="*/ 1707 h 4316"/>
                <a:gd name="T50" fmla="*/ 1337 w 4809"/>
                <a:gd name="T51" fmla="*/ 1571 h 4316"/>
                <a:gd name="T52" fmla="*/ 1360 w 4809"/>
                <a:gd name="T53" fmla="*/ 1514 h 4316"/>
                <a:gd name="T54" fmla="*/ 1383 w 4809"/>
                <a:gd name="T55" fmla="*/ 1417 h 4316"/>
                <a:gd name="T56" fmla="*/ 1488 w 4809"/>
                <a:gd name="T57" fmla="*/ 1394 h 4316"/>
                <a:gd name="T58" fmla="*/ 1631 w 4809"/>
                <a:gd name="T59" fmla="*/ 1394 h 4316"/>
                <a:gd name="T60" fmla="*/ 1685 w 4809"/>
                <a:gd name="T61" fmla="*/ 1337 h 4316"/>
                <a:gd name="T62" fmla="*/ 1707 w 4809"/>
                <a:gd name="T63" fmla="*/ 1402 h 4316"/>
                <a:gd name="T64" fmla="*/ 1737 w 4809"/>
                <a:gd name="T65" fmla="*/ 1482 h 4316"/>
                <a:gd name="T66" fmla="*/ 1669 w 4809"/>
                <a:gd name="T67" fmla="*/ 1482 h 4316"/>
                <a:gd name="T68" fmla="*/ 1798 w 4809"/>
                <a:gd name="T69" fmla="*/ 1466 h 4316"/>
                <a:gd name="T70" fmla="*/ 1904 w 4809"/>
                <a:gd name="T71" fmla="*/ 1256 h 4316"/>
                <a:gd name="T72" fmla="*/ 1941 w 4809"/>
                <a:gd name="T73" fmla="*/ 1015 h 4316"/>
                <a:gd name="T74" fmla="*/ 1918 w 4809"/>
                <a:gd name="T75" fmla="*/ 918 h 4316"/>
                <a:gd name="T76" fmla="*/ 1918 w 4809"/>
                <a:gd name="T77" fmla="*/ 870 h 4316"/>
                <a:gd name="T78" fmla="*/ 1956 w 4809"/>
                <a:gd name="T79" fmla="*/ 741 h 4316"/>
                <a:gd name="T80" fmla="*/ 2001 w 4809"/>
                <a:gd name="T81" fmla="*/ 805 h 4316"/>
                <a:gd name="T82" fmla="*/ 2039 w 4809"/>
                <a:gd name="T83" fmla="*/ 507 h 4316"/>
                <a:gd name="T84" fmla="*/ 2017 w 4809"/>
                <a:gd name="T85" fmla="*/ 427 h 4316"/>
                <a:gd name="T86" fmla="*/ 2039 w 4809"/>
                <a:gd name="T87" fmla="*/ 274 h 4316"/>
                <a:gd name="T88" fmla="*/ 2070 w 4809"/>
                <a:gd name="T89" fmla="*/ 153 h 4316"/>
                <a:gd name="T90" fmla="*/ 2046 w 4809"/>
                <a:gd name="T91" fmla="*/ 81 h 4316"/>
                <a:gd name="T92" fmla="*/ 2070 w 4809"/>
                <a:gd name="T93" fmla="*/ 24 h 4316"/>
                <a:gd name="T94" fmla="*/ 2221 w 4809"/>
                <a:gd name="T95" fmla="*/ 57 h 4316"/>
                <a:gd name="T96" fmla="*/ 2206 w 4809"/>
                <a:gd name="T97" fmla="*/ 112 h 4316"/>
                <a:gd name="T98" fmla="*/ 2228 w 4809"/>
                <a:gd name="T99" fmla="*/ 185 h 4316"/>
                <a:gd name="T100" fmla="*/ 2228 w 4809"/>
                <a:gd name="T101" fmla="*/ 386 h 4316"/>
                <a:gd name="T102" fmla="*/ 2251 w 4809"/>
                <a:gd name="T103" fmla="*/ 451 h 4316"/>
                <a:gd name="T104" fmla="*/ 2221 w 4809"/>
                <a:gd name="T105" fmla="*/ 2005 h 4316"/>
                <a:gd name="T106" fmla="*/ 2258 w 4809"/>
                <a:gd name="T107" fmla="*/ 2191 h 4316"/>
                <a:gd name="T108" fmla="*/ 2258 w 4809"/>
                <a:gd name="T109" fmla="*/ 2336 h 4316"/>
                <a:gd name="T110" fmla="*/ 2093 w 4809"/>
                <a:gd name="T111" fmla="*/ 2376 h 4316"/>
                <a:gd name="T112" fmla="*/ 1972 w 4809"/>
                <a:gd name="T113" fmla="*/ 2393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" name="Freeform 108"/>
            <p:cNvSpPr>
              <a:spLocks/>
            </p:cNvSpPr>
            <p:nvPr/>
          </p:nvSpPr>
          <p:spPr bwMode="auto">
            <a:xfrm>
              <a:off x="10431" y="15624"/>
              <a:ext cx="143" cy="41"/>
            </a:xfrm>
            <a:custGeom>
              <a:avLst/>
              <a:gdLst>
                <a:gd name="T0" fmla="*/ 0 w 305"/>
                <a:gd name="T1" fmla="*/ 8 h 71"/>
                <a:gd name="T2" fmla="*/ 7 w 305"/>
                <a:gd name="T3" fmla="*/ 0 h 71"/>
                <a:gd name="T4" fmla="*/ 23 w 305"/>
                <a:gd name="T5" fmla="*/ 8 h 71"/>
                <a:gd name="T6" fmla="*/ 52 w 305"/>
                <a:gd name="T7" fmla="*/ 16 h 71"/>
                <a:gd name="T8" fmla="*/ 75 w 305"/>
                <a:gd name="T9" fmla="*/ 25 h 71"/>
                <a:gd name="T10" fmla="*/ 105 w 305"/>
                <a:gd name="T11" fmla="*/ 25 h 71"/>
                <a:gd name="T12" fmla="*/ 135 w 305"/>
                <a:gd name="T13" fmla="*/ 16 h 71"/>
                <a:gd name="T14" fmla="*/ 143 w 305"/>
                <a:gd name="T15" fmla="*/ 25 h 71"/>
                <a:gd name="T16" fmla="*/ 128 w 305"/>
                <a:gd name="T17" fmla="*/ 32 h 71"/>
                <a:gd name="T18" fmla="*/ 105 w 305"/>
                <a:gd name="T19" fmla="*/ 41 h 71"/>
                <a:gd name="T20" fmla="*/ 83 w 305"/>
                <a:gd name="T21" fmla="*/ 41 h 71"/>
                <a:gd name="T22" fmla="*/ 60 w 305"/>
                <a:gd name="T23" fmla="*/ 32 h 71"/>
                <a:gd name="T24" fmla="*/ 30 w 305"/>
                <a:gd name="T25" fmla="*/ 25 h 71"/>
                <a:gd name="T26" fmla="*/ 0 w 305"/>
                <a:gd name="T27" fmla="*/ 8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" name="Freeform 109"/>
            <p:cNvSpPr>
              <a:spLocks/>
            </p:cNvSpPr>
            <p:nvPr/>
          </p:nvSpPr>
          <p:spPr bwMode="auto">
            <a:xfrm>
              <a:off x="10513" y="15407"/>
              <a:ext cx="234" cy="242"/>
            </a:xfrm>
            <a:custGeom>
              <a:avLst/>
              <a:gdLst>
                <a:gd name="T0" fmla="*/ 15 w 497"/>
                <a:gd name="T1" fmla="*/ 162 h 436"/>
                <a:gd name="T2" fmla="*/ 8 w 497"/>
                <a:gd name="T3" fmla="*/ 137 h 436"/>
                <a:gd name="T4" fmla="*/ 8 w 497"/>
                <a:gd name="T5" fmla="*/ 122 h 436"/>
                <a:gd name="T6" fmla="*/ 0 w 497"/>
                <a:gd name="T7" fmla="*/ 73 h 436"/>
                <a:gd name="T8" fmla="*/ 0 w 497"/>
                <a:gd name="T9" fmla="*/ 65 h 436"/>
                <a:gd name="T10" fmla="*/ 8 w 497"/>
                <a:gd name="T11" fmla="*/ 73 h 436"/>
                <a:gd name="T12" fmla="*/ 15 w 497"/>
                <a:gd name="T13" fmla="*/ 113 h 436"/>
                <a:gd name="T14" fmla="*/ 30 w 497"/>
                <a:gd name="T15" fmla="*/ 145 h 436"/>
                <a:gd name="T16" fmla="*/ 45 w 497"/>
                <a:gd name="T17" fmla="*/ 177 h 436"/>
                <a:gd name="T18" fmla="*/ 61 w 497"/>
                <a:gd name="T19" fmla="*/ 185 h 436"/>
                <a:gd name="T20" fmla="*/ 75 w 497"/>
                <a:gd name="T21" fmla="*/ 201 h 436"/>
                <a:gd name="T22" fmla="*/ 98 w 497"/>
                <a:gd name="T23" fmla="*/ 218 h 436"/>
                <a:gd name="T24" fmla="*/ 129 w 497"/>
                <a:gd name="T25" fmla="*/ 225 h 436"/>
                <a:gd name="T26" fmla="*/ 188 w 497"/>
                <a:gd name="T27" fmla="*/ 234 h 436"/>
                <a:gd name="T28" fmla="*/ 211 w 497"/>
                <a:gd name="T29" fmla="*/ 225 h 436"/>
                <a:gd name="T30" fmla="*/ 219 w 497"/>
                <a:gd name="T31" fmla="*/ 225 h 436"/>
                <a:gd name="T32" fmla="*/ 226 w 497"/>
                <a:gd name="T33" fmla="*/ 218 h 436"/>
                <a:gd name="T34" fmla="*/ 226 w 497"/>
                <a:gd name="T35" fmla="*/ 185 h 436"/>
                <a:gd name="T36" fmla="*/ 219 w 497"/>
                <a:gd name="T37" fmla="*/ 162 h 436"/>
                <a:gd name="T38" fmla="*/ 219 w 497"/>
                <a:gd name="T39" fmla="*/ 137 h 436"/>
                <a:gd name="T40" fmla="*/ 211 w 497"/>
                <a:gd name="T41" fmla="*/ 105 h 436"/>
                <a:gd name="T42" fmla="*/ 196 w 497"/>
                <a:gd name="T43" fmla="*/ 81 h 436"/>
                <a:gd name="T44" fmla="*/ 181 w 497"/>
                <a:gd name="T45" fmla="*/ 65 h 436"/>
                <a:gd name="T46" fmla="*/ 158 w 497"/>
                <a:gd name="T47" fmla="*/ 41 h 436"/>
                <a:gd name="T48" fmla="*/ 136 w 497"/>
                <a:gd name="T49" fmla="*/ 24 h 436"/>
                <a:gd name="T50" fmla="*/ 121 w 497"/>
                <a:gd name="T51" fmla="*/ 17 h 436"/>
                <a:gd name="T52" fmla="*/ 106 w 497"/>
                <a:gd name="T53" fmla="*/ 8 h 436"/>
                <a:gd name="T54" fmla="*/ 83 w 497"/>
                <a:gd name="T55" fmla="*/ 8 h 436"/>
                <a:gd name="T56" fmla="*/ 68 w 497"/>
                <a:gd name="T57" fmla="*/ 0 h 436"/>
                <a:gd name="T58" fmla="*/ 75 w 497"/>
                <a:gd name="T59" fmla="*/ 0 h 436"/>
                <a:gd name="T60" fmla="*/ 106 w 497"/>
                <a:gd name="T61" fmla="*/ 0 h 436"/>
                <a:gd name="T62" fmla="*/ 136 w 497"/>
                <a:gd name="T63" fmla="*/ 8 h 436"/>
                <a:gd name="T64" fmla="*/ 158 w 497"/>
                <a:gd name="T65" fmla="*/ 24 h 436"/>
                <a:gd name="T66" fmla="*/ 188 w 497"/>
                <a:gd name="T67" fmla="*/ 41 h 436"/>
                <a:gd name="T68" fmla="*/ 203 w 497"/>
                <a:gd name="T69" fmla="*/ 65 h 436"/>
                <a:gd name="T70" fmla="*/ 219 w 497"/>
                <a:gd name="T71" fmla="*/ 89 h 436"/>
                <a:gd name="T72" fmla="*/ 226 w 497"/>
                <a:gd name="T73" fmla="*/ 113 h 436"/>
                <a:gd name="T74" fmla="*/ 234 w 497"/>
                <a:gd name="T75" fmla="*/ 137 h 436"/>
                <a:gd name="T76" fmla="*/ 234 w 497"/>
                <a:gd name="T77" fmla="*/ 185 h 436"/>
                <a:gd name="T78" fmla="*/ 226 w 497"/>
                <a:gd name="T79" fmla="*/ 242 h 436"/>
                <a:gd name="T80" fmla="*/ 196 w 497"/>
                <a:gd name="T81" fmla="*/ 242 h 436"/>
                <a:gd name="T82" fmla="*/ 174 w 497"/>
                <a:gd name="T83" fmla="*/ 242 h 436"/>
                <a:gd name="T84" fmla="*/ 136 w 497"/>
                <a:gd name="T85" fmla="*/ 242 h 436"/>
                <a:gd name="T86" fmla="*/ 113 w 497"/>
                <a:gd name="T87" fmla="*/ 234 h 436"/>
                <a:gd name="T88" fmla="*/ 83 w 497"/>
                <a:gd name="T89" fmla="*/ 225 h 436"/>
                <a:gd name="T90" fmla="*/ 61 w 497"/>
                <a:gd name="T91" fmla="*/ 210 h 436"/>
                <a:gd name="T92" fmla="*/ 37 w 497"/>
                <a:gd name="T93" fmla="*/ 185 h 436"/>
                <a:gd name="T94" fmla="*/ 15 w 497"/>
                <a:gd name="T95" fmla="*/ 162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" name="Freeform 110"/>
            <p:cNvSpPr>
              <a:spLocks/>
            </p:cNvSpPr>
            <p:nvPr/>
          </p:nvSpPr>
          <p:spPr bwMode="auto">
            <a:xfrm>
              <a:off x="8655" y="15430"/>
              <a:ext cx="241" cy="210"/>
            </a:xfrm>
            <a:custGeom>
              <a:avLst/>
              <a:gdLst>
                <a:gd name="T0" fmla="*/ 45 w 512"/>
                <a:gd name="T1" fmla="*/ 178 h 377"/>
                <a:gd name="T2" fmla="*/ 7 w 512"/>
                <a:gd name="T3" fmla="*/ 162 h 377"/>
                <a:gd name="T4" fmla="*/ 23 w 512"/>
                <a:gd name="T5" fmla="*/ 129 h 377"/>
                <a:gd name="T6" fmla="*/ 45 w 512"/>
                <a:gd name="T7" fmla="*/ 105 h 377"/>
                <a:gd name="T8" fmla="*/ 23 w 512"/>
                <a:gd name="T9" fmla="*/ 74 h 377"/>
                <a:gd name="T10" fmla="*/ 7 w 512"/>
                <a:gd name="T11" fmla="*/ 41 h 377"/>
                <a:gd name="T12" fmla="*/ 38 w 512"/>
                <a:gd name="T13" fmla="*/ 24 h 377"/>
                <a:gd name="T14" fmla="*/ 91 w 512"/>
                <a:gd name="T15" fmla="*/ 17 h 377"/>
                <a:gd name="T16" fmla="*/ 173 w 512"/>
                <a:gd name="T17" fmla="*/ 24 h 377"/>
                <a:gd name="T18" fmla="*/ 234 w 512"/>
                <a:gd name="T19" fmla="*/ 0 h 377"/>
                <a:gd name="T20" fmla="*/ 226 w 512"/>
                <a:gd name="T21" fmla="*/ 17 h 377"/>
                <a:gd name="T22" fmla="*/ 211 w 512"/>
                <a:gd name="T23" fmla="*/ 24 h 377"/>
                <a:gd name="T24" fmla="*/ 211 w 512"/>
                <a:gd name="T25" fmla="*/ 41 h 377"/>
                <a:gd name="T26" fmla="*/ 196 w 512"/>
                <a:gd name="T27" fmla="*/ 41 h 377"/>
                <a:gd name="T28" fmla="*/ 173 w 512"/>
                <a:gd name="T29" fmla="*/ 32 h 377"/>
                <a:gd name="T30" fmla="*/ 181 w 512"/>
                <a:gd name="T31" fmla="*/ 49 h 377"/>
                <a:gd name="T32" fmla="*/ 196 w 512"/>
                <a:gd name="T33" fmla="*/ 74 h 377"/>
                <a:gd name="T34" fmla="*/ 173 w 512"/>
                <a:gd name="T35" fmla="*/ 74 h 377"/>
                <a:gd name="T36" fmla="*/ 136 w 512"/>
                <a:gd name="T37" fmla="*/ 41 h 377"/>
                <a:gd name="T38" fmla="*/ 113 w 512"/>
                <a:gd name="T39" fmla="*/ 41 h 377"/>
                <a:gd name="T40" fmla="*/ 128 w 512"/>
                <a:gd name="T41" fmla="*/ 57 h 377"/>
                <a:gd name="T42" fmla="*/ 151 w 512"/>
                <a:gd name="T43" fmla="*/ 81 h 377"/>
                <a:gd name="T44" fmla="*/ 75 w 512"/>
                <a:gd name="T45" fmla="*/ 41 h 377"/>
                <a:gd name="T46" fmla="*/ 38 w 512"/>
                <a:gd name="T47" fmla="*/ 41 h 377"/>
                <a:gd name="T48" fmla="*/ 52 w 512"/>
                <a:gd name="T49" fmla="*/ 49 h 377"/>
                <a:gd name="T50" fmla="*/ 68 w 512"/>
                <a:gd name="T51" fmla="*/ 57 h 377"/>
                <a:gd name="T52" fmla="*/ 120 w 512"/>
                <a:gd name="T53" fmla="*/ 97 h 377"/>
                <a:gd name="T54" fmla="*/ 97 w 512"/>
                <a:gd name="T55" fmla="*/ 89 h 377"/>
                <a:gd name="T56" fmla="*/ 75 w 512"/>
                <a:gd name="T57" fmla="*/ 74 h 377"/>
                <a:gd name="T58" fmla="*/ 52 w 512"/>
                <a:gd name="T59" fmla="*/ 97 h 377"/>
                <a:gd name="T60" fmla="*/ 52 w 512"/>
                <a:gd name="T61" fmla="*/ 129 h 377"/>
                <a:gd name="T62" fmla="*/ 83 w 512"/>
                <a:gd name="T63" fmla="*/ 129 h 377"/>
                <a:gd name="T64" fmla="*/ 113 w 512"/>
                <a:gd name="T65" fmla="*/ 113 h 377"/>
                <a:gd name="T66" fmla="*/ 113 w 512"/>
                <a:gd name="T67" fmla="*/ 129 h 377"/>
                <a:gd name="T68" fmla="*/ 45 w 512"/>
                <a:gd name="T69" fmla="*/ 153 h 377"/>
                <a:gd name="T70" fmla="*/ 38 w 512"/>
                <a:gd name="T71" fmla="*/ 170 h 377"/>
                <a:gd name="T72" fmla="*/ 75 w 512"/>
                <a:gd name="T73" fmla="*/ 170 h 377"/>
                <a:gd name="T74" fmla="*/ 128 w 512"/>
                <a:gd name="T75" fmla="*/ 138 h 377"/>
                <a:gd name="T76" fmla="*/ 166 w 512"/>
                <a:gd name="T77" fmla="*/ 121 h 377"/>
                <a:gd name="T78" fmla="*/ 151 w 512"/>
                <a:gd name="T79" fmla="*/ 138 h 377"/>
                <a:gd name="T80" fmla="*/ 128 w 512"/>
                <a:gd name="T81" fmla="*/ 153 h 377"/>
                <a:gd name="T82" fmla="*/ 136 w 512"/>
                <a:gd name="T83" fmla="*/ 162 h 377"/>
                <a:gd name="T84" fmla="*/ 189 w 512"/>
                <a:gd name="T85" fmla="*/ 121 h 377"/>
                <a:gd name="T86" fmla="*/ 204 w 512"/>
                <a:gd name="T87" fmla="*/ 129 h 377"/>
                <a:gd name="T88" fmla="*/ 189 w 512"/>
                <a:gd name="T89" fmla="*/ 146 h 377"/>
                <a:gd name="T90" fmla="*/ 181 w 512"/>
                <a:gd name="T91" fmla="*/ 170 h 377"/>
                <a:gd name="T92" fmla="*/ 211 w 512"/>
                <a:gd name="T93" fmla="*/ 153 h 377"/>
                <a:gd name="T94" fmla="*/ 204 w 512"/>
                <a:gd name="T95" fmla="*/ 178 h 377"/>
                <a:gd name="T96" fmla="*/ 226 w 512"/>
                <a:gd name="T97" fmla="*/ 186 h 377"/>
                <a:gd name="T98" fmla="*/ 241 w 512"/>
                <a:gd name="T99" fmla="*/ 202 h 377"/>
                <a:gd name="T100" fmla="*/ 218 w 512"/>
                <a:gd name="T101" fmla="*/ 194 h 377"/>
                <a:gd name="T102" fmla="*/ 173 w 512"/>
                <a:gd name="T103" fmla="*/ 178 h 377"/>
                <a:gd name="T104" fmla="*/ 105 w 512"/>
                <a:gd name="T105" fmla="*/ 178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" name="Freeform 111"/>
            <p:cNvSpPr>
              <a:spLocks/>
            </p:cNvSpPr>
            <p:nvPr/>
          </p:nvSpPr>
          <p:spPr bwMode="auto">
            <a:xfrm>
              <a:off x="8904" y="15600"/>
              <a:ext cx="31" cy="32"/>
            </a:xfrm>
            <a:custGeom>
              <a:avLst/>
              <a:gdLst>
                <a:gd name="T0" fmla="*/ 0 w 64"/>
                <a:gd name="T1" fmla="*/ 16 h 57"/>
                <a:gd name="T2" fmla="*/ 8 w 64"/>
                <a:gd name="T3" fmla="*/ 8 h 57"/>
                <a:gd name="T4" fmla="*/ 15 w 64"/>
                <a:gd name="T5" fmla="*/ 0 h 57"/>
                <a:gd name="T6" fmla="*/ 23 w 64"/>
                <a:gd name="T7" fmla="*/ 8 h 57"/>
                <a:gd name="T8" fmla="*/ 31 w 64"/>
                <a:gd name="T9" fmla="*/ 16 h 57"/>
                <a:gd name="T10" fmla="*/ 31 w 64"/>
                <a:gd name="T11" fmla="*/ 25 h 57"/>
                <a:gd name="T12" fmla="*/ 23 w 64"/>
                <a:gd name="T13" fmla="*/ 32 h 57"/>
                <a:gd name="T14" fmla="*/ 8 w 64"/>
                <a:gd name="T15" fmla="*/ 25 h 57"/>
                <a:gd name="T16" fmla="*/ 0 w 64"/>
                <a:gd name="T17" fmla="*/ 16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" name="Freeform 112"/>
            <p:cNvSpPr>
              <a:spLocks/>
            </p:cNvSpPr>
            <p:nvPr/>
          </p:nvSpPr>
          <p:spPr bwMode="auto">
            <a:xfrm>
              <a:off x="8941" y="15591"/>
              <a:ext cx="1481" cy="24"/>
            </a:xfrm>
            <a:custGeom>
              <a:avLst/>
              <a:gdLst>
                <a:gd name="T0" fmla="*/ 23 w 3142"/>
                <a:gd name="T1" fmla="*/ 16 h 44"/>
                <a:gd name="T2" fmla="*/ 0 w 3142"/>
                <a:gd name="T3" fmla="*/ 0 h 44"/>
                <a:gd name="T4" fmla="*/ 8 w 3142"/>
                <a:gd name="T5" fmla="*/ 0 h 44"/>
                <a:gd name="T6" fmla="*/ 16 w 3142"/>
                <a:gd name="T7" fmla="*/ 0 h 44"/>
                <a:gd name="T8" fmla="*/ 23 w 3142"/>
                <a:gd name="T9" fmla="*/ 0 h 44"/>
                <a:gd name="T10" fmla="*/ 45 w 3142"/>
                <a:gd name="T11" fmla="*/ 0 h 44"/>
                <a:gd name="T12" fmla="*/ 76 w 3142"/>
                <a:gd name="T13" fmla="*/ 0 h 44"/>
                <a:gd name="T14" fmla="*/ 107 w 3142"/>
                <a:gd name="T15" fmla="*/ 0 h 44"/>
                <a:gd name="T16" fmla="*/ 144 w 3142"/>
                <a:gd name="T17" fmla="*/ 0 h 44"/>
                <a:gd name="T18" fmla="*/ 189 w 3142"/>
                <a:gd name="T19" fmla="*/ 0 h 44"/>
                <a:gd name="T20" fmla="*/ 242 w 3142"/>
                <a:gd name="T21" fmla="*/ 0 h 44"/>
                <a:gd name="T22" fmla="*/ 295 w 3142"/>
                <a:gd name="T23" fmla="*/ 0 h 44"/>
                <a:gd name="T24" fmla="*/ 355 w 3142"/>
                <a:gd name="T25" fmla="*/ 0 h 44"/>
                <a:gd name="T26" fmla="*/ 477 w 3142"/>
                <a:gd name="T27" fmla="*/ 0 h 44"/>
                <a:gd name="T28" fmla="*/ 605 w 3142"/>
                <a:gd name="T29" fmla="*/ 0 h 44"/>
                <a:gd name="T30" fmla="*/ 748 w 3142"/>
                <a:gd name="T31" fmla="*/ 0 h 44"/>
                <a:gd name="T32" fmla="*/ 885 w 3142"/>
                <a:gd name="T33" fmla="*/ 0 h 44"/>
                <a:gd name="T34" fmla="*/ 1013 w 3142"/>
                <a:gd name="T35" fmla="*/ 0 h 44"/>
                <a:gd name="T36" fmla="*/ 1142 w 3142"/>
                <a:gd name="T37" fmla="*/ 0 h 44"/>
                <a:gd name="T38" fmla="*/ 1194 w 3142"/>
                <a:gd name="T39" fmla="*/ 0 h 44"/>
                <a:gd name="T40" fmla="*/ 1255 w 3142"/>
                <a:gd name="T41" fmla="*/ 0 h 44"/>
                <a:gd name="T42" fmla="*/ 1300 w 3142"/>
                <a:gd name="T43" fmla="*/ 0 h 44"/>
                <a:gd name="T44" fmla="*/ 1345 w 3142"/>
                <a:gd name="T45" fmla="*/ 0 h 44"/>
                <a:gd name="T46" fmla="*/ 1383 w 3142"/>
                <a:gd name="T47" fmla="*/ 0 h 44"/>
                <a:gd name="T48" fmla="*/ 1421 w 3142"/>
                <a:gd name="T49" fmla="*/ 0 h 44"/>
                <a:gd name="T50" fmla="*/ 1444 w 3142"/>
                <a:gd name="T51" fmla="*/ 0 h 44"/>
                <a:gd name="T52" fmla="*/ 1466 w 3142"/>
                <a:gd name="T53" fmla="*/ 0 h 44"/>
                <a:gd name="T54" fmla="*/ 1481 w 3142"/>
                <a:gd name="T55" fmla="*/ 0 h 44"/>
                <a:gd name="T56" fmla="*/ 1481 w 3142"/>
                <a:gd name="T57" fmla="*/ 16 h 44"/>
                <a:gd name="T58" fmla="*/ 1473 w 3142"/>
                <a:gd name="T59" fmla="*/ 24 h 44"/>
                <a:gd name="T60" fmla="*/ 23 w 3142"/>
                <a:gd name="T61" fmla="*/ 16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" name="Freeform 113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446 w 4809"/>
                <a:gd name="T1" fmla="*/ 2352 h 4316"/>
                <a:gd name="T2" fmla="*/ 385 w 4809"/>
                <a:gd name="T3" fmla="*/ 2393 h 4316"/>
                <a:gd name="T4" fmla="*/ 302 w 4809"/>
                <a:gd name="T5" fmla="*/ 2336 h 4316"/>
                <a:gd name="T6" fmla="*/ 151 w 4809"/>
                <a:gd name="T7" fmla="*/ 2336 h 4316"/>
                <a:gd name="T8" fmla="*/ 90 w 4809"/>
                <a:gd name="T9" fmla="*/ 2328 h 4316"/>
                <a:gd name="T10" fmla="*/ 38 w 4809"/>
                <a:gd name="T11" fmla="*/ 2344 h 4316"/>
                <a:gd name="T12" fmla="*/ 0 w 4809"/>
                <a:gd name="T13" fmla="*/ 2183 h 4316"/>
                <a:gd name="T14" fmla="*/ 45 w 4809"/>
                <a:gd name="T15" fmla="*/ 2159 h 4316"/>
                <a:gd name="T16" fmla="*/ 106 w 4809"/>
                <a:gd name="T17" fmla="*/ 2191 h 4316"/>
                <a:gd name="T18" fmla="*/ 151 w 4809"/>
                <a:gd name="T19" fmla="*/ 2159 h 4316"/>
                <a:gd name="T20" fmla="*/ 295 w 4809"/>
                <a:gd name="T21" fmla="*/ 2159 h 4316"/>
                <a:gd name="T22" fmla="*/ 385 w 4809"/>
                <a:gd name="T23" fmla="*/ 2126 h 4316"/>
                <a:gd name="T24" fmla="*/ 793 w 4809"/>
                <a:gd name="T25" fmla="*/ 2159 h 4316"/>
                <a:gd name="T26" fmla="*/ 725 w 4809"/>
                <a:gd name="T27" fmla="*/ 2126 h 4316"/>
                <a:gd name="T28" fmla="*/ 687 w 4809"/>
                <a:gd name="T29" fmla="*/ 2110 h 4316"/>
                <a:gd name="T30" fmla="*/ 740 w 4809"/>
                <a:gd name="T31" fmla="*/ 2086 h 4316"/>
                <a:gd name="T32" fmla="*/ 892 w 4809"/>
                <a:gd name="T33" fmla="*/ 2062 h 4316"/>
                <a:gd name="T34" fmla="*/ 959 w 4809"/>
                <a:gd name="T35" fmla="*/ 2086 h 4316"/>
                <a:gd name="T36" fmla="*/ 1186 w 4809"/>
                <a:gd name="T37" fmla="*/ 2030 h 4316"/>
                <a:gd name="T38" fmla="*/ 1383 w 4809"/>
                <a:gd name="T39" fmla="*/ 1926 h 4316"/>
                <a:gd name="T40" fmla="*/ 1420 w 4809"/>
                <a:gd name="T41" fmla="*/ 1764 h 4316"/>
                <a:gd name="T42" fmla="*/ 1397 w 4809"/>
                <a:gd name="T43" fmla="*/ 1852 h 4316"/>
                <a:gd name="T44" fmla="*/ 1322 w 4809"/>
                <a:gd name="T45" fmla="*/ 1804 h 4316"/>
                <a:gd name="T46" fmla="*/ 1269 w 4809"/>
                <a:gd name="T47" fmla="*/ 1748 h 4316"/>
                <a:gd name="T48" fmla="*/ 1314 w 4809"/>
                <a:gd name="T49" fmla="*/ 1707 h 4316"/>
                <a:gd name="T50" fmla="*/ 1337 w 4809"/>
                <a:gd name="T51" fmla="*/ 1571 h 4316"/>
                <a:gd name="T52" fmla="*/ 1360 w 4809"/>
                <a:gd name="T53" fmla="*/ 1514 h 4316"/>
                <a:gd name="T54" fmla="*/ 1329 w 4809"/>
                <a:gd name="T55" fmla="*/ 1409 h 4316"/>
                <a:gd name="T56" fmla="*/ 1481 w 4809"/>
                <a:gd name="T57" fmla="*/ 1385 h 4316"/>
                <a:gd name="T58" fmla="*/ 1594 w 4809"/>
                <a:gd name="T59" fmla="*/ 1394 h 4316"/>
                <a:gd name="T60" fmla="*/ 1677 w 4809"/>
                <a:gd name="T61" fmla="*/ 1337 h 4316"/>
                <a:gd name="T62" fmla="*/ 1707 w 4809"/>
                <a:gd name="T63" fmla="*/ 1385 h 4316"/>
                <a:gd name="T64" fmla="*/ 1715 w 4809"/>
                <a:gd name="T65" fmla="*/ 1457 h 4316"/>
                <a:gd name="T66" fmla="*/ 1707 w 4809"/>
                <a:gd name="T67" fmla="*/ 1482 h 4316"/>
                <a:gd name="T68" fmla="*/ 1767 w 4809"/>
                <a:gd name="T69" fmla="*/ 1482 h 4316"/>
                <a:gd name="T70" fmla="*/ 1888 w 4809"/>
                <a:gd name="T71" fmla="*/ 1328 h 4316"/>
                <a:gd name="T72" fmla="*/ 1926 w 4809"/>
                <a:gd name="T73" fmla="*/ 1015 h 4316"/>
                <a:gd name="T74" fmla="*/ 1949 w 4809"/>
                <a:gd name="T75" fmla="*/ 958 h 4316"/>
                <a:gd name="T76" fmla="*/ 1904 w 4809"/>
                <a:gd name="T77" fmla="*/ 878 h 4316"/>
                <a:gd name="T78" fmla="*/ 1949 w 4809"/>
                <a:gd name="T79" fmla="*/ 757 h 4316"/>
                <a:gd name="T80" fmla="*/ 1987 w 4809"/>
                <a:gd name="T81" fmla="*/ 789 h 4316"/>
                <a:gd name="T82" fmla="*/ 2039 w 4809"/>
                <a:gd name="T83" fmla="*/ 684 h 4316"/>
                <a:gd name="T84" fmla="*/ 2001 w 4809"/>
                <a:gd name="T85" fmla="*/ 434 h 4316"/>
                <a:gd name="T86" fmla="*/ 2054 w 4809"/>
                <a:gd name="T87" fmla="*/ 338 h 4316"/>
                <a:gd name="T88" fmla="*/ 2054 w 4809"/>
                <a:gd name="T89" fmla="*/ 169 h 4316"/>
                <a:gd name="T90" fmla="*/ 2054 w 4809"/>
                <a:gd name="T91" fmla="*/ 97 h 4316"/>
                <a:gd name="T92" fmla="*/ 2062 w 4809"/>
                <a:gd name="T93" fmla="*/ 32 h 4316"/>
                <a:gd name="T94" fmla="*/ 2198 w 4809"/>
                <a:gd name="T95" fmla="*/ 32 h 4316"/>
                <a:gd name="T96" fmla="*/ 2221 w 4809"/>
                <a:gd name="T97" fmla="*/ 97 h 4316"/>
                <a:gd name="T98" fmla="*/ 2213 w 4809"/>
                <a:gd name="T99" fmla="*/ 161 h 4316"/>
                <a:gd name="T100" fmla="*/ 2228 w 4809"/>
                <a:gd name="T101" fmla="*/ 362 h 4316"/>
                <a:gd name="T102" fmla="*/ 2266 w 4809"/>
                <a:gd name="T103" fmla="*/ 434 h 4316"/>
                <a:gd name="T104" fmla="*/ 2228 w 4809"/>
                <a:gd name="T105" fmla="*/ 515 h 4316"/>
                <a:gd name="T106" fmla="*/ 2266 w 4809"/>
                <a:gd name="T107" fmla="*/ 2119 h 4316"/>
                <a:gd name="T108" fmla="*/ 2251 w 4809"/>
                <a:gd name="T109" fmla="*/ 2255 h 4316"/>
                <a:gd name="T110" fmla="*/ 2198 w 4809"/>
                <a:gd name="T111" fmla="*/ 2393 h 4316"/>
                <a:gd name="T112" fmla="*/ 2024 w 4809"/>
                <a:gd name="T113" fmla="*/ 2400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" name="Freeform 114"/>
            <p:cNvSpPr>
              <a:spLocks/>
            </p:cNvSpPr>
            <p:nvPr/>
          </p:nvSpPr>
          <p:spPr bwMode="auto">
            <a:xfrm>
              <a:off x="10544" y="15439"/>
              <a:ext cx="167" cy="176"/>
            </a:xfrm>
            <a:custGeom>
              <a:avLst/>
              <a:gdLst>
                <a:gd name="T0" fmla="*/ 129 w 353"/>
                <a:gd name="T1" fmla="*/ 152 h 319"/>
                <a:gd name="T2" fmla="*/ 136 w 353"/>
                <a:gd name="T3" fmla="*/ 168 h 319"/>
                <a:gd name="T4" fmla="*/ 114 w 353"/>
                <a:gd name="T5" fmla="*/ 136 h 319"/>
                <a:gd name="T6" fmla="*/ 106 w 353"/>
                <a:gd name="T7" fmla="*/ 143 h 319"/>
                <a:gd name="T8" fmla="*/ 99 w 353"/>
                <a:gd name="T9" fmla="*/ 120 h 319"/>
                <a:gd name="T10" fmla="*/ 83 w 353"/>
                <a:gd name="T11" fmla="*/ 120 h 319"/>
                <a:gd name="T12" fmla="*/ 61 w 353"/>
                <a:gd name="T13" fmla="*/ 112 h 319"/>
                <a:gd name="T14" fmla="*/ 61 w 353"/>
                <a:gd name="T15" fmla="*/ 104 h 319"/>
                <a:gd name="T16" fmla="*/ 45 w 353"/>
                <a:gd name="T17" fmla="*/ 80 h 319"/>
                <a:gd name="T18" fmla="*/ 31 w 353"/>
                <a:gd name="T19" fmla="*/ 72 h 319"/>
                <a:gd name="T20" fmla="*/ 15 w 353"/>
                <a:gd name="T21" fmla="*/ 72 h 319"/>
                <a:gd name="T22" fmla="*/ 23 w 353"/>
                <a:gd name="T23" fmla="*/ 95 h 319"/>
                <a:gd name="T24" fmla="*/ 23 w 353"/>
                <a:gd name="T25" fmla="*/ 112 h 319"/>
                <a:gd name="T26" fmla="*/ 0 w 353"/>
                <a:gd name="T27" fmla="*/ 80 h 319"/>
                <a:gd name="T28" fmla="*/ 0 w 353"/>
                <a:gd name="T29" fmla="*/ 40 h 319"/>
                <a:gd name="T30" fmla="*/ 45 w 353"/>
                <a:gd name="T31" fmla="*/ 56 h 319"/>
                <a:gd name="T32" fmla="*/ 53 w 353"/>
                <a:gd name="T33" fmla="*/ 0 h 319"/>
                <a:gd name="T34" fmla="*/ 114 w 353"/>
                <a:gd name="T35" fmla="*/ 24 h 319"/>
                <a:gd name="T36" fmla="*/ 91 w 353"/>
                <a:gd name="T37" fmla="*/ 32 h 319"/>
                <a:gd name="T38" fmla="*/ 76 w 353"/>
                <a:gd name="T39" fmla="*/ 40 h 319"/>
                <a:gd name="T40" fmla="*/ 129 w 353"/>
                <a:gd name="T41" fmla="*/ 40 h 319"/>
                <a:gd name="T42" fmla="*/ 129 w 353"/>
                <a:gd name="T43" fmla="*/ 56 h 319"/>
                <a:gd name="T44" fmla="*/ 114 w 353"/>
                <a:gd name="T45" fmla="*/ 56 h 319"/>
                <a:gd name="T46" fmla="*/ 99 w 353"/>
                <a:gd name="T47" fmla="*/ 56 h 319"/>
                <a:gd name="T48" fmla="*/ 106 w 353"/>
                <a:gd name="T49" fmla="*/ 72 h 319"/>
                <a:gd name="T50" fmla="*/ 122 w 353"/>
                <a:gd name="T51" fmla="*/ 88 h 319"/>
                <a:gd name="T52" fmla="*/ 167 w 353"/>
                <a:gd name="T53" fmla="*/ 95 h 319"/>
                <a:gd name="T54" fmla="*/ 136 w 353"/>
                <a:gd name="T55" fmla="*/ 95 h 319"/>
                <a:gd name="T56" fmla="*/ 122 w 353"/>
                <a:gd name="T57" fmla="*/ 95 h 319"/>
                <a:gd name="T58" fmla="*/ 122 w 353"/>
                <a:gd name="T59" fmla="*/ 104 h 319"/>
                <a:gd name="T60" fmla="*/ 167 w 353"/>
                <a:gd name="T61" fmla="*/ 120 h 319"/>
                <a:gd name="T62" fmla="*/ 136 w 353"/>
                <a:gd name="T63" fmla="*/ 112 h 319"/>
                <a:gd name="T64" fmla="*/ 122 w 353"/>
                <a:gd name="T65" fmla="*/ 120 h 319"/>
                <a:gd name="T66" fmla="*/ 136 w 353"/>
                <a:gd name="T67" fmla="*/ 128 h 319"/>
                <a:gd name="T68" fmla="*/ 167 w 353"/>
                <a:gd name="T69" fmla="*/ 136 h 319"/>
                <a:gd name="T70" fmla="*/ 159 w 353"/>
                <a:gd name="T71" fmla="*/ 152 h 319"/>
                <a:gd name="T72" fmla="*/ 167 w 353"/>
                <a:gd name="T73" fmla="*/ 168 h 319"/>
                <a:gd name="T74" fmla="*/ 159 w 353"/>
                <a:gd name="T75" fmla="*/ 168 h 319"/>
                <a:gd name="T76" fmla="*/ 144 w 353"/>
                <a:gd name="T77" fmla="*/ 152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" name="Freeform 115"/>
            <p:cNvSpPr>
              <a:spLocks/>
            </p:cNvSpPr>
            <p:nvPr/>
          </p:nvSpPr>
          <p:spPr bwMode="auto">
            <a:xfrm>
              <a:off x="10513" y="15575"/>
              <a:ext cx="31" cy="40"/>
            </a:xfrm>
            <a:custGeom>
              <a:avLst/>
              <a:gdLst>
                <a:gd name="T0" fmla="*/ 0 w 64"/>
                <a:gd name="T1" fmla="*/ 0 h 72"/>
                <a:gd name="T2" fmla="*/ 31 w 64"/>
                <a:gd name="T3" fmla="*/ 40 h 72"/>
                <a:gd name="T4" fmla="*/ 15 w 64"/>
                <a:gd name="T5" fmla="*/ 16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" name="Freeform 116"/>
            <p:cNvSpPr>
              <a:spLocks/>
            </p:cNvSpPr>
            <p:nvPr/>
          </p:nvSpPr>
          <p:spPr bwMode="auto">
            <a:xfrm>
              <a:off x="10504" y="15600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8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" name="Freeform 117"/>
            <p:cNvSpPr>
              <a:spLocks/>
            </p:cNvSpPr>
            <p:nvPr/>
          </p:nvSpPr>
          <p:spPr bwMode="auto">
            <a:xfrm>
              <a:off x="8549" y="15463"/>
              <a:ext cx="30" cy="145"/>
            </a:xfrm>
            <a:custGeom>
              <a:avLst/>
              <a:gdLst>
                <a:gd name="T0" fmla="*/ 8 w 65"/>
                <a:gd name="T1" fmla="*/ 129 h 261"/>
                <a:gd name="T2" fmla="*/ 0 w 65"/>
                <a:gd name="T3" fmla="*/ 8 h 261"/>
                <a:gd name="T4" fmla="*/ 0 w 65"/>
                <a:gd name="T5" fmla="*/ 0 h 261"/>
                <a:gd name="T6" fmla="*/ 8 w 65"/>
                <a:gd name="T7" fmla="*/ 0 h 261"/>
                <a:gd name="T8" fmla="*/ 22 w 65"/>
                <a:gd name="T9" fmla="*/ 0 h 261"/>
                <a:gd name="T10" fmla="*/ 30 w 65"/>
                <a:gd name="T11" fmla="*/ 0 h 261"/>
                <a:gd name="T12" fmla="*/ 30 w 65"/>
                <a:gd name="T13" fmla="*/ 8 h 261"/>
                <a:gd name="T14" fmla="*/ 30 w 65"/>
                <a:gd name="T15" fmla="*/ 72 h 261"/>
                <a:gd name="T16" fmla="*/ 30 w 65"/>
                <a:gd name="T17" fmla="*/ 137 h 261"/>
                <a:gd name="T18" fmla="*/ 22 w 65"/>
                <a:gd name="T19" fmla="*/ 145 h 261"/>
                <a:gd name="T20" fmla="*/ 15 w 65"/>
                <a:gd name="T21" fmla="*/ 145 h 261"/>
                <a:gd name="T22" fmla="*/ 8 w 65"/>
                <a:gd name="T23" fmla="*/ 137 h 261"/>
                <a:gd name="T24" fmla="*/ 8 w 65"/>
                <a:gd name="T25" fmla="*/ 129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" name="Freeform 118"/>
            <p:cNvSpPr>
              <a:spLocks/>
            </p:cNvSpPr>
            <p:nvPr/>
          </p:nvSpPr>
          <p:spPr bwMode="auto">
            <a:xfrm>
              <a:off x="10453" y="15463"/>
              <a:ext cx="51" cy="145"/>
            </a:xfrm>
            <a:custGeom>
              <a:avLst/>
              <a:gdLst>
                <a:gd name="T0" fmla="*/ 0 w 111"/>
                <a:gd name="T1" fmla="*/ 137 h 261"/>
                <a:gd name="T2" fmla="*/ 0 w 111"/>
                <a:gd name="T3" fmla="*/ 121 h 261"/>
                <a:gd name="T4" fmla="*/ 7 w 111"/>
                <a:gd name="T5" fmla="*/ 105 h 261"/>
                <a:gd name="T6" fmla="*/ 0 w 111"/>
                <a:gd name="T7" fmla="*/ 65 h 261"/>
                <a:gd name="T8" fmla="*/ 0 w 111"/>
                <a:gd name="T9" fmla="*/ 33 h 261"/>
                <a:gd name="T10" fmla="*/ 7 w 111"/>
                <a:gd name="T11" fmla="*/ 8 h 261"/>
                <a:gd name="T12" fmla="*/ 15 w 111"/>
                <a:gd name="T13" fmla="*/ 0 h 261"/>
                <a:gd name="T14" fmla="*/ 29 w 111"/>
                <a:gd name="T15" fmla="*/ 0 h 261"/>
                <a:gd name="T16" fmla="*/ 37 w 111"/>
                <a:gd name="T17" fmla="*/ 0 h 261"/>
                <a:gd name="T18" fmla="*/ 37 w 111"/>
                <a:gd name="T19" fmla="*/ 17 h 261"/>
                <a:gd name="T20" fmla="*/ 37 w 111"/>
                <a:gd name="T21" fmla="*/ 41 h 261"/>
                <a:gd name="T22" fmla="*/ 44 w 111"/>
                <a:gd name="T23" fmla="*/ 57 h 261"/>
                <a:gd name="T24" fmla="*/ 51 w 111"/>
                <a:gd name="T25" fmla="*/ 81 h 261"/>
                <a:gd name="T26" fmla="*/ 44 w 111"/>
                <a:gd name="T27" fmla="*/ 72 h 261"/>
                <a:gd name="T28" fmla="*/ 37 w 111"/>
                <a:gd name="T29" fmla="*/ 65 h 261"/>
                <a:gd name="T30" fmla="*/ 29 w 111"/>
                <a:gd name="T31" fmla="*/ 65 h 261"/>
                <a:gd name="T32" fmla="*/ 29 w 111"/>
                <a:gd name="T33" fmla="*/ 81 h 261"/>
                <a:gd name="T34" fmla="*/ 29 w 111"/>
                <a:gd name="T35" fmla="*/ 97 h 261"/>
                <a:gd name="T36" fmla="*/ 44 w 111"/>
                <a:gd name="T37" fmla="*/ 121 h 261"/>
                <a:gd name="T38" fmla="*/ 29 w 111"/>
                <a:gd name="T39" fmla="*/ 97 h 261"/>
                <a:gd name="T40" fmla="*/ 29 w 111"/>
                <a:gd name="T41" fmla="*/ 89 h 261"/>
                <a:gd name="T42" fmla="*/ 15 w 111"/>
                <a:gd name="T43" fmla="*/ 81 h 261"/>
                <a:gd name="T44" fmla="*/ 15 w 111"/>
                <a:gd name="T45" fmla="*/ 89 h 261"/>
                <a:gd name="T46" fmla="*/ 15 w 111"/>
                <a:gd name="T47" fmla="*/ 97 h 261"/>
                <a:gd name="T48" fmla="*/ 15 w 111"/>
                <a:gd name="T49" fmla="*/ 113 h 261"/>
                <a:gd name="T50" fmla="*/ 7 w 111"/>
                <a:gd name="T51" fmla="*/ 113 h 261"/>
                <a:gd name="T52" fmla="*/ 7 w 111"/>
                <a:gd name="T53" fmla="*/ 129 h 261"/>
                <a:gd name="T54" fmla="*/ 7 w 111"/>
                <a:gd name="T55" fmla="*/ 137 h 261"/>
                <a:gd name="T56" fmla="*/ 7 w 111"/>
                <a:gd name="T57" fmla="*/ 145 h 261"/>
                <a:gd name="T58" fmla="*/ 0 w 111"/>
                <a:gd name="T59" fmla="*/ 145 h 261"/>
                <a:gd name="T60" fmla="*/ 0 w 111"/>
                <a:gd name="T61" fmla="*/ 137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" name="Freeform 119"/>
            <p:cNvSpPr>
              <a:spLocks/>
            </p:cNvSpPr>
            <p:nvPr/>
          </p:nvSpPr>
          <p:spPr bwMode="auto">
            <a:xfrm>
              <a:off x="10476" y="15591"/>
              <a:ext cx="6" cy="17"/>
            </a:xfrm>
            <a:custGeom>
              <a:avLst/>
              <a:gdLst>
                <a:gd name="T0" fmla="*/ 0 w 15"/>
                <a:gd name="T1" fmla="*/ 0 h 29"/>
                <a:gd name="T2" fmla="*/ 6 w 15"/>
                <a:gd name="T3" fmla="*/ 17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" name="Freeform 120"/>
            <p:cNvSpPr>
              <a:spLocks/>
            </p:cNvSpPr>
            <p:nvPr/>
          </p:nvSpPr>
          <p:spPr bwMode="auto">
            <a:xfrm>
              <a:off x="8601" y="15487"/>
              <a:ext cx="9" cy="104"/>
            </a:xfrm>
            <a:custGeom>
              <a:avLst/>
              <a:gdLst>
                <a:gd name="T0" fmla="*/ 0 w 16"/>
                <a:gd name="T1" fmla="*/ 96 h 188"/>
                <a:gd name="T2" fmla="*/ 0 w 16"/>
                <a:gd name="T3" fmla="*/ 0 h 188"/>
                <a:gd name="T4" fmla="*/ 9 w 16"/>
                <a:gd name="T5" fmla="*/ 17 h 188"/>
                <a:gd name="T6" fmla="*/ 9 w 16"/>
                <a:gd name="T7" fmla="*/ 48 h 188"/>
                <a:gd name="T8" fmla="*/ 9 w 16"/>
                <a:gd name="T9" fmla="*/ 96 h 188"/>
                <a:gd name="T10" fmla="*/ 0 w 16"/>
                <a:gd name="T11" fmla="*/ 104 h 188"/>
                <a:gd name="T12" fmla="*/ 0 w 16"/>
                <a:gd name="T13" fmla="*/ 96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" name="Freeform 121"/>
            <p:cNvSpPr>
              <a:spLocks/>
            </p:cNvSpPr>
            <p:nvPr/>
          </p:nvSpPr>
          <p:spPr bwMode="auto">
            <a:xfrm>
              <a:off x="8518" y="15487"/>
              <a:ext cx="15" cy="96"/>
            </a:xfrm>
            <a:custGeom>
              <a:avLst/>
              <a:gdLst>
                <a:gd name="T0" fmla="*/ 0 w 34"/>
                <a:gd name="T1" fmla="*/ 8 h 173"/>
                <a:gd name="T2" fmla="*/ 8 w 34"/>
                <a:gd name="T3" fmla="*/ 0 h 173"/>
                <a:gd name="T4" fmla="*/ 15 w 34"/>
                <a:gd name="T5" fmla="*/ 8 h 173"/>
                <a:gd name="T6" fmla="*/ 15 w 34"/>
                <a:gd name="T7" fmla="*/ 89 h 173"/>
                <a:gd name="T8" fmla="*/ 8 w 34"/>
                <a:gd name="T9" fmla="*/ 96 h 173"/>
                <a:gd name="T10" fmla="*/ 0 w 34"/>
                <a:gd name="T11" fmla="*/ 89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" name="Freeform 122"/>
            <p:cNvSpPr>
              <a:spLocks/>
            </p:cNvSpPr>
            <p:nvPr/>
          </p:nvSpPr>
          <p:spPr bwMode="auto">
            <a:xfrm>
              <a:off x="8896" y="15487"/>
              <a:ext cx="83" cy="96"/>
            </a:xfrm>
            <a:custGeom>
              <a:avLst/>
              <a:gdLst>
                <a:gd name="T0" fmla="*/ 0 w 177"/>
                <a:gd name="T1" fmla="*/ 89 h 173"/>
                <a:gd name="T2" fmla="*/ 68 w 177"/>
                <a:gd name="T3" fmla="*/ 41 h 173"/>
                <a:gd name="T4" fmla="*/ 60 w 177"/>
                <a:gd name="T5" fmla="*/ 32 h 173"/>
                <a:gd name="T6" fmla="*/ 38 w 177"/>
                <a:gd name="T7" fmla="*/ 17 h 173"/>
                <a:gd name="T8" fmla="*/ 8 w 177"/>
                <a:gd name="T9" fmla="*/ 8 h 173"/>
                <a:gd name="T10" fmla="*/ 0 w 177"/>
                <a:gd name="T11" fmla="*/ 0 h 173"/>
                <a:gd name="T12" fmla="*/ 23 w 177"/>
                <a:gd name="T13" fmla="*/ 8 h 173"/>
                <a:gd name="T14" fmla="*/ 38 w 177"/>
                <a:gd name="T15" fmla="*/ 17 h 173"/>
                <a:gd name="T16" fmla="*/ 68 w 177"/>
                <a:gd name="T17" fmla="*/ 32 h 173"/>
                <a:gd name="T18" fmla="*/ 83 w 177"/>
                <a:gd name="T19" fmla="*/ 41 h 173"/>
                <a:gd name="T20" fmla="*/ 68 w 177"/>
                <a:gd name="T21" fmla="*/ 64 h 173"/>
                <a:gd name="T22" fmla="*/ 45 w 177"/>
                <a:gd name="T23" fmla="*/ 72 h 173"/>
                <a:gd name="T24" fmla="*/ 0 w 177"/>
                <a:gd name="T25" fmla="*/ 96 h 173"/>
                <a:gd name="T26" fmla="*/ 0 w 177"/>
                <a:gd name="T27" fmla="*/ 89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" name="Freeform 123"/>
            <p:cNvSpPr>
              <a:spLocks/>
            </p:cNvSpPr>
            <p:nvPr/>
          </p:nvSpPr>
          <p:spPr bwMode="auto">
            <a:xfrm>
              <a:off x="10581" y="15558"/>
              <a:ext cx="9" cy="17"/>
            </a:xfrm>
            <a:custGeom>
              <a:avLst/>
              <a:gdLst>
                <a:gd name="T0" fmla="*/ 9 w 16"/>
                <a:gd name="T1" fmla="*/ 0 h 30"/>
                <a:gd name="T2" fmla="*/ 9 w 16"/>
                <a:gd name="T3" fmla="*/ 9 h 30"/>
                <a:gd name="T4" fmla="*/ 9 w 16"/>
                <a:gd name="T5" fmla="*/ 17 h 30"/>
                <a:gd name="T6" fmla="*/ 0 w 16"/>
                <a:gd name="T7" fmla="*/ 9 h 30"/>
                <a:gd name="T8" fmla="*/ 9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" name="Freeform 124"/>
            <p:cNvSpPr>
              <a:spLocks/>
            </p:cNvSpPr>
            <p:nvPr/>
          </p:nvSpPr>
          <p:spPr bwMode="auto">
            <a:xfrm>
              <a:off x="8979" y="15558"/>
              <a:ext cx="1458" cy="17"/>
            </a:xfrm>
            <a:custGeom>
              <a:avLst/>
              <a:gdLst>
                <a:gd name="T0" fmla="*/ 23 w 3093"/>
                <a:gd name="T1" fmla="*/ 9 h 30"/>
                <a:gd name="T2" fmla="*/ 0 w 3093"/>
                <a:gd name="T3" fmla="*/ 0 h 30"/>
                <a:gd name="T4" fmla="*/ 7 w 3093"/>
                <a:gd name="T5" fmla="*/ 0 h 30"/>
                <a:gd name="T6" fmla="*/ 46 w 3093"/>
                <a:gd name="T7" fmla="*/ 0 h 30"/>
                <a:gd name="T8" fmla="*/ 76 w 3093"/>
                <a:gd name="T9" fmla="*/ 0 h 30"/>
                <a:gd name="T10" fmla="*/ 121 w 3093"/>
                <a:gd name="T11" fmla="*/ 0 h 30"/>
                <a:gd name="T12" fmla="*/ 166 w 3093"/>
                <a:gd name="T13" fmla="*/ 0 h 30"/>
                <a:gd name="T14" fmla="*/ 212 w 3093"/>
                <a:gd name="T15" fmla="*/ 0 h 30"/>
                <a:gd name="T16" fmla="*/ 264 w 3093"/>
                <a:gd name="T17" fmla="*/ 0 h 30"/>
                <a:gd name="T18" fmla="*/ 371 w 3093"/>
                <a:gd name="T19" fmla="*/ 0 h 30"/>
                <a:gd name="T20" fmla="*/ 484 w 3093"/>
                <a:gd name="T21" fmla="*/ 0 h 30"/>
                <a:gd name="T22" fmla="*/ 605 w 3093"/>
                <a:gd name="T23" fmla="*/ 0 h 30"/>
                <a:gd name="T24" fmla="*/ 847 w 3093"/>
                <a:gd name="T25" fmla="*/ 0 h 30"/>
                <a:gd name="T26" fmla="*/ 967 w 3093"/>
                <a:gd name="T27" fmla="*/ 0 h 30"/>
                <a:gd name="T28" fmla="*/ 1081 w 3093"/>
                <a:gd name="T29" fmla="*/ 0 h 30"/>
                <a:gd name="T30" fmla="*/ 1178 w 3093"/>
                <a:gd name="T31" fmla="*/ 0 h 30"/>
                <a:gd name="T32" fmla="*/ 1224 w 3093"/>
                <a:gd name="T33" fmla="*/ 0 h 30"/>
                <a:gd name="T34" fmla="*/ 1269 w 3093"/>
                <a:gd name="T35" fmla="*/ 0 h 30"/>
                <a:gd name="T36" fmla="*/ 1307 w 3093"/>
                <a:gd name="T37" fmla="*/ 0 h 30"/>
                <a:gd name="T38" fmla="*/ 1345 w 3093"/>
                <a:gd name="T39" fmla="*/ 0 h 30"/>
                <a:gd name="T40" fmla="*/ 1375 w 3093"/>
                <a:gd name="T41" fmla="*/ 0 h 30"/>
                <a:gd name="T42" fmla="*/ 1398 w 3093"/>
                <a:gd name="T43" fmla="*/ 0 h 30"/>
                <a:gd name="T44" fmla="*/ 1420 w 3093"/>
                <a:gd name="T45" fmla="*/ 0 h 30"/>
                <a:gd name="T46" fmla="*/ 1435 w 3093"/>
                <a:gd name="T47" fmla="*/ 0 h 30"/>
                <a:gd name="T48" fmla="*/ 1443 w 3093"/>
                <a:gd name="T49" fmla="*/ 0 h 30"/>
                <a:gd name="T50" fmla="*/ 1451 w 3093"/>
                <a:gd name="T51" fmla="*/ 0 h 30"/>
                <a:gd name="T52" fmla="*/ 1458 w 3093"/>
                <a:gd name="T53" fmla="*/ 9 h 30"/>
                <a:gd name="T54" fmla="*/ 1451 w 3093"/>
                <a:gd name="T55" fmla="*/ 17 h 30"/>
                <a:gd name="T56" fmla="*/ 1443 w 3093"/>
                <a:gd name="T57" fmla="*/ 17 h 30"/>
                <a:gd name="T58" fmla="*/ 1435 w 3093"/>
                <a:gd name="T59" fmla="*/ 17 h 30"/>
                <a:gd name="T60" fmla="*/ 1420 w 3093"/>
                <a:gd name="T61" fmla="*/ 17 h 30"/>
                <a:gd name="T62" fmla="*/ 1390 w 3093"/>
                <a:gd name="T63" fmla="*/ 17 h 30"/>
                <a:gd name="T64" fmla="*/ 1360 w 3093"/>
                <a:gd name="T65" fmla="*/ 17 h 30"/>
                <a:gd name="T66" fmla="*/ 1322 w 3093"/>
                <a:gd name="T67" fmla="*/ 17 h 30"/>
                <a:gd name="T68" fmla="*/ 1277 w 3093"/>
                <a:gd name="T69" fmla="*/ 17 h 30"/>
                <a:gd name="T70" fmla="*/ 1232 w 3093"/>
                <a:gd name="T71" fmla="*/ 17 h 30"/>
                <a:gd name="T72" fmla="*/ 1178 w 3093"/>
                <a:gd name="T73" fmla="*/ 17 h 30"/>
                <a:gd name="T74" fmla="*/ 1118 w 3093"/>
                <a:gd name="T75" fmla="*/ 17 h 30"/>
                <a:gd name="T76" fmla="*/ 997 w 3093"/>
                <a:gd name="T77" fmla="*/ 17 h 30"/>
                <a:gd name="T78" fmla="*/ 869 w 3093"/>
                <a:gd name="T79" fmla="*/ 17 h 30"/>
                <a:gd name="T80" fmla="*/ 741 w 3093"/>
                <a:gd name="T81" fmla="*/ 17 h 30"/>
                <a:gd name="T82" fmla="*/ 605 w 3093"/>
                <a:gd name="T83" fmla="*/ 17 h 30"/>
                <a:gd name="T84" fmla="*/ 476 w 3093"/>
                <a:gd name="T85" fmla="*/ 9 h 30"/>
                <a:gd name="T86" fmla="*/ 355 w 3093"/>
                <a:gd name="T87" fmla="*/ 9 h 30"/>
                <a:gd name="T88" fmla="*/ 303 w 3093"/>
                <a:gd name="T89" fmla="*/ 9 h 30"/>
                <a:gd name="T90" fmla="*/ 249 w 3093"/>
                <a:gd name="T91" fmla="*/ 9 h 30"/>
                <a:gd name="T92" fmla="*/ 196 w 3093"/>
                <a:gd name="T93" fmla="*/ 9 h 30"/>
                <a:gd name="T94" fmla="*/ 159 w 3093"/>
                <a:gd name="T95" fmla="*/ 9 h 30"/>
                <a:gd name="T96" fmla="*/ 121 w 3093"/>
                <a:gd name="T97" fmla="*/ 9 h 30"/>
                <a:gd name="T98" fmla="*/ 91 w 3093"/>
                <a:gd name="T99" fmla="*/ 9 h 30"/>
                <a:gd name="T100" fmla="*/ 60 w 3093"/>
                <a:gd name="T101" fmla="*/ 9 h 30"/>
                <a:gd name="T102" fmla="*/ 46 w 3093"/>
                <a:gd name="T103" fmla="*/ 9 h 30"/>
                <a:gd name="T104" fmla="*/ 30 w 3093"/>
                <a:gd name="T105" fmla="*/ 9 h 30"/>
                <a:gd name="T106" fmla="*/ 23 w 3093"/>
                <a:gd name="T107" fmla="*/ 9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" name="Freeform 125"/>
            <p:cNvSpPr>
              <a:spLocks/>
            </p:cNvSpPr>
            <p:nvPr/>
          </p:nvSpPr>
          <p:spPr bwMode="auto">
            <a:xfrm>
              <a:off x="8632" y="15504"/>
              <a:ext cx="46" cy="54"/>
            </a:xfrm>
            <a:custGeom>
              <a:avLst/>
              <a:gdLst>
                <a:gd name="T0" fmla="*/ 0 w 96"/>
                <a:gd name="T1" fmla="*/ 0 h 100"/>
                <a:gd name="T2" fmla="*/ 15 w 96"/>
                <a:gd name="T3" fmla="*/ 0 h 100"/>
                <a:gd name="T4" fmla="*/ 30 w 96"/>
                <a:gd name="T5" fmla="*/ 7 h 100"/>
                <a:gd name="T6" fmla="*/ 38 w 96"/>
                <a:gd name="T7" fmla="*/ 15 h 100"/>
                <a:gd name="T8" fmla="*/ 46 w 96"/>
                <a:gd name="T9" fmla="*/ 23 h 100"/>
                <a:gd name="T10" fmla="*/ 46 w 96"/>
                <a:gd name="T11" fmla="*/ 30 h 100"/>
                <a:gd name="T12" fmla="*/ 30 w 96"/>
                <a:gd name="T13" fmla="*/ 38 h 100"/>
                <a:gd name="T14" fmla="*/ 23 w 96"/>
                <a:gd name="T15" fmla="*/ 46 h 100"/>
                <a:gd name="T16" fmla="*/ 0 w 96"/>
                <a:gd name="T17" fmla="*/ 54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" name="Freeform 126"/>
            <p:cNvSpPr>
              <a:spLocks/>
            </p:cNvSpPr>
            <p:nvPr/>
          </p:nvSpPr>
          <p:spPr bwMode="auto">
            <a:xfrm>
              <a:off x="8836" y="15504"/>
              <a:ext cx="99" cy="54"/>
            </a:xfrm>
            <a:custGeom>
              <a:avLst/>
              <a:gdLst>
                <a:gd name="T0" fmla="*/ 30 w 208"/>
                <a:gd name="T1" fmla="*/ 38 h 100"/>
                <a:gd name="T2" fmla="*/ 23 w 208"/>
                <a:gd name="T3" fmla="*/ 30 h 100"/>
                <a:gd name="T4" fmla="*/ 15 w 208"/>
                <a:gd name="T5" fmla="*/ 30 h 100"/>
                <a:gd name="T6" fmla="*/ 8 w 208"/>
                <a:gd name="T7" fmla="*/ 23 h 100"/>
                <a:gd name="T8" fmla="*/ 0 w 208"/>
                <a:gd name="T9" fmla="*/ 23 h 100"/>
                <a:gd name="T10" fmla="*/ 15 w 208"/>
                <a:gd name="T11" fmla="*/ 23 h 100"/>
                <a:gd name="T12" fmla="*/ 30 w 208"/>
                <a:gd name="T13" fmla="*/ 15 h 100"/>
                <a:gd name="T14" fmla="*/ 38 w 208"/>
                <a:gd name="T15" fmla="*/ 0 h 100"/>
                <a:gd name="T16" fmla="*/ 69 w 208"/>
                <a:gd name="T17" fmla="*/ 7 h 100"/>
                <a:gd name="T18" fmla="*/ 99 w 208"/>
                <a:gd name="T19" fmla="*/ 23 h 100"/>
                <a:gd name="T20" fmla="*/ 91 w 208"/>
                <a:gd name="T21" fmla="*/ 38 h 100"/>
                <a:gd name="T22" fmla="*/ 76 w 208"/>
                <a:gd name="T23" fmla="*/ 38 h 100"/>
                <a:gd name="T24" fmla="*/ 38 w 208"/>
                <a:gd name="T25" fmla="*/ 54 h 100"/>
                <a:gd name="T26" fmla="*/ 30 w 208"/>
                <a:gd name="T27" fmla="*/ 38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" name="Freeform 127"/>
            <p:cNvSpPr>
              <a:spLocks/>
            </p:cNvSpPr>
            <p:nvPr/>
          </p:nvSpPr>
          <p:spPr bwMode="auto">
            <a:xfrm>
              <a:off x="9570" y="14408"/>
              <a:ext cx="1064" cy="1135"/>
            </a:xfrm>
            <a:custGeom>
              <a:avLst/>
              <a:gdLst>
                <a:gd name="T0" fmla="*/ 90 w 2259"/>
                <a:gd name="T1" fmla="*/ 1119 h 2042"/>
                <a:gd name="T2" fmla="*/ 52 w 2259"/>
                <a:gd name="T3" fmla="*/ 1031 h 2042"/>
                <a:gd name="T4" fmla="*/ 15 w 2259"/>
                <a:gd name="T5" fmla="*/ 1046 h 2042"/>
                <a:gd name="T6" fmla="*/ 219 w 2259"/>
                <a:gd name="T7" fmla="*/ 998 h 2042"/>
                <a:gd name="T8" fmla="*/ 491 w 2259"/>
                <a:gd name="T9" fmla="*/ 1096 h 2042"/>
                <a:gd name="T10" fmla="*/ 460 w 2259"/>
                <a:gd name="T11" fmla="*/ 781 h 2042"/>
                <a:gd name="T12" fmla="*/ 467 w 2259"/>
                <a:gd name="T13" fmla="*/ 636 h 2042"/>
                <a:gd name="T14" fmla="*/ 453 w 2259"/>
                <a:gd name="T15" fmla="*/ 628 h 2042"/>
                <a:gd name="T16" fmla="*/ 543 w 2259"/>
                <a:gd name="T17" fmla="*/ 708 h 2042"/>
                <a:gd name="T18" fmla="*/ 475 w 2259"/>
                <a:gd name="T19" fmla="*/ 805 h 2042"/>
                <a:gd name="T20" fmla="*/ 415 w 2259"/>
                <a:gd name="T21" fmla="*/ 950 h 2042"/>
                <a:gd name="T22" fmla="*/ 453 w 2259"/>
                <a:gd name="T23" fmla="*/ 885 h 2042"/>
                <a:gd name="T24" fmla="*/ 491 w 2259"/>
                <a:gd name="T25" fmla="*/ 902 h 2042"/>
                <a:gd name="T26" fmla="*/ 453 w 2259"/>
                <a:gd name="T27" fmla="*/ 846 h 2042"/>
                <a:gd name="T28" fmla="*/ 559 w 2259"/>
                <a:gd name="T29" fmla="*/ 805 h 2042"/>
                <a:gd name="T30" fmla="*/ 642 w 2259"/>
                <a:gd name="T31" fmla="*/ 853 h 2042"/>
                <a:gd name="T32" fmla="*/ 649 w 2259"/>
                <a:gd name="T33" fmla="*/ 942 h 2042"/>
                <a:gd name="T34" fmla="*/ 566 w 2259"/>
                <a:gd name="T35" fmla="*/ 1031 h 2042"/>
                <a:gd name="T36" fmla="*/ 520 w 2259"/>
                <a:gd name="T37" fmla="*/ 998 h 2042"/>
                <a:gd name="T38" fmla="*/ 460 w 2259"/>
                <a:gd name="T39" fmla="*/ 950 h 2042"/>
                <a:gd name="T40" fmla="*/ 656 w 2259"/>
                <a:gd name="T41" fmla="*/ 1054 h 2042"/>
                <a:gd name="T42" fmla="*/ 694 w 2259"/>
                <a:gd name="T43" fmla="*/ 789 h 2042"/>
                <a:gd name="T44" fmla="*/ 861 w 2259"/>
                <a:gd name="T45" fmla="*/ 773 h 2042"/>
                <a:gd name="T46" fmla="*/ 1004 w 2259"/>
                <a:gd name="T47" fmla="*/ 564 h 2042"/>
                <a:gd name="T48" fmla="*/ 868 w 2259"/>
                <a:gd name="T49" fmla="*/ 540 h 2042"/>
                <a:gd name="T50" fmla="*/ 981 w 2259"/>
                <a:gd name="T51" fmla="*/ 579 h 2042"/>
                <a:gd name="T52" fmla="*/ 935 w 2259"/>
                <a:gd name="T53" fmla="*/ 693 h 2042"/>
                <a:gd name="T54" fmla="*/ 861 w 2259"/>
                <a:gd name="T55" fmla="*/ 741 h 2042"/>
                <a:gd name="T56" fmla="*/ 747 w 2259"/>
                <a:gd name="T57" fmla="*/ 676 h 2042"/>
                <a:gd name="T58" fmla="*/ 739 w 2259"/>
                <a:gd name="T59" fmla="*/ 531 h 2042"/>
                <a:gd name="T60" fmla="*/ 853 w 2259"/>
                <a:gd name="T61" fmla="*/ 443 h 2042"/>
                <a:gd name="T62" fmla="*/ 853 w 2259"/>
                <a:gd name="T63" fmla="*/ 426 h 2042"/>
                <a:gd name="T64" fmla="*/ 709 w 2259"/>
                <a:gd name="T65" fmla="*/ 588 h 2042"/>
                <a:gd name="T66" fmla="*/ 588 w 2259"/>
                <a:gd name="T67" fmla="*/ 555 h 2042"/>
                <a:gd name="T68" fmla="*/ 626 w 2259"/>
                <a:gd name="T69" fmla="*/ 507 h 2042"/>
                <a:gd name="T70" fmla="*/ 694 w 2259"/>
                <a:gd name="T71" fmla="*/ 524 h 2042"/>
                <a:gd name="T72" fmla="*/ 1011 w 2259"/>
                <a:gd name="T73" fmla="*/ 507 h 2042"/>
                <a:gd name="T74" fmla="*/ 928 w 2259"/>
                <a:gd name="T75" fmla="*/ 281 h 2042"/>
                <a:gd name="T76" fmla="*/ 1004 w 2259"/>
                <a:gd name="T77" fmla="*/ 16 h 2042"/>
                <a:gd name="T78" fmla="*/ 996 w 2259"/>
                <a:gd name="T79" fmla="*/ 64 h 2042"/>
                <a:gd name="T80" fmla="*/ 1011 w 2259"/>
                <a:gd name="T81" fmla="*/ 0 h 2042"/>
                <a:gd name="T82" fmla="*/ 1011 w 2259"/>
                <a:gd name="T83" fmla="*/ 161 h 2042"/>
                <a:gd name="T84" fmla="*/ 1019 w 2259"/>
                <a:gd name="T85" fmla="*/ 354 h 2042"/>
                <a:gd name="T86" fmla="*/ 1034 w 2259"/>
                <a:gd name="T87" fmla="*/ 233 h 2042"/>
                <a:gd name="T88" fmla="*/ 943 w 2259"/>
                <a:gd name="T89" fmla="*/ 266 h 2042"/>
                <a:gd name="T90" fmla="*/ 1019 w 2259"/>
                <a:gd name="T91" fmla="*/ 708 h 2042"/>
                <a:gd name="T92" fmla="*/ 1056 w 2259"/>
                <a:gd name="T93" fmla="*/ 829 h 2042"/>
                <a:gd name="T94" fmla="*/ 935 w 2259"/>
                <a:gd name="T95" fmla="*/ 853 h 2042"/>
                <a:gd name="T96" fmla="*/ 1011 w 2259"/>
                <a:gd name="T97" fmla="*/ 829 h 2042"/>
                <a:gd name="T98" fmla="*/ 694 w 2259"/>
                <a:gd name="T99" fmla="*/ 724 h 2042"/>
                <a:gd name="T100" fmla="*/ 793 w 2259"/>
                <a:gd name="T101" fmla="*/ 1071 h 2042"/>
                <a:gd name="T102" fmla="*/ 800 w 2259"/>
                <a:gd name="T103" fmla="*/ 990 h 2042"/>
                <a:gd name="T104" fmla="*/ 815 w 2259"/>
                <a:gd name="T105" fmla="*/ 1119 h 2042"/>
                <a:gd name="T106" fmla="*/ 717 w 2259"/>
                <a:gd name="T107" fmla="*/ 1014 h 2042"/>
                <a:gd name="T108" fmla="*/ 528 w 2259"/>
                <a:gd name="T109" fmla="*/ 1127 h 2042"/>
                <a:gd name="T110" fmla="*/ 181 w 2259"/>
                <a:gd name="T111" fmla="*/ 1063 h 2042"/>
                <a:gd name="T112" fmla="*/ 249 w 2259"/>
                <a:gd name="T113" fmla="*/ 1039 h 2042"/>
                <a:gd name="T114" fmla="*/ 196 w 2259"/>
                <a:gd name="T115" fmla="*/ 112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" name="Freeform 128"/>
            <p:cNvSpPr>
              <a:spLocks/>
            </p:cNvSpPr>
            <p:nvPr/>
          </p:nvSpPr>
          <p:spPr bwMode="auto">
            <a:xfrm>
              <a:off x="8986" y="15093"/>
              <a:ext cx="1036" cy="435"/>
            </a:xfrm>
            <a:custGeom>
              <a:avLst/>
              <a:gdLst>
                <a:gd name="T0" fmla="*/ 8 w 2197"/>
                <a:gd name="T1" fmla="*/ 427 h 783"/>
                <a:gd name="T2" fmla="*/ 0 w 2197"/>
                <a:gd name="T3" fmla="*/ 411 h 783"/>
                <a:gd name="T4" fmla="*/ 114 w 2197"/>
                <a:gd name="T5" fmla="*/ 411 h 783"/>
                <a:gd name="T6" fmla="*/ 484 w 2197"/>
                <a:gd name="T7" fmla="*/ 418 h 783"/>
                <a:gd name="T8" fmla="*/ 537 w 2197"/>
                <a:gd name="T9" fmla="*/ 411 h 783"/>
                <a:gd name="T10" fmla="*/ 545 w 2197"/>
                <a:gd name="T11" fmla="*/ 411 h 783"/>
                <a:gd name="T12" fmla="*/ 545 w 2197"/>
                <a:gd name="T13" fmla="*/ 306 h 783"/>
                <a:gd name="T14" fmla="*/ 545 w 2197"/>
                <a:gd name="T15" fmla="*/ 298 h 783"/>
                <a:gd name="T16" fmla="*/ 658 w 2197"/>
                <a:gd name="T17" fmla="*/ 298 h 783"/>
                <a:gd name="T18" fmla="*/ 711 w 2197"/>
                <a:gd name="T19" fmla="*/ 289 h 783"/>
                <a:gd name="T20" fmla="*/ 756 w 2197"/>
                <a:gd name="T21" fmla="*/ 282 h 783"/>
                <a:gd name="T22" fmla="*/ 809 w 2197"/>
                <a:gd name="T23" fmla="*/ 266 h 783"/>
                <a:gd name="T24" fmla="*/ 854 w 2197"/>
                <a:gd name="T25" fmla="*/ 241 h 783"/>
                <a:gd name="T26" fmla="*/ 900 w 2197"/>
                <a:gd name="T27" fmla="*/ 209 h 783"/>
                <a:gd name="T28" fmla="*/ 937 w 2197"/>
                <a:gd name="T29" fmla="*/ 177 h 783"/>
                <a:gd name="T30" fmla="*/ 968 w 2197"/>
                <a:gd name="T31" fmla="*/ 137 h 783"/>
                <a:gd name="T32" fmla="*/ 998 w 2197"/>
                <a:gd name="T33" fmla="*/ 88 h 783"/>
                <a:gd name="T34" fmla="*/ 1028 w 2197"/>
                <a:gd name="T35" fmla="*/ 0 h 783"/>
                <a:gd name="T36" fmla="*/ 1036 w 2197"/>
                <a:gd name="T37" fmla="*/ 8 h 783"/>
                <a:gd name="T38" fmla="*/ 1036 w 2197"/>
                <a:gd name="T39" fmla="*/ 24 h 783"/>
                <a:gd name="T40" fmla="*/ 1028 w 2197"/>
                <a:gd name="T41" fmla="*/ 48 h 783"/>
                <a:gd name="T42" fmla="*/ 1021 w 2197"/>
                <a:gd name="T43" fmla="*/ 88 h 783"/>
                <a:gd name="T44" fmla="*/ 998 w 2197"/>
                <a:gd name="T45" fmla="*/ 121 h 783"/>
                <a:gd name="T46" fmla="*/ 968 w 2197"/>
                <a:gd name="T47" fmla="*/ 162 h 783"/>
                <a:gd name="T48" fmla="*/ 945 w 2197"/>
                <a:gd name="T49" fmla="*/ 193 h 783"/>
                <a:gd name="T50" fmla="*/ 915 w 2197"/>
                <a:gd name="T51" fmla="*/ 226 h 783"/>
                <a:gd name="T52" fmla="*/ 878 w 2197"/>
                <a:gd name="T53" fmla="*/ 249 h 783"/>
                <a:gd name="T54" fmla="*/ 840 w 2197"/>
                <a:gd name="T55" fmla="*/ 274 h 783"/>
                <a:gd name="T56" fmla="*/ 802 w 2197"/>
                <a:gd name="T57" fmla="*/ 282 h 783"/>
                <a:gd name="T58" fmla="*/ 734 w 2197"/>
                <a:gd name="T59" fmla="*/ 306 h 783"/>
                <a:gd name="T60" fmla="*/ 703 w 2197"/>
                <a:gd name="T61" fmla="*/ 313 h 783"/>
                <a:gd name="T62" fmla="*/ 666 w 2197"/>
                <a:gd name="T63" fmla="*/ 313 h 783"/>
                <a:gd name="T64" fmla="*/ 567 w 2197"/>
                <a:gd name="T65" fmla="*/ 322 h 783"/>
                <a:gd name="T66" fmla="*/ 560 w 2197"/>
                <a:gd name="T67" fmla="*/ 330 h 783"/>
                <a:gd name="T68" fmla="*/ 560 w 2197"/>
                <a:gd name="T69" fmla="*/ 435 h 783"/>
                <a:gd name="T70" fmla="*/ 8 w 2197"/>
                <a:gd name="T71" fmla="*/ 427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" name="Freeform 129"/>
            <p:cNvSpPr>
              <a:spLocks/>
            </p:cNvSpPr>
            <p:nvPr/>
          </p:nvSpPr>
          <p:spPr bwMode="auto">
            <a:xfrm>
              <a:off x="10672" y="15512"/>
              <a:ext cx="23" cy="8"/>
            </a:xfrm>
            <a:custGeom>
              <a:avLst/>
              <a:gdLst>
                <a:gd name="T0" fmla="*/ 0 w 48"/>
                <a:gd name="T1" fmla="*/ 0 h 15"/>
                <a:gd name="T2" fmla="*/ 8 w 48"/>
                <a:gd name="T3" fmla="*/ 0 h 15"/>
                <a:gd name="T4" fmla="*/ 23 w 48"/>
                <a:gd name="T5" fmla="*/ 0 h 15"/>
                <a:gd name="T6" fmla="*/ 16 w 48"/>
                <a:gd name="T7" fmla="*/ 8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" name="Freeform 130"/>
            <p:cNvSpPr>
              <a:spLocks/>
            </p:cNvSpPr>
            <p:nvPr/>
          </p:nvSpPr>
          <p:spPr bwMode="auto">
            <a:xfrm>
              <a:off x="8941" y="14947"/>
              <a:ext cx="1066" cy="548"/>
            </a:xfrm>
            <a:custGeom>
              <a:avLst/>
              <a:gdLst>
                <a:gd name="T0" fmla="*/ 0 w 2261"/>
                <a:gd name="T1" fmla="*/ 532 h 985"/>
                <a:gd name="T2" fmla="*/ 8 w 2261"/>
                <a:gd name="T3" fmla="*/ 515 h 985"/>
                <a:gd name="T4" fmla="*/ 53 w 2261"/>
                <a:gd name="T5" fmla="*/ 507 h 985"/>
                <a:gd name="T6" fmla="*/ 537 w 2261"/>
                <a:gd name="T7" fmla="*/ 515 h 985"/>
                <a:gd name="T8" fmla="*/ 537 w 2261"/>
                <a:gd name="T9" fmla="*/ 507 h 985"/>
                <a:gd name="T10" fmla="*/ 545 w 2261"/>
                <a:gd name="T11" fmla="*/ 394 h 985"/>
                <a:gd name="T12" fmla="*/ 658 w 2261"/>
                <a:gd name="T13" fmla="*/ 394 h 985"/>
                <a:gd name="T14" fmla="*/ 719 w 2261"/>
                <a:gd name="T15" fmla="*/ 386 h 985"/>
                <a:gd name="T16" fmla="*/ 771 w 2261"/>
                <a:gd name="T17" fmla="*/ 379 h 985"/>
                <a:gd name="T18" fmla="*/ 824 w 2261"/>
                <a:gd name="T19" fmla="*/ 362 h 985"/>
                <a:gd name="T20" fmla="*/ 869 w 2261"/>
                <a:gd name="T21" fmla="*/ 338 h 985"/>
                <a:gd name="T22" fmla="*/ 915 w 2261"/>
                <a:gd name="T23" fmla="*/ 307 h 985"/>
                <a:gd name="T24" fmla="*/ 937 w 2261"/>
                <a:gd name="T25" fmla="*/ 289 h 985"/>
                <a:gd name="T26" fmla="*/ 960 w 2261"/>
                <a:gd name="T27" fmla="*/ 265 h 985"/>
                <a:gd name="T28" fmla="*/ 975 w 2261"/>
                <a:gd name="T29" fmla="*/ 233 h 985"/>
                <a:gd name="T30" fmla="*/ 998 w 2261"/>
                <a:gd name="T31" fmla="*/ 201 h 985"/>
                <a:gd name="T32" fmla="*/ 1013 w 2261"/>
                <a:gd name="T33" fmla="*/ 169 h 985"/>
                <a:gd name="T34" fmla="*/ 1021 w 2261"/>
                <a:gd name="T35" fmla="*/ 136 h 985"/>
                <a:gd name="T36" fmla="*/ 1036 w 2261"/>
                <a:gd name="T37" fmla="*/ 72 h 985"/>
                <a:gd name="T38" fmla="*/ 1043 w 2261"/>
                <a:gd name="T39" fmla="*/ 0 h 985"/>
                <a:gd name="T40" fmla="*/ 1058 w 2261"/>
                <a:gd name="T41" fmla="*/ 0 h 985"/>
                <a:gd name="T42" fmla="*/ 1066 w 2261"/>
                <a:gd name="T43" fmla="*/ 8 h 985"/>
                <a:gd name="T44" fmla="*/ 1066 w 2261"/>
                <a:gd name="T45" fmla="*/ 40 h 985"/>
                <a:gd name="T46" fmla="*/ 1066 w 2261"/>
                <a:gd name="T47" fmla="*/ 72 h 985"/>
                <a:gd name="T48" fmla="*/ 1066 w 2261"/>
                <a:gd name="T49" fmla="*/ 112 h 985"/>
                <a:gd name="T50" fmla="*/ 1050 w 2261"/>
                <a:gd name="T51" fmla="*/ 145 h 985"/>
                <a:gd name="T52" fmla="*/ 1028 w 2261"/>
                <a:gd name="T53" fmla="*/ 217 h 985"/>
                <a:gd name="T54" fmla="*/ 998 w 2261"/>
                <a:gd name="T55" fmla="*/ 274 h 985"/>
                <a:gd name="T56" fmla="*/ 968 w 2261"/>
                <a:gd name="T57" fmla="*/ 314 h 985"/>
                <a:gd name="T58" fmla="*/ 930 w 2261"/>
                <a:gd name="T59" fmla="*/ 346 h 985"/>
                <a:gd name="T60" fmla="*/ 892 w 2261"/>
                <a:gd name="T61" fmla="*/ 371 h 985"/>
                <a:gd name="T62" fmla="*/ 854 w 2261"/>
                <a:gd name="T63" fmla="*/ 394 h 985"/>
                <a:gd name="T64" fmla="*/ 809 w 2261"/>
                <a:gd name="T65" fmla="*/ 411 h 985"/>
                <a:gd name="T66" fmla="*/ 771 w 2261"/>
                <a:gd name="T67" fmla="*/ 419 h 985"/>
                <a:gd name="T68" fmla="*/ 726 w 2261"/>
                <a:gd name="T69" fmla="*/ 427 h 985"/>
                <a:gd name="T70" fmla="*/ 680 w 2261"/>
                <a:gd name="T71" fmla="*/ 427 h 985"/>
                <a:gd name="T72" fmla="*/ 628 w 2261"/>
                <a:gd name="T73" fmla="*/ 427 h 985"/>
                <a:gd name="T74" fmla="*/ 582 w 2261"/>
                <a:gd name="T75" fmla="*/ 427 h 985"/>
                <a:gd name="T76" fmla="*/ 575 w 2261"/>
                <a:gd name="T77" fmla="*/ 427 h 985"/>
                <a:gd name="T78" fmla="*/ 575 w 2261"/>
                <a:gd name="T79" fmla="*/ 548 h 985"/>
                <a:gd name="T80" fmla="*/ 567 w 2261"/>
                <a:gd name="T81" fmla="*/ 548 h 985"/>
                <a:gd name="T82" fmla="*/ 8 w 2261"/>
                <a:gd name="T83" fmla="*/ 540 h 985"/>
                <a:gd name="T84" fmla="*/ 0 w 2261"/>
                <a:gd name="T85" fmla="*/ 532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" name="Freeform 131"/>
            <p:cNvSpPr>
              <a:spLocks/>
            </p:cNvSpPr>
            <p:nvPr/>
          </p:nvSpPr>
          <p:spPr bwMode="auto">
            <a:xfrm>
              <a:off x="10725" y="15317"/>
              <a:ext cx="31" cy="155"/>
            </a:xfrm>
            <a:custGeom>
              <a:avLst/>
              <a:gdLst>
                <a:gd name="T0" fmla="*/ 23 w 64"/>
                <a:gd name="T1" fmla="*/ 122 h 275"/>
                <a:gd name="T2" fmla="*/ 23 w 64"/>
                <a:gd name="T3" fmla="*/ 89 h 275"/>
                <a:gd name="T4" fmla="*/ 15 w 64"/>
                <a:gd name="T5" fmla="*/ 57 h 275"/>
                <a:gd name="T6" fmla="*/ 8 w 64"/>
                <a:gd name="T7" fmla="*/ 33 h 275"/>
                <a:gd name="T8" fmla="*/ 0 w 64"/>
                <a:gd name="T9" fmla="*/ 8 h 275"/>
                <a:gd name="T10" fmla="*/ 0 w 64"/>
                <a:gd name="T11" fmla="*/ 0 h 275"/>
                <a:gd name="T12" fmla="*/ 15 w 64"/>
                <a:gd name="T13" fmla="*/ 33 h 275"/>
                <a:gd name="T14" fmla="*/ 31 w 64"/>
                <a:gd name="T15" fmla="*/ 65 h 275"/>
                <a:gd name="T16" fmla="*/ 31 w 64"/>
                <a:gd name="T17" fmla="*/ 106 h 275"/>
                <a:gd name="T18" fmla="*/ 23 w 64"/>
                <a:gd name="T19" fmla="*/ 147 h 275"/>
                <a:gd name="T20" fmla="*/ 15 w 64"/>
                <a:gd name="T21" fmla="*/ 155 h 275"/>
                <a:gd name="T22" fmla="*/ 15 w 64"/>
                <a:gd name="T23" fmla="*/ 147 h 275"/>
                <a:gd name="T24" fmla="*/ 15 w 64"/>
                <a:gd name="T25" fmla="*/ 138 h 275"/>
                <a:gd name="T26" fmla="*/ 23 w 64"/>
                <a:gd name="T27" fmla="*/ 122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" name="Freeform 132"/>
            <p:cNvSpPr>
              <a:spLocks/>
            </p:cNvSpPr>
            <p:nvPr/>
          </p:nvSpPr>
          <p:spPr bwMode="auto">
            <a:xfrm>
              <a:off x="10310" y="15181"/>
              <a:ext cx="271" cy="291"/>
            </a:xfrm>
            <a:custGeom>
              <a:avLst/>
              <a:gdLst>
                <a:gd name="T0" fmla="*/ 181 w 577"/>
                <a:gd name="T1" fmla="*/ 259 h 522"/>
                <a:gd name="T2" fmla="*/ 188 w 577"/>
                <a:gd name="T3" fmla="*/ 259 h 522"/>
                <a:gd name="T4" fmla="*/ 195 w 577"/>
                <a:gd name="T5" fmla="*/ 259 h 522"/>
                <a:gd name="T6" fmla="*/ 203 w 577"/>
                <a:gd name="T7" fmla="*/ 250 h 522"/>
                <a:gd name="T8" fmla="*/ 203 w 577"/>
                <a:gd name="T9" fmla="*/ 243 h 522"/>
                <a:gd name="T10" fmla="*/ 173 w 577"/>
                <a:gd name="T11" fmla="*/ 226 h 522"/>
                <a:gd name="T12" fmla="*/ 158 w 577"/>
                <a:gd name="T13" fmla="*/ 202 h 522"/>
                <a:gd name="T14" fmla="*/ 158 w 577"/>
                <a:gd name="T15" fmla="*/ 195 h 522"/>
                <a:gd name="T16" fmla="*/ 158 w 577"/>
                <a:gd name="T17" fmla="*/ 186 h 522"/>
                <a:gd name="T18" fmla="*/ 173 w 577"/>
                <a:gd name="T19" fmla="*/ 178 h 522"/>
                <a:gd name="T20" fmla="*/ 188 w 577"/>
                <a:gd name="T21" fmla="*/ 186 h 522"/>
                <a:gd name="T22" fmla="*/ 203 w 577"/>
                <a:gd name="T23" fmla="*/ 195 h 522"/>
                <a:gd name="T24" fmla="*/ 218 w 577"/>
                <a:gd name="T25" fmla="*/ 219 h 522"/>
                <a:gd name="T26" fmla="*/ 233 w 577"/>
                <a:gd name="T27" fmla="*/ 219 h 522"/>
                <a:gd name="T28" fmla="*/ 233 w 577"/>
                <a:gd name="T29" fmla="*/ 210 h 522"/>
                <a:gd name="T30" fmla="*/ 211 w 577"/>
                <a:gd name="T31" fmla="*/ 170 h 522"/>
                <a:gd name="T32" fmla="*/ 195 w 577"/>
                <a:gd name="T33" fmla="*/ 162 h 522"/>
                <a:gd name="T34" fmla="*/ 181 w 577"/>
                <a:gd name="T35" fmla="*/ 146 h 522"/>
                <a:gd name="T36" fmla="*/ 158 w 577"/>
                <a:gd name="T37" fmla="*/ 146 h 522"/>
                <a:gd name="T38" fmla="*/ 143 w 577"/>
                <a:gd name="T39" fmla="*/ 153 h 522"/>
                <a:gd name="T40" fmla="*/ 136 w 577"/>
                <a:gd name="T41" fmla="*/ 162 h 522"/>
                <a:gd name="T42" fmla="*/ 136 w 577"/>
                <a:gd name="T43" fmla="*/ 170 h 522"/>
                <a:gd name="T44" fmla="*/ 128 w 577"/>
                <a:gd name="T45" fmla="*/ 195 h 522"/>
                <a:gd name="T46" fmla="*/ 150 w 577"/>
                <a:gd name="T47" fmla="*/ 226 h 522"/>
                <a:gd name="T48" fmla="*/ 181 w 577"/>
                <a:gd name="T49" fmla="*/ 250 h 522"/>
                <a:gd name="T50" fmla="*/ 158 w 577"/>
                <a:gd name="T51" fmla="*/ 243 h 522"/>
                <a:gd name="T52" fmla="*/ 143 w 577"/>
                <a:gd name="T53" fmla="*/ 226 h 522"/>
                <a:gd name="T54" fmla="*/ 128 w 577"/>
                <a:gd name="T55" fmla="*/ 210 h 522"/>
                <a:gd name="T56" fmla="*/ 121 w 577"/>
                <a:gd name="T57" fmla="*/ 186 h 522"/>
                <a:gd name="T58" fmla="*/ 121 w 577"/>
                <a:gd name="T59" fmla="*/ 178 h 522"/>
                <a:gd name="T60" fmla="*/ 121 w 577"/>
                <a:gd name="T61" fmla="*/ 170 h 522"/>
                <a:gd name="T62" fmla="*/ 121 w 577"/>
                <a:gd name="T63" fmla="*/ 153 h 522"/>
                <a:gd name="T64" fmla="*/ 113 w 577"/>
                <a:gd name="T65" fmla="*/ 146 h 522"/>
                <a:gd name="T66" fmla="*/ 90 w 577"/>
                <a:gd name="T67" fmla="*/ 162 h 522"/>
                <a:gd name="T68" fmla="*/ 83 w 577"/>
                <a:gd name="T69" fmla="*/ 162 h 522"/>
                <a:gd name="T70" fmla="*/ 68 w 577"/>
                <a:gd name="T71" fmla="*/ 162 h 522"/>
                <a:gd name="T72" fmla="*/ 53 w 577"/>
                <a:gd name="T73" fmla="*/ 153 h 522"/>
                <a:gd name="T74" fmla="*/ 45 w 577"/>
                <a:gd name="T75" fmla="*/ 146 h 522"/>
                <a:gd name="T76" fmla="*/ 31 w 577"/>
                <a:gd name="T77" fmla="*/ 105 h 522"/>
                <a:gd name="T78" fmla="*/ 31 w 577"/>
                <a:gd name="T79" fmla="*/ 81 h 522"/>
                <a:gd name="T80" fmla="*/ 15 w 577"/>
                <a:gd name="T81" fmla="*/ 41 h 522"/>
                <a:gd name="T82" fmla="*/ 0 w 577"/>
                <a:gd name="T83" fmla="*/ 0 h 522"/>
                <a:gd name="T84" fmla="*/ 53 w 577"/>
                <a:gd name="T85" fmla="*/ 32 h 522"/>
                <a:gd name="T86" fmla="*/ 121 w 577"/>
                <a:gd name="T87" fmla="*/ 56 h 522"/>
                <a:gd name="T88" fmla="*/ 136 w 577"/>
                <a:gd name="T89" fmla="*/ 74 h 522"/>
                <a:gd name="T90" fmla="*/ 136 w 577"/>
                <a:gd name="T91" fmla="*/ 81 h 522"/>
                <a:gd name="T92" fmla="*/ 143 w 577"/>
                <a:gd name="T93" fmla="*/ 98 h 522"/>
                <a:gd name="T94" fmla="*/ 143 w 577"/>
                <a:gd name="T95" fmla="*/ 105 h 522"/>
                <a:gd name="T96" fmla="*/ 136 w 577"/>
                <a:gd name="T97" fmla="*/ 113 h 522"/>
                <a:gd name="T98" fmla="*/ 136 w 577"/>
                <a:gd name="T99" fmla="*/ 129 h 522"/>
                <a:gd name="T100" fmla="*/ 143 w 577"/>
                <a:gd name="T101" fmla="*/ 138 h 522"/>
                <a:gd name="T102" fmla="*/ 150 w 577"/>
                <a:gd name="T103" fmla="*/ 129 h 522"/>
                <a:gd name="T104" fmla="*/ 166 w 577"/>
                <a:gd name="T105" fmla="*/ 129 h 522"/>
                <a:gd name="T106" fmla="*/ 188 w 577"/>
                <a:gd name="T107" fmla="*/ 146 h 522"/>
                <a:gd name="T108" fmla="*/ 218 w 577"/>
                <a:gd name="T109" fmla="*/ 178 h 522"/>
                <a:gd name="T110" fmla="*/ 240 w 577"/>
                <a:gd name="T111" fmla="*/ 202 h 522"/>
                <a:gd name="T112" fmla="*/ 248 w 577"/>
                <a:gd name="T113" fmla="*/ 226 h 522"/>
                <a:gd name="T114" fmla="*/ 271 w 577"/>
                <a:gd name="T115" fmla="*/ 291 h 522"/>
                <a:gd name="T116" fmla="*/ 218 w 577"/>
                <a:gd name="T117" fmla="*/ 274 h 522"/>
                <a:gd name="T118" fmla="*/ 195 w 577"/>
                <a:gd name="T119" fmla="*/ 267 h 522"/>
                <a:gd name="T120" fmla="*/ 181 w 577"/>
                <a:gd name="T121" fmla="*/ 259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" name="Freeform 133"/>
            <p:cNvSpPr>
              <a:spLocks/>
            </p:cNvSpPr>
            <p:nvPr/>
          </p:nvSpPr>
          <p:spPr bwMode="auto">
            <a:xfrm>
              <a:off x="8904" y="15439"/>
              <a:ext cx="31" cy="24"/>
            </a:xfrm>
            <a:custGeom>
              <a:avLst/>
              <a:gdLst>
                <a:gd name="T0" fmla="*/ 0 w 64"/>
                <a:gd name="T1" fmla="*/ 16 h 43"/>
                <a:gd name="T2" fmla="*/ 8 w 64"/>
                <a:gd name="T3" fmla="*/ 0 h 43"/>
                <a:gd name="T4" fmla="*/ 15 w 64"/>
                <a:gd name="T5" fmla="*/ 0 h 43"/>
                <a:gd name="T6" fmla="*/ 23 w 64"/>
                <a:gd name="T7" fmla="*/ 0 h 43"/>
                <a:gd name="T8" fmla="*/ 31 w 64"/>
                <a:gd name="T9" fmla="*/ 8 h 43"/>
                <a:gd name="T10" fmla="*/ 23 w 64"/>
                <a:gd name="T11" fmla="*/ 16 h 43"/>
                <a:gd name="T12" fmla="*/ 15 w 64"/>
                <a:gd name="T13" fmla="*/ 24 h 43"/>
                <a:gd name="T14" fmla="*/ 8 w 64"/>
                <a:gd name="T15" fmla="*/ 24 h 43"/>
                <a:gd name="T16" fmla="*/ 0 w 64"/>
                <a:gd name="T17" fmla="*/ 16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" name="Freeform 134"/>
            <p:cNvSpPr>
              <a:spLocks/>
            </p:cNvSpPr>
            <p:nvPr/>
          </p:nvSpPr>
          <p:spPr bwMode="auto">
            <a:xfrm>
              <a:off x="9341" y="15333"/>
              <a:ext cx="61" cy="106"/>
            </a:xfrm>
            <a:custGeom>
              <a:avLst/>
              <a:gdLst>
                <a:gd name="T0" fmla="*/ 0 w 129"/>
                <a:gd name="T1" fmla="*/ 81 h 189"/>
                <a:gd name="T2" fmla="*/ 23 w 129"/>
                <a:gd name="T3" fmla="*/ 66 h 189"/>
                <a:gd name="T4" fmla="*/ 31 w 129"/>
                <a:gd name="T5" fmla="*/ 57 h 189"/>
                <a:gd name="T6" fmla="*/ 45 w 129"/>
                <a:gd name="T7" fmla="*/ 57 h 189"/>
                <a:gd name="T8" fmla="*/ 45 w 129"/>
                <a:gd name="T9" fmla="*/ 49 h 189"/>
                <a:gd name="T10" fmla="*/ 38 w 129"/>
                <a:gd name="T11" fmla="*/ 42 h 189"/>
                <a:gd name="T12" fmla="*/ 16 w 129"/>
                <a:gd name="T13" fmla="*/ 33 h 189"/>
                <a:gd name="T14" fmla="*/ 8 w 129"/>
                <a:gd name="T15" fmla="*/ 17 h 189"/>
                <a:gd name="T16" fmla="*/ 0 w 129"/>
                <a:gd name="T17" fmla="*/ 0 h 189"/>
                <a:gd name="T18" fmla="*/ 53 w 129"/>
                <a:gd name="T19" fmla="*/ 25 h 189"/>
                <a:gd name="T20" fmla="*/ 61 w 129"/>
                <a:gd name="T21" fmla="*/ 33 h 189"/>
                <a:gd name="T22" fmla="*/ 61 w 129"/>
                <a:gd name="T23" fmla="*/ 42 h 189"/>
                <a:gd name="T24" fmla="*/ 61 w 129"/>
                <a:gd name="T25" fmla="*/ 57 h 189"/>
                <a:gd name="T26" fmla="*/ 45 w 129"/>
                <a:gd name="T27" fmla="*/ 73 h 189"/>
                <a:gd name="T28" fmla="*/ 31 w 129"/>
                <a:gd name="T29" fmla="*/ 81 h 189"/>
                <a:gd name="T30" fmla="*/ 16 w 129"/>
                <a:gd name="T31" fmla="*/ 90 h 189"/>
                <a:gd name="T32" fmla="*/ 0 w 129"/>
                <a:gd name="T33" fmla="*/ 106 h 189"/>
                <a:gd name="T34" fmla="*/ 0 w 129"/>
                <a:gd name="T35" fmla="*/ 98 h 189"/>
                <a:gd name="T36" fmla="*/ 0 w 129"/>
                <a:gd name="T37" fmla="*/ 81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" name="Freeform 135"/>
            <p:cNvSpPr>
              <a:spLocks/>
            </p:cNvSpPr>
            <p:nvPr/>
          </p:nvSpPr>
          <p:spPr bwMode="auto">
            <a:xfrm>
              <a:off x="10688" y="15414"/>
              <a:ext cx="29" cy="25"/>
            </a:xfrm>
            <a:custGeom>
              <a:avLst/>
              <a:gdLst>
                <a:gd name="T0" fmla="*/ 0 w 63"/>
                <a:gd name="T1" fmla="*/ 0 h 44"/>
                <a:gd name="T2" fmla="*/ 7 w 63"/>
                <a:gd name="T3" fmla="*/ 0 h 44"/>
                <a:gd name="T4" fmla="*/ 14 w 63"/>
                <a:gd name="T5" fmla="*/ 0 h 44"/>
                <a:gd name="T6" fmla="*/ 29 w 63"/>
                <a:gd name="T7" fmla="*/ 16 h 44"/>
                <a:gd name="T8" fmla="*/ 29 w 63"/>
                <a:gd name="T9" fmla="*/ 25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" name="Freeform 136"/>
            <p:cNvSpPr>
              <a:spLocks/>
            </p:cNvSpPr>
            <p:nvPr/>
          </p:nvSpPr>
          <p:spPr bwMode="auto">
            <a:xfrm>
              <a:off x="9887" y="15366"/>
              <a:ext cx="67" cy="73"/>
            </a:xfrm>
            <a:custGeom>
              <a:avLst/>
              <a:gdLst>
                <a:gd name="T0" fmla="*/ 7 w 144"/>
                <a:gd name="T1" fmla="*/ 0 h 130"/>
                <a:gd name="T2" fmla="*/ 14 w 144"/>
                <a:gd name="T3" fmla="*/ 0 h 130"/>
                <a:gd name="T4" fmla="*/ 30 w 144"/>
                <a:gd name="T5" fmla="*/ 0 h 130"/>
                <a:gd name="T6" fmla="*/ 45 w 144"/>
                <a:gd name="T7" fmla="*/ 8 h 130"/>
                <a:gd name="T8" fmla="*/ 59 w 144"/>
                <a:gd name="T9" fmla="*/ 40 h 130"/>
                <a:gd name="T10" fmla="*/ 67 w 144"/>
                <a:gd name="T11" fmla="*/ 73 h 130"/>
                <a:gd name="T12" fmla="*/ 45 w 144"/>
                <a:gd name="T13" fmla="*/ 57 h 130"/>
                <a:gd name="T14" fmla="*/ 22 w 144"/>
                <a:gd name="T15" fmla="*/ 40 h 130"/>
                <a:gd name="T16" fmla="*/ 7 w 144"/>
                <a:gd name="T17" fmla="*/ 40 h 130"/>
                <a:gd name="T18" fmla="*/ 7 w 144"/>
                <a:gd name="T19" fmla="*/ 24 h 130"/>
                <a:gd name="T20" fmla="*/ 0 w 144"/>
                <a:gd name="T21" fmla="*/ 16 h 130"/>
                <a:gd name="T22" fmla="*/ 7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" name="Freeform 137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89 h 174"/>
                <a:gd name="T2" fmla="*/ 0 w 113"/>
                <a:gd name="T3" fmla="*/ 81 h 174"/>
                <a:gd name="T4" fmla="*/ 8 w 113"/>
                <a:gd name="T5" fmla="*/ 72 h 174"/>
                <a:gd name="T6" fmla="*/ 15 w 113"/>
                <a:gd name="T7" fmla="*/ 65 h 174"/>
                <a:gd name="T8" fmla="*/ 23 w 113"/>
                <a:gd name="T9" fmla="*/ 57 h 174"/>
                <a:gd name="T10" fmla="*/ 31 w 113"/>
                <a:gd name="T11" fmla="*/ 33 h 174"/>
                <a:gd name="T12" fmla="*/ 31 w 113"/>
                <a:gd name="T13" fmla="*/ 25 h 174"/>
                <a:gd name="T14" fmla="*/ 23 w 113"/>
                <a:gd name="T15" fmla="*/ 8 h 174"/>
                <a:gd name="T16" fmla="*/ 15 w 113"/>
                <a:gd name="T17" fmla="*/ 0 h 174"/>
                <a:gd name="T18" fmla="*/ 31 w 113"/>
                <a:gd name="T19" fmla="*/ 0 h 174"/>
                <a:gd name="T20" fmla="*/ 38 w 113"/>
                <a:gd name="T21" fmla="*/ 0 h 174"/>
                <a:gd name="T22" fmla="*/ 46 w 113"/>
                <a:gd name="T23" fmla="*/ 25 h 174"/>
                <a:gd name="T24" fmla="*/ 54 w 113"/>
                <a:gd name="T25" fmla="*/ 49 h 174"/>
                <a:gd name="T26" fmla="*/ 46 w 113"/>
                <a:gd name="T27" fmla="*/ 72 h 174"/>
                <a:gd name="T28" fmla="*/ 38 w 113"/>
                <a:gd name="T29" fmla="*/ 89 h 174"/>
                <a:gd name="T30" fmla="*/ 23 w 113"/>
                <a:gd name="T31" fmla="*/ 97 h 174"/>
                <a:gd name="T32" fmla="*/ 15 w 113"/>
                <a:gd name="T33" fmla="*/ 97 h 174"/>
                <a:gd name="T34" fmla="*/ 0 w 113"/>
                <a:gd name="T35" fmla="*/ 97 h 174"/>
                <a:gd name="T36" fmla="*/ 0 w 113"/>
                <a:gd name="T37" fmla="*/ 89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" name="Freeform 138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89 h 174"/>
                <a:gd name="T2" fmla="*/ 0 w 113"/>
                <a:gd name="T3" fmla="*/ 81 h 174"/>
                <a:gd name="T4" fmla="*/ 8 w 113"/>
                <a:gd name="T5" fmla="*/ 72 h 174"/>
                <a:gd name="T6" fmla="*/ 15 w 113"/>
                <a:gd name="T7" fmla="*/ 65 h 174"/>
                <a:gd name="T8" fmla="*/ 23 w 113"/>
                <a:gd name="T9" fmla="*/ 57 h 174"/>
                <a:gd name="T10" fmla="*/ 31 w 113"/>
                <a:gd name="T11" fmla="*/ 33 h 174"/>
                <a:gd name="T12" fmla="*/ 31 w 113"/>
                <a:gd name="T13" fmla="*/ 25 h 174"/>
                <a:gd name="T14" fmla="*/ 23 w 113"/>
                <a:gd name="T15" fmla="*/ 8 h 174"/>
                <a:gd name="T16" fmla="*/ 23 w 113"/>
                <a:gd name="T17" fmla="*/ 8 h 174"/>
                <a:gd name="T18" fmla="*/ 15 w 113"/>
                <a:gd name="T19" fmla="*/ 0 h 174"/>
                <a:gd name="T20" fmla="*/ 31 w 113"/>
                <a:gd name="T21" fmla="*/ 0 h 174"/>
                <a:gd name="T22" fmla="*/ 38 w 113"/>
                <a:gd name="T23" fmla="*/ 0 h 174"/>
                <a:gd name="T24" fmla="*/ 46 w 113"/>
                <a:gd name="T25" fmla="*/ 25 h 174"/>
                <a:gd name="T26" fmla="*/ 54 w 113"/>
                <a:gd name="T27" fmla="*/ 49 h 174"/>
                <a:gd name="T28" fmla="*/ 46 w 113"/>
                <a:gd name="T29" fmla="*/ 72 h 174"/>
                <a:gd name="T30" fmla="*/ 38 w 113"/>
                <a:gd name="T31" fmla="*/ 89 h 174"/>
                <a:gd name="T32" fmla="*/ 23 w 113"/>
                <a:gd name="T33" fmla="*/ 97 h 174"/>
                <a:gd name="T34" fmla="*/ 15 w 113"/>
                <a:gd name="T35" fmla="*/ 97 h 174"/>
                <a:gd name="T36" fmla="*/ 0 w 113"/>
                <a:gd name="T37" fmla="*/ 97 h 174"/>
                <a:gd name="T38" fmla="*/ 0 w 113"/>
                <a:gd name="T39" fmla="*/ 89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" name="Freeform 139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66 h 160"/>
                <a:gd name="T2" fmla="*/ 0 w 113"/>
                <a:gd name="T3" fmla="*/ 49 h 160"/>
                <a:gd name="T4" fmla="*/ 8 w 113"/>
                <a:gd name="T5" fmla="*/ 49 h 160"/>
                <a:gd name="T6" fmla="*/ 15 w 113"/>
                <a:gd name="T7" fmla="*/ 49 h 160"/>
                <a:gd name="T8" fmla="*/ 22 w 113"/>
                <a:gd name="T9" fmla="*/ 57 h 160"/>
                <a:gd name="T10" fmla="*/ 22 w 113"/>
                <a:gd name="T11" fmla="*/ 66 h 160"/>
                <a:gd name="T12" fmla="*/ 30 w 113"/>
                <a:gd name="T13" fmla="*/ 66 h 160"/>
                <a:gd name="T14" fmla="*/ 37 w 113"/>
                <a:gd name="T15" fmla="*/ 57 h 160"/>
                <a:gd name="T16" fmla="*/ 30 w 113"/>
                <a:gd name="T17" fmla="*/ 42 h 160"/>
                <a:gd name="T18" fmla="*/ 15 w 113"/>
                <a:gd name="T19" fmla="*/ 33 h 160"/>
                <a:gd name="T20" fmla="*/ 8 w 113"/>
                <a:gd name="T21" fmla="*/ 17 h 160"/>
                <a:gd name="T22" fmla="*/ 0 w 113"/>
                <a:gd name="T23" fmla="*/ 0 h 160"/>
                <a:gd name="T24" fmla="*/ 15 w 113"/>
                <a:gd name="T25" fmla="*/ 0 h 160"/>
                <a:gd name="T26" fmla="*/ 22 w 113"/>
                <a:gd name="T27" fmla="*/ 8 h 160"/>
                <a:gd name="T28" fmla="*/ 44 w 113"/>
                <a:gd name="T29" fmla="*/ 33 h 160"/>
                <a:gd name="T30" fmla="*/ 52 w 113"/>
                <a:gd name="T31" fmla="*/ 57 h 160"/>
                <a:gd name="T32" fmla="*/ 52 w 113"/>
                <a:gd name="T33" fmla="*/ 73 h 160"/>
                <a:gd name="T34" fmla="*/ 44 w 113"/>
                <a:gd name="T35" fmla="*/ 82 h 160"/>
                <a:gd name="T36" fmla="*/ 30 w 113"/>
                <a:gd name="T37" fmla="*/ 90 h 160"/>
                <a:gd name="T38" fmla="*/ 22 w 113"/>
                <a:gd name="T39" fmla="*/ 90 h 160"/>
                <a:gd name="T40" fmla="*/ 8 w 113"/>
                <a:gd name="T41" fmla="*/ 82 h 160"/>
                <a:gd name="T42" fmla="*/ 0 w 113"/>
                <a:gd name="T43" fmla="*/ 66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" name="Freeform 140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66 h 160"/>
                <a:gd name="T2" fmla="*/ 0 w 113"/>
                <a:gd name="T3" fmla="*/ 49 h 160"/>
                <a:gd name="T4" fmla="*/ 8 w 113"/>
                <a:gd name="T5" fmla="*/ 49 h 160"/>
                <a:gd name="T6" fmla="*/ 15 w 113"/>
                <a:gd name="T7" fmla="*/ 49 h 160"/>
                <a:gd name="T8" fmla="*/ 22 w 113"/>
                <a:gd name="T9" fmla="*/ 57 h 160"/>
                <a:gd name="T10" fmla="*/ 22 w 113"/>
                <a:gd name="T11" fmla="*/ 66 h 160"/>
                <a:gd name="T12" fmla="*/ 30 w 113"/>
                <a:gd name="T13" fmla="*/ 66 h 160"/>
                <a:gd name="T14" fmla="*/ 37 w 113"/>
                <a:gd name="T15" fmla="*/ 57 h 160"/>
                <a:gd name="T16" fmla="*/ 30 w 113"/>
                <a:gd name="T17" fmla="*/ 42 h 160"/>
                <a:gd name="T18" fmla="*/ 15 w 113"/>
                <a:gd name="T19" fmla="*/ 33 h 160"/>
                <a:gd name="T20" fmla="*/ 8 w 113"/>
                <a:gd name="T21" fmla="*/ 17 h 160"/>
                <a:gd name="T22" fmla="*/ 0 w 113"/>
                <a:gd name="T23" fmla="*/ 0 h 160"/>
                <a:gd name="T24" fmla="*/ 15 w 113"/>
                <a:gd name="T25" fmla="*/ 0 h 160"/>
                <a:gd name="T26" fmla="*/ 22 w 113"/>
                <a:gd name="T27" fmla="*/ 8 h 160"/>
                <a:gd name="T28" fmla="*/ 44 w 113"/>
                <a:gd name="T29" fmla="*/ 33 h 160"/>
                <a:gd name="T30" fmla="*/ 52 w 113"/>
                <a:gd name="T31" fmla="*/ 57 h 160"/>
                <a:gd name="T32" fmla="*/ 52 w 113"/>
                <a:gd name="T33" fmla="*/ 73 h 160"/>
                <a:gd name="T34" fmla="*/ 44 w 113"/>
                <a:gd name="T35" fmla="*/ 82 h 160"/>
                <a:gd name="T36" fmla="*/ 30 w 113"/>
                <a:gd name="T37" fmla="*/ 90 h 160"/>
                <a:gd name="T38" fmla="*/ 22 w 113"/>
                <a:gd name="T39" fmla="*/ 90 h 160"/>
                <a:gd name="T40" fmla="*/ 8 w 113"/>
                <a:gd name="T41" fmla="*/ 82 h 160"/>
                <a:gd name="T42" fmla="*/ 0 w 113"/>
                <a:gd name="T43" fmla="*/ 66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" name="Freeform 141"/>
            <p:cNvSpPr>
              <a:spLocks/>
            </p:cNvSpPr>
            <p:nvPr/>
          </p:nvSpPr>
          <p:spPr bwMode="auto">
            <a:xfrm>
              <a:off x="9289" y="15398"/>
              <a:ext cx="29" cy="25"/>
            </a:xfrm>
            <a:custGeom>
              <a:avLst/>
              <a:gdLst>
                <a:gd name="T0" fmla="*/ 0 w 65"/>
                <a:gd name="T1" fmla="*/ 8 h 43"/>
                <a:gd name="T2" fmla="*/ 0 w 65"/>
                <a:gd name="T3" fmla="*/ 0 h 43"/>
                <a:gd name="T4" fmla="*/ 8 w 65"/>
                <a:gd name="T5" fmla="*/ 0 h 43"/>
                <a:gd name="T6" fmla="*/ 22 w 65"/>
                <a:gd name="T7" fmla="*/ 8 h 43"/>
                <a:gd name="T8" fmla="*/ 29 w 65"/>
                <a:gd name="T9" fmla="*/ 16 h 43"/>
                <a:gd name="T10" fmla="*/ 29 w 65"/>
                <a:gd name="T11" fmla="*/ 25 h 43"/>
                <a:gd name="T12" fmla="*/ 15 w 65"/>
                <a:gd name="T13" fmla="*/ 16 h 43"/>
                <a:gd name="T14" fmla="*/ 0 w 65"/>
                <a:gd name="T15" fmla="*/ 8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" name="Freeform 142"/>
            <p:cNvSpPr>
              <a:spLocks/>
            </p:cNvSpPr>
            <p:nvPr/>
          </p:nvSpPr>
          <p:spPr bwMode="auto">
            <a:xfrm>
              <a:off x="10574" y="15342"/>
              <a:ext cx="151" cy="65"/>
            </a:xfrm>
            <a:custGeom>
              <a:avLst/>
              <a:gdLst>
                <a:gd name="T0" fmla="*/ 91 w 320"/>
                <a:gd name="T1" fmla="*/ 49 h 115"/>
                <a:gd name="T2" fmla="*/ 98 w 320"/>
                <a:gd name="T3" fmla="*/ 65 h 115"/>
                <a:gd name="T4" fmla="*/ 52 w 320"/>
                <a:gd name="T5" fmla="*/ 41 h 115"/>
                <a:gd name="T6" fmla="*/ 23 w 320"/>
                <a:gd name="T7" fmla="*/ 41 h 115"/>
                <a:gd name="T8" fmla="*/ 0 w 320"/>
                <a:gd name="T9" fmla="*/ 41 h 115"/>
                <a:gd name="T10" fmla="*/ 0 w 320"/>
                <a:gd name="T11" fmla="*/ 33 h 115"/>
                <a:gd name="T12" fmla="*/ 0 w 320"/>
                <a:gd name="T13" fmla="*/ 25 h 115"/>
                <a:gd name="T14" fmla="*/ 7 w 320"/>
                <a:gd name="T15" fmla="*/ 8 h 115"/>
                <a:gd name="T16" fmla="*/ 23 w 320"/>
                <a:gd name="T17" fmla="*/ 0 h 115"/>
                <a:gd name="T18" fmla="*/ 52 w 320"/>
                <a:gd name="T19" fmla="*/ 0 h 115"/>
                <a:gd name="T20" fmla="*/ 83 w 320"/>
                <a:gd name="T21" fmla="*/ 0 h 115"/>
                <a:gd name="T22" fmla="*/ 113 w 320"/>
                <a:gd name="T23" fmla="*/ 0 h 115"/>
                <a:gd name="T24" fmla="*/ 120 w 320"/>
                <a:gd name="T25" fmla="*/ 0 h 115"/>
                <a:gd name="T26" fmla="*/ 128 w 320"/>
                <a:gd name="T27" fmla="*/ 0 h 115"/>
                <a:gd name="T28" fmla="*/ 128 w 320"/>
                <a:gd name="T29" fmla="*/ 8 h 115"/>
                <a:gd name="T30" fmla="*/ 98 w 320"/>
                <a:gd name="T31" fmla="*/ 8 h 115"/>
                <a:gd name="T32" fmla="*/ 91 w 320"/>
                <a:gd name="T33" fmla="*/ 8 h 115"/>
                <a:gd name="T34" fmla="*/ 75 w 320"/>
                <a:gd name="T35" fmla="*/ 16 h 115"/>
                <a:gd name="T36" fmla="*/ 75 w 320"/>
                <a:gd name="T37" fmla="*/ 33 h 115"/>
                <a:gd name="T38" fmla="*/ 83 w 320"/>
                <a:gd name="T39" fmla="*/ 41 h 115"/>
                <a:gd name="T40" fmla="*/ 113 w 320"/>
                <a:gd name="T41" fmla="*/ 49 h 115"/>
                <a:gd name="T42" fmla="*/ 151 w 320"/>
                <a:gd name="T43" fmla="*/ 65 h 115"/>
                <a:gd name="T44" fmla="*/ 143 w 320"/>
                <a:gd name="T45" fmla="*/ 65 h 115"/>
                <a:gd name="T46" fmla="*/ 120 w 320"/>
                <a:gd name="T47" fmla="*/ 58 h 115"/>
                <a:gd name="T48" fmla="*/ 105 w 320"/>
                <a:gd name="T49" fmla="*/ 49 h 115"/>
                <a:gd name="T50" fmla="*/ 91 w 320"/>
                <a:gd name="T51" fmla="*/ 49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" name="Freeform 143"/>
            <p:cNvSpPr>
              <a:spLocks/>
            </p:cNvSpPr>
            <p:nvPr/>
          </p:nvSpPr>
          <p:spPr bwMode="auto">
            <a:xfrm>
              <a:off x="9425" y="15374"/>
              <a:ext cx="22" cy="24"/>
            </a:xfrm>
            <a:custGeom>
              <a:avLst/>
              <a:gdLst>
                <a:gd name="T0" fmla="*/ 0 w 48"/>
                <a:gd name="T1" fmla="*/ 7 h 43"/>
                <a:gd name="T2" fmla="*/ 0 w 48"/>
                <a:gd name="T3" fmla="*/ 0 h 43"/>
                <a:gd name="T4" fmla="*/ 7 w 48"/>
                <a:gd name="T5" fmla="*/ 0 h 43"/>
                <a:gd name="T6" fmla="*/ 15 w 48"/>
                <a:gd name="T7" fmla="*/ 0 h 43"/>
                <a:gd name="T8" fmla="*/ 22 w 48"/>
                <a:gd name="T9" fmla="*/ 7 h 43"/>
                <a:gd name="T10" fmla="*/ 22 w 48"/>
                <a:gd name="T11" fmla="*/ 16 h 43"/>
                <a:gd name="T12" fmla="*/ 15 w 48"/>
                <a:gd name="T13" fmla="*/ 24 h 43"/>
                <a:gd name="T14" fmla="*/ 0 w 48"/>
                <a:gd name="T15" fmla="*/ 24 h 43"/>
                <a:gd name="T16" fmla="*/ 0 w 48"/>
                <a:gd name="T17" fmla="*/ 7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" name="Freeform 144"/>
            <p:cNvSpPr>
              <a:spLocks/>
            </p:cNvSpPr>
            <p:nvPr/>
          </p:nvSpPr>
          <p:spPr bwMode="auto">
            <a:xfrm>
              <a:off x="9251" y="15366"/>
              <a:ext cx="31" cy="32"/>
            </a:xfrm>
            <a:custGeom>
              <a:avLst/>
              <a:gdLst>
                <a:gd name="T0" fmla="*/ 0 w 65"/>
                <a:gd name="T1" fmla="*/ 15 h 58"/>
                <a:gd name="T2" fmla="*/ 8 w 65"/>
                <a:gd name="T3" fmla="*/ 8 h 58"/>
                <a:gd name="T4" fmla="*/ 23 w 65"/>
                <a:gd name="T5" fmla="*/ 0 h 58"/>
                <a:gd name="T6" fmla="*/ 23 w 65"/>
                <a:gd name="T7" fmla="*/ 8 h 58"/>
                <a:gd name="T8" fmla="*/ 31 w 65"/>
                <a:gd name="T9" fmla="*/ 8 h 58"/>
                <a:gd name="T10" fmla="*/ 23 w 65"/>
                <a:gd name="T11" fmla="*/ 32 h 58"/>
                <a:gd name="T12" fmla="*/ 8 w 65"/>
                <a:gd name="T13" fmla="*/ 24 h 58"/>
                <a:gd name="T14" fmla="*/ 0 w 65"/>
                <a:gd name="T15" fmla="*/ 15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" name="Freeform 145"/>
            <p:cNvSpPr>
              <a:spLocks/>
            </p:cNvSpPr>
            <p:nvPr/>
          </p:nvSpPr>
          <p:spPr bwMode="auto">
            <a:xfrm>
              <a:off x="9312" y="15366"/>
              <a:ext cx="38" cy="32"/>
            </a:xfrm>
            <a:custGeom>
              <a:avLst/>
              <a:gdLst>
                <a:gd name="T0" fmla="*/ 0 w 80"/>
                <a:gd name="T1" fmla="*/ 15 h 58"/>
                <a:gd name="T2" fmla="*/ 15 w 80"/>
                <a:gd name="T3" fmla="*/ 0 h 58"/>
                <a:gd name="T4" fmla="*/ 23 w 80"/>
                <a:gd name="T5" fmla="*/ 0 h 58"/>
                <a:gd name="T6" fmla="*/ 30 w 80"/>
                <a:gd name="T7" fmla="*/ 0 h 58"/>
                <a:gd name="T8" fmla="*/ 38 w 80"/>
                <a:gd name="T9" fmla="*/ 8 h 58"/>
                <a:gd name="T10" fmla="*/ 38 w 80"/>
                <a:gd name="T11" fmla="*/ 24 h 58"/>
                <a:gd name="T12" fmla="*/ 30 w 80"/>
                <a:gd name="T13" fmla="*/ 24 h 58"/>
                <a:gd name="T14" fmla="*/ 23 w 80"/>
                <a:gd name="T15" fmla="*/ 32 h 58"/>
                <a:gd name="T16" fmla="*/ 15 w 80"/>
                <a:gd name="T17" fmla="*/ 24 h 58"/>
                <a:gd name="T18" fmla="*/ 0 w 80"/>
                <a:gd name="T19" fmla="*/ 15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" name="Freeform 146"/>
            <p:cNvSpPr>
              <a:spLocks/>
            </p:cNvSpPr>
            <p:nvPr/>
          </p:nvSpPr>
          <p:spPr bwMode="auto">
            <a:xfrm>
              <a:off x="9214" y="15382"/>
              <a:ext cx="15" cy="8"/>
            </a:xfrm>
            <a:custGeom>
              <a:avLst/>
              <a:gdLst>
                <a:gd name="T0" fmla="*/ 0 w 32"/>
                <a:gd name="T1" fmla="*/ 8 h 15"/>
                <a:gd name="T2" fmla="*/ 0 w 32"/>
                <a:gd name="T3" fmla="*/ 0 h 15"/>
                <a:gd name="T4" fmla="*/ 15 w 32"/>
                <a:gd name="T5" fmla="*/ 0 h 15"/>
                <a:gd name="T6" fmla="*/ 15 w 32"/>
                <a:gd name="T7" fmla="*/ 8 h 15"/>
                <a:gd name="T8" fmla="*/ 7 w 32"/>
                <a:gd name="T9" fmla="*/ 8 h 15"/>
                <a:gd name="T10" fmla="*/ 0 w 32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" name="Freeform 147"/>
            <p:cNvSpPr>
              <a:spLocks/>
            </p:cNvSpPr>
            <p:nvPr/>
          </p:nvSpPr>
          <p:spPr bwMode="auto">
            <a:xfrm>
              <a:off x="10688" y="15366"/>
              <a:ext cx="29" cy="8"/>
            </a:xfrm>
            <a:custGeom>
              <a:avLst/>
              <a:gdLst>
                <a:gd name="T0" fmla="*/ 0 w 63"/>
                <a:gd name="T1" fmla="*/ 8 h 15"/>
                <a:gd name="T2" fmla="*/ 14 w 63"/>
                <a:gd name="T3" fmla="*/ 0 h 15"/>
                <a:gd name="T4" fmla="*/ 22 w 63"/>
                <a:gd name="T5" fmla="*/ 0 h 15"/>
                <a:gd name="T6" fmla="*/ 29 w 63"/>
                <a:gd name="T7" fmla="*/ 8 h 15"/>
                <a:gd name="T8" fmla="*/ 14 w 63"/>
                <a:gd name="T9" fmla="*/ 8 h 15"/>
                <a:gd name="T10" fmla="*/ 0 w 63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" name="Freeform 148"/>
            <p:cNvSpPr>
              <a:spLocks/>
            </p:cNvSpPr>
            <p:nvPr/>
          </p:nvSpPr>
          <p:spPr bwMode="auto">
            <a:xfrm>
              <a:off x="9289" y="15351"/>
              <a:ext cx="29" cy="15"/>
            </a:xfrm>
            <a:custGeom>
              <a:avLst/>
              <a:gdLst>
                <a:gd name="T0" fmla="*/ 0 w 65"/>
                <a:gd name="T1" fmla="*/ 7 h 29"/>
                <a:gd name="T2" fmla="*/ 15 w 65"/>
                <a:gd name="T3" fmla="*/ 0 h 29"/>
                <a:gd name="T4" fmla="*/ 22 w 65"/>
                <a:gd name="T5" fmla="*/ 0 h 29"/>
                <a:gd name="T6" fmla="*/ 29 w 65"/>
                <a:gd name="T7" fmla="*/ 0 h 29"/>
                <a:gd name="T8" fmla="*/ 22 w 65"/>
                <a:gd name="T9" fmla="*/ 15 h 29"/>
                <a:gd name="T10" fmla="*/ 8 w 65"/>
                <a:gd name="T11" fmla="*/ 15 h 29"/>
                <a:gd name="T12" fmla="*/ 0 w 65"/>
                <a:gd name="T13" fmla="*/ 7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" name="Freeform 149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31 h 100"/>
                <a:gd name="T2" fmla="*/ 0 w 223"/>
                <a:gd name="T3" fmla="*/ 24 h 100"/>
                <a:gd name="T4" fmla="*/ 15 w 223"/>
                <a:gd name="T5" fmla="*/ 24 h 100"/>
                <a:gd name="T6" fmla="*/ 23 w 223"/>
                <a:gd name="T7" fmla="*/ 24 h 100"/>
                <a:gd name="T8" fmla="*/ 46 w 223"/>
                <a:gd name="T9" fmla="*/ 40 h 100"/>
                <a:gd name="T10" fmla="*/ 68 w 223"/>
                <a:gd name="T11" fmla="*/ 40 h 100"/>
                <a:gd name="T12" fmla="*/ 76 w 223"/>
                <a:gd name="T13" fmla="*/ 40 h 100"/>
                <a:gd name="T14" fmla="*/ 83 w 223"/>
                <a:gd name="T15" fmla="*/ 31 h 100"/>
                <a:gd name="T16" fmla="*/ 76 w 223"/>
                <a:gd name="T17" fmla="*/ 24 h 100"/>
                <a:gd name="T18" fmla="*/ 68 w 223"/>
                <a:gd name="T19" fmla="*/ 15 h 100"/>
                <a:gd name="T20" fmla="*/ 60 w 223"/>
                <a:gd name="T21" fmla="*/ 15 h 100"/>
                <a:gd name="T22" fmla="*/ 53 w 223"/>
                <a:gd name="T23" fmla="*/ 15 h 100"/>
                <a:gd name="T24" fmla="*/ 53 w 223"/>
                <a:gd name="T25" fmla="*/ 7 h 100"/>
                <a:gd name="T26" fmla="*/ 53 w 223"/>
                <a:gd name="T27" fmla="*/ 0 h 100"/>
                <a:gd name="T28" fmla="*/ 68 w 223"/>
                <a:gd name="T29" fmla="*/ 0 h 100"/>
                <a:gd name="T30" fmla="*/ 83 w 223"/>
                <a:gd name="T31" fmla="*/ 0 h 100"/>
                <a:gd name="T32" fmla="*/ 99 w 223"/>
                <a:gd name="T33" fmla="*/ 15 h 100"/>
                <a:gd name="T34" fmla="*/ 106 w 223"/>
                <a:gd name="T35" fmla="*/ 31 h 100"/>
                <a:gd name="T36" fmla="*/ 99 w 223"/>
                <a:gd name="T37" fmla="*/ 48 h 100"/>
                <a:gd name="T38" fmla="*/ 91 w 223"/>
                <a:gd name="T39" fmla="*/ 55 h 100"/>
                <a:gd name="T40" fmla="*/ 68 w 223"/>
                <a:gd name="T41" fmla="*/ 55 h 100"/>
                <a:gd name="T42" fmla="*/ 38 w 223"/>
                <a:gd name="T43" fmla="*/ 48 h 100"/>
                <a:gd name="T44" fmla="*/ 0 w 223"/>
                <a:gd name="T45" fmla="*/ 31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" name="Freeform 150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31 h 100"/>
                <a:gd name="T2" fmla="*/ 0 w 223"/>
                <a:gd name="T3" fmla="*/ 24 h 100"/>
                <a:gd name="T4" fmla="*/ 0 w 223"/>
                <a:gd name="T5" fmla="*/ 24 h 100"/>
                <a:gd name="T6" fmla="*/ 15 w 223"/>
                <a:gd name="T7" fmla="*/ 24 h 100"/>
                <a:gd name="T8" fmla="*/ 23 w 223"/>
                <a:gd name="T9" fmla="*/ 24 h 100"/>
                <a:gd name="T10" fmla="*/ 46 w 223"/>
                <a:gd name="T11" fmla="*/ 40 h 100"/>
                <a:gd name="T12" fmla="*/ 68 w 223"/>
                <a:gd name="T13" fmla="*/ 40 h 100"/>
                <a:gd name="T14" fmla="*/ 76 w 223"/>
                <a:gd name="T15" fmla="*/ 40 h 100"/>
                <a:gd name="T16" fmla="*/ 83 w 223"/>
                <a:gd name="T17" fmla="*/ 31 h 100"/>
                <a:gd name="T18" fmla="*/ 76 w 223"/>
                <a:gd name="T19" fmla="*/ 24 h 100"/>
                <a:gd name="T20" fmla="*/ 68 w 223"/>
                <a:gd name="T21" fmla="*/ 15 h 100"/>
                <a:gd name="T22" fmla="*/ 60 w 223"/>
                <a:gd name="T23" fmla="*/ 15 h 100"/>
                <a:gd name="T24" fmla="*/ 53 w 223"/>
                <a:gd name="T25" fmla="*/ 15 h 100"/>
                <a:gd name="T26" fmla="*/ 53 w 223"/>
                <a:gd name="T27" fmla="*/ 7 h 100"/>
                <a:gd name="T28" fmla="*/ 53 w 223"/>
                <a:gd name="T29" fmla="*/ 0 h 100"/>
                <a:gd name="T30" fmla="*/ 68 w 223"/>
                <a:gd name="T31" fmla="*/ 0 h 100"/>
                <a:gd name="T32" fmla="*/ 83 w 223"/>
                <a:gd name="T33" fmla="*/ 0 h 100"/>
                <a:gd name="T34" fmla="*/ 99 w 223"/>
                <a:gd name="T35" fmla="*/ 15 h 100"/>
                <a:gd name="T36" fmla="*/ 106 w 223"/>
                <a:gd name="T37" fmla="*/ 31 h 100"/>
                <a:gd name="T38" fmla="*/ 99 w 223"/>
                <a:gd name="T39" fmla="*/ 48 h 100"/>
                <a:gd name="T40" fmla="*/ 91 w 223"/>
                <a:gd name="T41" fmla="*/ 55 h 100"/>
                <a:gd name="T42" fmla="*/ 68 w 223"/>
                <a:gd name="T43" fmla="*/ 55 h 100"/>
                <a:gd name="T44" fmla="*/ 38 w 223"/>
                <a:gd name="T45" fmla="*/ 48 h 100"/>
                <a:gd name="T46" fmla="*/ 0 w 223"/>
                <a:gd name="T47" fmla="*/ 31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" name="Freeform 151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8 w 176"/>
                <a:gd name="T1" fmla="*/ 56 h 146"/>
                <a:gd name="T2" fmla="*/ 0 w 176"/>
                <a:gd name="T3" fmla="*/ 39 h 146"/>
                <a:gd name="T4" fmla="*/ 8 w 176"/>
                <a:gd name="T5" fmla="*/ 16 h 146"/>
                <a:gd name="T6" fmla="*/ 22 w 176"/>
                <a:gd name="T7" fmla="*/ 9 h 146"/>
                <a:gd name="T8" fmla="*/ 44 w 176"/>
                <a:gd name="T9" fmla="*/ 0 h 146"/>
                <a:gd name="T10" fmla="*/ 59 w 176"/>
                <a:gd name="T11" fmla="*/ 0 h 146"/>
                <a:gd name="T12" fmla="*/ 74 w 176"/>
                <a:gd name="T13" fmla="*/ 9 h 146"/>
                <a:gd name="T14" fmla="*/ 81 w 176"/>
                <a:gd name="T15" fmla="*/ 32 h 146"/>
                <a:gd name="T16" fmla="*/ 74 w 176"/>
                <a:gd name="T17" fmla="*/ 39 h 146"/>
                <a:gd name="T18" fmla="*/ 66 w 176"/>
                <a:gd name="T19" fmla="*/ 48 h 146"/>
                <a:gd name="T20" fmla="*/ 59 w 176"/>
                <a:gd name="T21" fmla="*/ 48 h 146"/>
                <a:gd name="T22" fmla="*/ 59 w 176"/>
                <a:gd name="T23" fmla="*/ 32 h 146"/>
                <a:gd name="T24" fmla="*/ 59 w 176"/>
                <a:gd name="T25" fmla="*/ 24 h 146"/>
                <a:gd name="T26" fmla="*/ 52 w 176"/>
                <a:gd name="T27" fmla="*/ 16 h 146"/>
                <a:gd name="T28" fmla="*/ 44 w 176"/>
                <a:gd name="T29" fmla="*/ 16 h 146"/>
                <a:gd name="T30" fmla="*/ 37 w 176"/>
                <a:gd name="T31" fmla="*/ 24 h 146"/>
                <a:gd name="T32" fmla="*/ 30 w 176"/>
                <a:gd name="T33" fmla="*/ 32 h 146"/>
                <a:gd name="T34" fmla="*/ 22 w 176"/>
                <a:gd name="T35" fmla="*/ 48 h 146"/>
                <a:gd name="T36" fmla="*/ 30 w 176"/>
                <a:gd name="T37" fmla="*/ 56 h 146"/>
                <a:gd name="T38" fmla="*/ 44 w 176"/>
                <a:gd name="T39" fmla="*/ 56 h 146"/>
                <a:gd name="T40" fmla="*/ 52 w 176"/>
                <a:gd name="T41" fmla="*/ 56 h 146"/>
                <a:gd name="T42" fmla="*/ 52 w 176"/>
                <a:gd name="T43" fmla="*/ 72 h 146"/>
                <a:gd name="T44" fmla="*/ 44 w 176"/>
                <a:gd name="T45" fmla="*/ 72 h 146"/>
                <a:gd name="T46" fmla="*/ 37 w 176"/>
                <a:gd name="T47" fmla="*/ 80 h 146"/>
                <a:gd name="T48" fmla="*/ 22 w 176"/>
                <a:gd name="T49" fmla="*/ 80 h 146"/>
                <a:gd name="T50" fmla="*/ 15 w 176"/>
                <a:gd name="T51" fmla="*/ 72 h 146"/>
                <a:gd name="T52" fmla="*/ 8 w 176"/>
                <a:gd name="T53" fmla="*/ 56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152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8 w 176"/>
                <a:gd name="T1" fmla="*/ 56 h 146"/>
                <a:gd name="T2" fmla="*/ 0 w 176"/>
                <a:gd name="T3" fmla="*/ 39 h 146"/>
                <a:gd name="T4" fmla="*/ 8 w 176"/>
                <a:gd name="T5" fmla="*/ 16 h 146"/>
                <a:gd name="T6" fmla="*/ 22 w 176"/>
                <a:gd name="T7" fmla="*/ 9 h 146"/>
                <a:gd name="T8" fmla="*/ 44 w 176"/>
                <a:gd name="T9" fmla="*/ 0 h 146"/>
                <a:gd name="T10" fmla="*/ 59 w 176"/>
                <a:gd name="T11" fmla="*/ 0 h 146"/>
                <a:gd name="T12" fmla="*/ 74 w 176"/>
                <a:gd name="T13" fmla="*/ 9 h 146"/>
                <a:gd name="T14" fmla="*/ 81 w 176"/>
                <a:gd name="T15" fmla="*/ 32 h 146"/>
                <a:gd name="T16" fmla="*/ 74 w 176"/>
                <a:gd name="T17" fmla="*/ 39 h 146"/>
                <a:gd name="T18" fmla="*/ 66 w 176"/>
                <a:gd name="T19" fmla="*/ 48 h 146"/>
                <a:gd name="T20" fmla="*/ 59 w 176"/>
                <a:gd name="T21" fmla="*/ 48 h 146"/>
                <a:gd name="T22" fmla="*/ 59 w 176"/>
                <a:gd name="T23" fmla="*/ 32 h 146"/>
                <a:gd name="T24" fmla="*/ 59 w 176"/>
                <a:gd name="T25" fmla="*/ 24 h 146"/>
                <a:gd name="T26" fmla="*/ 52 w 176"/>
                <a:gd name="T27" fmla="*/ 16 h 146"/>
                <a:gd name="T28" fmla="*/ 44 w 176"/>
                <a:gd name="T29" fmla="*/ 16 h 146"/>
                <a:gd name="T30" fmla="*/ 37 w 176"/>
                <a:gd name="T31" fmla="*/ 24 h 146"/>
                <a:gd name="T32" fmla="*/ 30 w 176"/>
                <a:gd name="T33" fmla="*/ 32 h 146"/>
                <a:gd name="T34" fmla="*/ 22 w 176"/>
                <a:gd name="T35" fmla="*/ 48 h 146"/>
                <a:gd name="T36" fmla="*/ 30 w 176"/>
                <a:gd name="T37" fmla="*/ 56 h 146"/>
                <a:gd name="T38" fmla="*/ 30 w 176"/>
                <a:gd name="T39" fmla="*/ 56 h 146"/>
                <a:gd name="T40" fmla="*/ 44 w 176"/>
                <a:gd name="T41" fmla="*/ 56 h 146"/>
                <a:gd name="T42" fmla="*/ 44 w 176"/>
                <a:gd name="T43" fmla="*/ 56 h 146"/>
                <a:gd name="T44" fmla="*/ 52 w 176"/>
                <a:gd name="T45" fmla="*/ 56 h 146"/>
                <a:gd name="T46" fmla="*/ 52 w 176"/>
                <a:gd name="T47" fmla="*/ 72 h 146"/>
                <a:gd name="T48" fmla="*/ 44 w 176"/>
                <a:gd name="T49" fmla="*/ 72 h 146"/>
                <a:gd name="T50" fmla="*/ 37 w 176"/>
                <a:gd name="T51" fmla="*/ 80 h 146"/>
                <a:gd name="T52" fmla="*/ 22 w 176"/>
                <a:gd name="T53" fmla="*/ 80 h 146"/>
                <a:gd name="T54" fmla="*/ 15 w 176"/>
                <a:gd name="T55" fmla="*/ 72 h 146"/>
                <a:gd name="T56" fmla="*/ 8 w 176"/>
                <a:gd name="T57" fmla="*/ 56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" name="Freeform 153"/>
            <p:cNvSpPr>
              <a:spLocks/>
            </p:cNvSpPr>
            <p:nvPr/>
          </p:nvSpPr>
          <p:spPr bwMode="auto">
            <a:xfrm>
              <a:off x="10650" y="13820"/>
              <a:ext cx="22" cy="1497"/>
            </a:xfrm>
            <a:custGeom>
              <a:avLst/>
              <a:gdLst>
                <a:gd name="T0" fmla="*/ 0 w 48"/>
                <a:gd name="T1" fmla="*/ 1489 h 2695"/>
                <a:gd name="T2" fmla="*/ 7 w 48"/>
                <a:gd name="T3" fmla="*/ 81 h 2695"/>
                <a:gd name="T4" fmla="*/ 7 w 48"/>
                <a:gd name="T5" fmla="*/ 41 h 2695"/>
                <a:gd name="T6" fmla="*/ 7 w 48"/>
                <a:gd name="T7" fmla="*/ 17 h 2695"/>
                <a:gd name="T8" fmla="*/ 15 w 48"/>
                <a:gd name="T9" fmla="*/ 0 h 2695"/>
                <a:gd name="T10" fmla="*/ 22 w 48"/>
                <a:gd name="T11" fmla="*/ 89 h 2695"/>
                <a:gd name="T12" fmla="*/ 15 w 48"/>
                <a:gd name="T13" fmla="*/ 1497 h 2695"/>
                <a:gd name="T14" fmla="*/ 7 w 48"/>
                <a:gd name="T15" fmla="*/ 1497 h 2695"/>
                <a:gd name="T16" fmla="*/ 0 w 48"/>
                <a:gd name="T17" fmla="*/ 1497 h 2695"/>
                <a:gd name="T18" fmla="*/ 0 w 48"/>
                <a:gd name="T19" fmla="*/ 1489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" name="Freeform 154"/>
            <p:cNvSpPr>
              <a:spLocks/>
            </p:cNvSpPr>
            <p:nvPr/>
          </p:nvSpPr>
          <p:spPr bwMode="auto">
            <a:xfrm>
              <a:off x="10688" y="13780"/>
              <a:ext cx="23" cy="1537"/>
            </a:xfrm>
            <a:custGeom>
              <a:avLst/>
              <a:gdLst>
                <a:gd name="T0" fmla="*/ 0 w 48"/>
                <a:gd name="T1" fmla="*/ 0 h 2767"/>
                <a:gd name="T2" fmla="*/ 23 w 48"/>
                <a:gd name="T3" fmla="*/ 8 h 2767"/>
                <a:gd name="T4" fmla="*/ 23 w 48"/>
                <a:gd name="T5" fmla="*/ 16 h 2767"/>
                <a:gd name="T6" fmla="*/ 23 w 48"/>
                <a:gd name="T7" fmla="*/ 24 h 2767"/>
                <a:gd name="T8" fmla="*/ 23 w 48"/>
                <a:gd name="T9" fmla="*/ 48 h 2767"/>
                <a:gd name="T10" fmla="*/ 23 w 48"/>
                <a:gd name="T11" fmla="*/ 72 h 2767"/>
                <a:gd name="T12" fmla="*/ 23 w 48"/>
                <a:gd name="T13" fmla="*/ 105 h 2767"/>
                <a:gd name="T14" fmla="*/ 23 w 48"/>
                <a:gd name="T15" fmla="*/ 145 h 2767"/>
                <a:gd name="T16" fmla="*/ 23 w 48"/>
                <a:gd name="T17" fmla="*/ 193 h 2767"/>
                <a:gd name="T18" fmla="*/ 23 w 48"/>
                <a:gd name="T19" fmla="*/ 241 h 2767"/>
                <a:gd name="T20" fmla="*/ 23 w 48"/>
                <a:gd name="T21" fmla="*/ 298 h 2767"/>
                <a:gd name="T22" fmla="*/ 23 w 48"/>
                <a:gd name="T23" fmla="*/ 362 h 2767"/>
                <a:gd name="T24" fmla="*/ 23 w 48"/>
                <a:gd name="T25" fmla="*/ 490 h 2767"/>
                <a:gd name="T26" fmla="*/ 23 w 48"/>
                <a:gd name="T27" fmla="*/ 628 h 2767"/>
                <a:gd name="T28" fmla="*/ 23 w 48"/>
                <a:gd name="T29" fmla="*/ 764 h 2767"/>
                <a:gd name="T30" fmla="*/ 23 w 48"/>
                <a:gd name="T31" fmla="*/ 902 h 2767"/>
                <a:gd name="T32" fmla="*/ 23 w 48"/>
                <a:gd name="T33" fmla="*/ 1038 h 2767"/>
                <a:gd name="T34" fmla="*/ 23 w 48"/>
                <a:gd name="T35" fmla="*/ 1167 h 2767"/>
                <a:gd name="T36" fmla="*/ 15 w 48"/>
                <a:gd name="T37" fmla="*/ 1223 h 2767"/>
                <a:gd name="T38" fmla="*/ 15 w 48"/>
                <a:gd name="T39" fmla="*/ 1279 h 2767"/>
                <a:gd name="T40" fmla="*/ 15 w 48"/>
                <a:gd name="T41" fmla="*/ 1335 h 2767"/>
                <a:gd name="T42" fmla="*/ 15 w 48"/>
                <a:gd name="T43" fmla="*/ 1384 h 2767"/>
                <a:gd name="T44" fmla="*/ 15 w 48"/>
                <a:gd name="T45" fmla="*/ 1416 h 2767"/>
                <a:gd name="T46" fmla="*/ 15 w 48"/>
                <a:gd name="T47" fmla="*/ 1456 h 2767"/>
                <a:gd name="T48" fmla="*/ 15 w 48"/>
                <a:gd name="T49" fmla="*/ 1480 h 2767"/>
                <a:gd name="T50" fmla="*/ 15 w 48"/>
                <a:gd name="T51" fmla="*/ 1504 h 2767"/>
                <a:gd name="T52" fmla="*/ 15 w 48"/>
                <a:gd name="T53" fmla="*/ 1513 h 2767"/>
                <a:gd name="T54" fmla="*/ 15 w 48"/>
                <a:gd name="T55" fmla="*/ 1521 h 2767"/>
                <a:gd name="T56" fmla="*/ 0 w 48"/>
                <a:gd name="T57" fmla="*/ 1537 h 2767"/>
                <a:gd name="T58" fmla="*/ 0 w 48"/>
                <a:gd name="T59" fmla="*/ 1529 h 2767"/>
                <a:gd name="T60" fmla="*/ 0 w 48"/>
                <a:gd name="T61" fmla="*/ 1513 h 2767"/>
                <a:gd name="T62" fmla="*/ 0 w 48"/>
                <a:gd name="T63" fmla="*/ 1497 h 2767"/>
                <a:gd name="T64" fmla="*/ 0 w 48"/>
                <a:gd name="T65" fmla="*/ 1464 h 2767"/>
                <a:gd name="T66" fmla="*/ 0 w 48"/>
                <a:gd name="T67" fmla="*/ 1432 h 2767"/>
                <a:gd name="T68" fmla="*/ 0 w 48"/>
                <a:gd name="T69" fmla="*/ 1392 h 2767"/>
                <a:gd name="T70" fmla="*/ 0 w 48"/>
                <a:gd name="T71" fmla="*/ 1344 h 2767"/>
                <a:gd name="T72" fmla="*/ 0 w 48"/>
                <a:gd name="T73" fmla="*/ 1296 h 2767"/>
                <a:gd name="T74" fmla="*/ 0 w 48"/>
                <a:gd name="T75" fmla="*/ 1239 h 2767"/>
                <a:gd name="T76" fmla="*/ 0 w 48"/>
                <a:gd name="T77" fmla="*/ 1175 h 2767"/>
                <a:gd name="T78" fmla="*/ 0 w 48"/>
                <a:gd name="T79" fmla="*/ 1046 h 2767"/>
                <a:gd name="T80" fmla="*/ 0 w 48"/>
                <a:gd name="T81" fmla="*/ 909 h 2767"/>
                <a:gd name="T82" fmla="*/ 0 w 48"/>
                <a:gd name="T83" fmla="*/ 764 h 2767"/>
                <a:gd name="T84" fmla="*/ 0 w 48"/>
                <a:gd name="T85" fmla="*/ 619 h 2767"/>
                <a:gd name="T86" fmla="*/ 0 w 48"/>
                <a:gd name="T87" fmla="*/ 482 h 2767"/>
                <a:gd name="T88" fmla="*/ 0 w 48"/>
                <a:gd name="T89" fmla="*/ 354 h 2767"/>
                <a:gd name="T90" fmla="*/ 0 w 48"/>
                <a:gd name="T91" fmla="*/ 298 h 2767"/>
                <a:gd name="T92" fmla="*/ 0 w 48"/>
                <a:gd name="T93" fmla="*/ 233 h 2767"/>
                <a:gd name="T94" fmla="*/ 0 w 48"/>
                <a:gd name="T95" fmla="*/ 184 h 2767"/>
                <a:gd name="T96" fmla="*/ 0 w 48"/>
                <a:gd name="T97" fmla="*/ 137 h 2767"/>
                <a:gd name="T98" fmla="*/ 0 w 48"/>
                <a:gd name="T99" fmla="*/ 97 h 2767"/>
                <a:gd name="T100" fmla="*/ 0 w 48"/>
                <a:gd name="T101" fmla="*/ 64 h 2767"/>
                <a:gd name="T102" fmla="*/ 0 w 48"/>
                <a:gd name="T103" fmla="*/ 32 h 2767"/>
                <a:gd name="T104" fmla="*/ 0 w 48"/>
                <a:gd name="T105" fmla="*/ 16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" name="Freeform 155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23 w 288"/>
                <a:gd name="T1" fmla="*/ 81 h 158"/>
                <a:gd name="T2" fmla="*/ 30 w 288"/>
                <a:gd name="T3" fmla="*/ 56 h 158"/>
                <a:gd name="T4" fmla="*/ 30 w 288"/>
                <a:gd name="T5" fmla="*/ 49 h 158"/>
                <a:gd name="T6" fmla="*/ 30 w 288"/>
                <a:gd name="T7" fmla="*/ 32 h 158"/>
                <a:gd name="T8" fmla="*/ 23 w 288"/>
                <a:gd name="T9" fmla="*/ 32 h 158"/>
                <a:gd name="T10" fmla="*/ 16 w 288"/>
                <a:gd name="T11" fmla="*/ 32 h 158"/>
                <a:gd name="T12" fmla="*/ 8 w 288"/>
                <a:gd name="T13" fmla="*/ 40 h 158"/>
                <a:gd name="T14" fmla="*/ 0 w 288"/>
                <a:gd name="T15" fmla="*/ 32 h 158"/>
                <a:gd name="T16" fmla="*/ 8 w 288"/>
                <a:gd name="T17" fmla="*/ 16 h 158"/>
                <a:gd name="T18" fmla="*/ 16 w 288"/>
                <a:gd name="T19" fmla="*/ 7 h 158"/>
                <a:gd name="T20" fmla="*/ 23 w 288"/>
                <a:gd name="T21" fmla="*/ 7 h 158"/>
                <a:gd name="T22" fmla="*/ 30 w 288"/>
                <a:gd name="T23" fmla="*/ 7 h 158"/>
                <a:gd name="T24" fmla="*/ 39 w 288"/>
                <a:gd name="T25" fmla="*/ 16 h 158"/>
                <a:gd name="T26" fmla="*/ 46 w 288"/>
                <a:gd name="T27" fmla="*/ 24 h 158"/>
                <a:gd name="T28" fmla="*/ 46 w 288"/>
                <a:gd name="T29" fmla="*/ 40 h 158"/>
                <a:gd name="T30" fmla="*/ 46 w 288"/>
                <a:gd name="T31" fmla="*/ 65 h 158"/>
                <a:gd name="T32" fmla="*/ 77 w 288"/>
                <a:gd name="T33" fmla="*/ 56 h 158"/>
                <a:gd name="T34" fmla="*/ 107 w 288"/>
                <a:gd name="T35" fmla="*/ 56 h 158"/>
                <a:gd name="T36" fmla="*/ 114 w 288"/>
                <a:gd name="T37" fmla="*/ 40 h 158"/>
                <a:gd name="T38" fmla="*/ 114 w 288"/>
                <a:gd name="T39" fmla="*/ 32 h 158"/>
                <a:gd name="T40" fmla="*/ 114 w 288"/>
                <a:gd name="T41" fmla="*/ 24 h 158"/>
                <a:gd name="T42" fmla="*/ 107 w 288"/>
                <a:gd name="T43" fmla="*/ 16 h 158"/>
                <a:gd name="T44" fmla="*/ 99 w 288"/>
                <a:gd name="T45" fmla="*/ 24 h 158"/>
                <a:gd name="T46" fmla="*/ 91 w 288"/>
                <a:gd name="T47" fmla="*/ 32 h 158"/>
                <a:gd name="T48" fmla="*/ 84 w 288"/>
                <a:gd name="T49" fmla="*/ 32 h 158"/>
                <a:gd name="T50" fmla="*/ 77 w 288"/>
                <a:gd name="T51" fmla="*/ 32 h 158"/>
                <a:gd name="T52" fmla="*/ 77 w 288"/>
                <a:gd name="T53" fmla="*/ 24 h 158"/>
                <a:gd name="T54" fmla="*/ 84 w 288"/>
                <a:gd name="T55" fmla="*/ 16 h 158"/>
                <a:gd name="T56" fmla="*/ 91 w 288"/>
                <a:gd name="T57" fmla="*/ 7 h 158"/>
                <a:gd name="T58" fmla="*/ 107 w 288"/>
                <a:gd name="T59" fmla="*/ 0 h 158"/>
                <a:gd name="T60" fmla="*/ 114 w 288"/>
                <a:gd name="T61" fmla="*/ 0 h 158"/>
                <a:gd name="T62" fmla="*/ 130 w 288"/>
                <a:gd name="T63" fmla="*/ 7 h 158"/>
                <a:gd name="T64" fmla="*/ 137 w 288"/>
                <a:gd name="T65" fmla="*/ 16 h 158"/>
                <a:gd name="T66" fmla="*/ 137 w 288"/>
                <a:gd name="T67" fmla="*/ 40 h 158"/>
                <a:gd name="T68" fmla="*/ 130 w 288"/>
                <a:gd name="T69" fmla="*/ 56 h 158"/>
                <a:gd name="T70" fmla="*/ 107 w 288"/>
                <a:gd name="T71" fmla="*/ 73 h 158"/>
                <a:gd name="T72" fmla="*/ 91 w 288"/>
                <a:gd name="T73" fmla="*/ 81 h 158"/>
                <a:gd name="T74" fmla="*/ 69 w 288"/>
                <a:gd name="T75" fmla="*/ 81 h 158"/>
                <a:gd name="T76" fmla="*/ 46 w 288"/>
                <a:gd name="T77" fmla="*/ 81 h 158"/>
                <a:gd name="T78" fmla="*/ 46 w 288"/>
                <a:gd name="T79" fmla="*/ 73 h 158"/>
                <a:gd name="T80" fmla="*/ 30 w 288"/>
                <a:gd name="T81" fmla="*/ 81 h 158"/>
                <a:gd name="T82" fmla="*/ 30 w 288"/>
                <a:gd name="T83" fmla="*/ 89 h 158"/>
                <a:gd name="T84" fmla="*/ 23 w 288"/>
                <a:gd name="T85" fmla="*/ 81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" name="Freeform 156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23 w 288"/>
                <a:gd name="T1" fmla="*/ 81 h 158"/>
                <a:gd name="T2" fmla="*/ 30 w 288"/>
                <a:gd name="T3" fmla="*/ 56 h 158"/>
                <a:gd name="T4" fmla="*/ 30 w 288"/>
                <a:gd name="T5" fmla="*/ 49 h 158"/>
                <a:gd name="T6" fmla="*/ 30 w 288"/>
                <a:gd name="T7" fmla="*/ 32 h 158"/>
                <a:gd name="T8" fmla="*/ 30 w 288"/>
                <a:gd name="T9" fmla="*/ 32 h 158"/>
                <a:gd name="T10" fmla="*/ 23 w 288"/>
                <a:gd name="T11" fmla="*/ 32 h 158"/>
                <a:gd name="T12" fmla="*/ 16 w 288"/>
                <a:gd name="T13" fmla="*/ 32 h 158"/>
                <a:gd name="T14" fmla="*/ 8 w 288"/>
                <a:gd name="T15" fmla="*/ 40 h 158"/>
                <a:gd name="T16" fmla="*/ 8 w 288"/>
                <a:gd name="T17" fmla="*/ 40 h 158"/>
                <a:gd name="T18" fmla="*/ 0 w 288"/>
                <a:gd name="T19" fmla="*/ 32 h 158"/>
                <a:gd name="T20" fmla="*/ 8 w 288"/>
                <a:gd name="T21" fmla="*/ 16 h 158"/>
                <a:gd name="T22" fmla="*/ 16 w 288"/>
                <a:gd name="T23" fmla="*/ 7 h 158"/>
                <a:gd name="T24" fmla="*/ 23 w 288"/>
                <a:gd name="T25" fmla="*/ 7 h 158"/>
                <a:gd name="T26" fmla="*/ 30 w 288"/>
                <a:gd name="T27" fmla="*/ 7 h 158"/>
                <a:gd name="T28" fmla="*/ 39 w 288"/>
                <a:gd name="T29" fmla="*/ 16 h 158"/>
                <a:gd name="T30" fmla="*/ 46 w 288"/>
                <a:gd name="T31" fmla="*/ 24 h 158"/>
                <a:gd name="T32" fmla="*/ 46 w 288"/>
                <a:gd name="T33" fmla="*/ 40 h 158"/>
                <a:gd name="T34" fmla="*/ 46 w 288"/>
                <a:gd name="T35" fmla="*/ 65 h 158"/>
                <a:gd name="T36" fmla="*/ 77 w 288"/>
                <a:gd name="T37" fmla="*/ 56 h 158"/>
                <a:gd name="T38" fmla="*/ 107 w 288"/>
                <a:gd name="T39" fmla="*/ 56 h 158"/>
                <a:gd name="T40" fmla="*/ 114 w 288"/>
                <a:gd name="T41" fmla="*/ 40 h 158"/>
                <a:gd name="T42" fmla="*/ 114 w 288"/>
                <a:gd name="T43" fmla="*/ 32 h 158"/>
                <a:gd name="T44" fmla="*/ 114 w 288"/>
                <a:gd name="T45" fmla="*/ 24 h 158"/>
                <a:gd name="T46" fmla="*/ 107 w 288"/>
                <a:gd name="T47" fmla="*/ 16 h 158"/>
                <a:gd name="T48" fmla="*/ 99 w 288"/>
                <a:gd name="T49" fmla="*/ 24 h 158"/>
                <a:gd name="T50" fmla="*/ 91 w 288"/>
                <a:gd name="T51" fmla="*/ 32 h 158"/>
                <a:gd name="T52" fmla="*/ 84 w 288"/>
                <a:gd name="T53" fmla="*/ 32 h 158"/>
                <a:gd name="T54" fmla="*/ 77 w 288"/>
                <a:gd name="T55" fmla="*/ 32 h 158"/>
                <a:gd name="T56" fmla="*/ 77 w 288"/>
                <a:gd name="T57" fmla="*/ 24 h 158"/>
                <a:gd name="T58" fmla="*/ 84 w 288"/>
                <a:gd name="T59" fmla="*/ 16 h 158"/>
                <a:gd name="T60" fmla="*/ 91 w 288"/>
                <a:gd name="T61" fmla="*/ 7 h 158"/>
                <a:gd name="T62" fmla="*/ 107 w 288"/>
                <a:gd name="T63" fmla="*/ 0 h 158"/>
                <a:gd name="T64" fmla="*/ 114 w 288"/>
                <a:gd name="T65" fmla="*/ 0 h 158"/>
                <a:gd name="T66" fmla="*/ 130 w 288"/>
                <a:gd name="T67" fmla="*/ 7 h 158"/>
                <a:gd name="T68" fmla="*/ 137 w 288"/>
                <a:gd name="T69" fmla="*/ 16 h 158"/>
                <a:gd name="T70" fmla="*/ 137 w 288"/>
                <a:gd name="T71" fmla="*/ 40 h 158"/>
                <a:gd name="T72" fmla="*/ 130 w 288"/>
                <a:gd name="T73" fmla="*/ 56 h 158"/>
                <a:gd name="T74" fmla="*/ 107 w 288"/>
                <a:gd name="T75" fmla="*/ 73 h 158"/>
                <a:gd name="T76" fmla="*/ 91 w 288"/>
                <a:gd name="T77" fmla="*/ 81 h 158"/>
                <a:gd name="T78" fmla="*/ 69 w 288"/>
                <a:gd name="T79" fmla="*/ 81 h 158"/>
                <a:gd name="T80" fmla="*/ 46 w 288"/>
                <a:gd name="T81" fmla="*/ 81 h 158"/>
                <a:gd name="T82" fmla="*/ 46 w 288"/>
                <a:gd name="T83" fmla="*/ 73 h 158"/>
                <a:gd name="T84" fmla="*/ 30 w 288"/>
                <a:gd name="T85" fmla="*/ 81 h 158"/>
                <a:gd name="T86" fmla="*/ 30 w 288"/>
                <a:gd name="T87" fmla="*/ 89 h 158"/>
                <a:gd name="T88" fmla="*/ 23 w 288"/>
                <a:gd name="T89" fmla="*/ 81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" name="Freeform 157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23 w 112"/>
                <a:gd name="T1" fmla="*/ 56 h 100"/>
                <a:gd name="T2" fmla="*/ 8 w 112"/>
                <a:gd name="T3" fmla="*/ 16 h 100"/>
                <a:gd name="T4" fmla="*/ 0 w 112"/>
                <a:gd name="T5" fmla="*/ 7 h 100"/>
                <a:gd name="T6" fmla="*/ 0 w 112"/>
                <a:gd name="T7" fmla="*/ 0 h 100"/>
                <a:gd name="T8" fmla="*/ 31 w 112"/>
                <a:gd name="T9" fmla="*/ 7 h 100"/>
                <a:gd name="T10" fmla="*/ 54 w 112"/>
                <a:gd name="T11" fmla="*/ 24 h 100"/>
                <a:gd name="T12" fmla="*/ 54 w 112"/>
                <a:gd name="T13" fmla="*/ 31 h 100"/>
                <a:gd name="T14" fmla="*/ 46 w 112"/>
                <a:gd name="T15" fmla="*/ 31 h 100"/>
                <a:gd name="T16" fmla="*/ 39 w 112"/>
                <a:gd name="T17" fmla="*/ 49 h 100"/>
                <a:gd name="T18" fmla="*/ 31 w 112"/>
                <a:gd name="T19" fmla="*/ 56 h 100"/>
                <a:gd name="T20" fmla="*/ 23 w 112"/>
                <a:gd name="T21" fmla="*/ 56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" name="Freeform 158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23 w 112"/>
                <a:gd name="T1" fmla="*/ 56 h 100"/>
                <a:gd name="T2" fmla="*/ 8 w 112"/>
                <a:gd name="T3" fmla="*/ 16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1 w 112"/>
                <a:gd name="T11" fmla="*/ 7 h 100"/>
                <a:gd name="T12" fmla="*/ 54 w 112"/>
                <a:gd name="T13" fmla="*/ 24 h 100"/>
                <a:gd name="T14" fmla="*/ 54 w 112"/>
                <a:gd name="T15" fmla="*/ 31 h 100"/>
                <a:gd name="T16" fmla="*/ 46 w 112"/>
                <a:gd name="T17" fmla="*/ 31 h 100"/>
                <a:gd name="T18" fmla="*/ 39 w 112"/>
                <a:gd name="T19" fmla="*/ 49 h 100"/>
                <a:gd name="T20" fmla="*/ 31 w 112"/>
                <a:gd name="T21" fmla="*/ 56 h 100"/>
                <a:gd name="T22" fmla="*/ 23 w 112"/>
                <a:gd name="T23" fmla="*/ 56 h 100"/>
                <a:gd name="T24" fmla="*/ 23 w 112"/>
                <a:gd name="T25" fmla="*/ 56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" name="Freeform 159"/>
            <p:cNvSpPr>
              <a:spLocks/>
            </p:cNvSpPr>
            <p:nvPr/>
          </p:nvSpPr>
          <p:spPr bwMode="auto">
            <a:xfrm>
              <a:off x="10158" y="15029"/>
              <a:ext cx="113" cy="127"/>
            </a:xfrm>
            <a:custGeom>
              <a:avLst/>
              <a:gdLst>
                <a:gd name="T0" fmla="*/ 0 w 240"/>
                <a:gd name="T1" fmla="*/ 112 h 230"/>
                <a:gd name="T2" fmla="*/ 0 w 240"/>
                <a:gd name="T3" fmla="*/ 103 h 230"/>
                <a:gd name="T4" fmla="*/ 8 w 240"/>
                <a:gd name="T5" fmla="*/ 96 h 230"/>
                <a:gd name="T6" fmla="*/ 23 w 240"/>
                <a:gd name="T7" fmla="*/ 72 h 230"/>
                <a:gd name="T8" fmla="*/ 61 w 240"/>
                <a:gd name="T9" fmla="*/ 31 h 230"/>
                <a:gd name="T10" fmla="*/ 98 w 240"/>
                <a:gd name="T11" fmla="*/ 0 h 230"/>
                <a:gd name="T12" fmla="*/ 106 w 240"/>
                <a:gd name="T13" fmla="*/ 7 h 230"/>
                <a:gd name="T14" fmla="*/ 113 w 240"/>
                <a:gd name="T15" fmla="*/ 15 h 230"/>
                <a:gd name="T16" fmla="*/ 98 w 240"/>
                <a:gd name="T17" fmla="*/ 40 h 230"/>
                <a:gd name="T18" fmla="*/ 76 w 240"/>
                <a:gd name="T19" fmla="*/ 72 h 230"/>
                <a:gd name="T20" fmla="*/ 23 w 240"/>
                <a:gd name="T21" fmla="*/ 120 h 230"/>
                <a:gd name="T22" fmla="*/ 16 w 240"/>
                <a:gd name="T23" fmla="*/ 127 h 230"/>
                <a:gd name="T24" fmla="*/ 8 w 240"/>
                <a:gd name="T25" fmla="*/ 127 h 230"/>
                <a:gd name="T26" fmla="*/ 0 w 240"/>
                <a:gd name="T27" fmla="*/ 11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" name="Freeform 160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88 h 188"/>
                <a:gd name="T2" fmla="*/ 0 w 113"/>
                <a:gd name="T3" fmla="*/ 73 h 188"/>
                <a:gd name="T4" fmla="*/ 0 w 113"/>
                <a:gd name="T5" fmla="*/ 49 h 188"/>
                <a:gd name="T6" fmla="*/ 8 w 113"/>
                <a:gd name="T7" fmla="*/ 49 h 188"/>
                <a:gd name="T8" fmla="*/ 8 w 113"/>
                <a:gd name="T9" fmla="*/ 73 h 188"/>
                <a:gd name="T10" fmla="*/ 15 w 113"/>
                <a:gd name="T11" fmla="*/ 81 h 188"/>
                <a:gd name="T12" fmla="*/ 23 w 113"/>
                <a:gd name="T13" fmla="*/ 81 h 188"/>
                <a:gd name="T14" fmla="*/ 30 w 113"/>
                <a:gd name="T15" fmla="*/ 81 h 188"/>
                <a:gd name="T16" fmla="*/ 38 w 113"/>
                <a:gd name="T17" fmla="*/ 73 h 188"/>
                <a:gd name="T18" fmla="*/ 30 w 113"/>
                <a:gd name="T19" fmla="*/ 57 h 188"/>
                <a:gd name="T20" fmla="*/ 23 w 113"/>
                <a:gd name="T21" fmla="*/ 40 h 188"/>
                <a:gd name="T22" fmla="*/ 8 w 113"/>
                <a:gd name="T23" fmla="*/ 8 h 188"/>
                <a:gd name="T24" fmla="*/ 8 w 113"/>
                <a:gd name="T25" fmla="*/ 0 h 188"/>
                <a:gd name="T26" fmla="*/ 15 w 113"/>
                <a:gd name="T27" fmla="*/ 0 h 188"/>
                <a:gd name="T28" fmla="*/ 30 w 113"/>
                <a:gd name="T29" fmla="*/ 24 h 188"/>
                <a:gd name="T30" fmla="*/ 45 w 113"/>
                <a:gd name="T31" fmla="*/ 49 h 188"/>
                <a:gd name="T32" fmla="*/ 53 w 113"/>
                <a:gd name="T33" fmla="*/ 73 h 188"/>
                <a:gd name="T34" fmla="*/ 45 w 113"/>
                <a:gd name="T35" fmla="*/ 97 h 188"/>
                <a:gd name="T36" fmla="*/ 38 w 113"/>
                <a:gd name="T37" fmla="*/ 105 h 188"/>
                <a:gd name="T38" fmla="*/ 23 w 113"/>
                <a:gd name="T39" fmla="*/ 105 h 188"/>
                <a:gd name="T40" fmla="*/ 8 w 113"/>
                <a:gd name="T41" fmla="*/ 97 h 188"/>
                <a:gd name="T42" fmla="*/ 0 w 113"/>
                <a:gd name="T43" fmla="*/ 8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" name="Freeform 161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88 h 188"/>
                <a:gd name="T2" fmla="*/ 0 w 113"/>
                <a:gd name="T3" fmla="*/ 73 h 188"/>
                <a:gd name="T4" fmla="*/ 0 w 113"/>
                <a:gd name="T5" fmla="*/ 49 h 188"/>
                <a:gd name="T6" fmla="*/ 8 w 113"/>
                <a:gd name="T7" fmla="*/ 49 h 188"/>
                <a:gd name="T8" fmla="*/ 8 w 113"/>
                <a:gd name="T9" fmla="*/ 73 h 188"/>
                <a:gd name="T10" fmla="*/ 15 w 113"/>
                <a:gd name="T11" fmla="*/ 81 h 188"/>
                <a:gd name="T12" fmla="*/ 23 w 113"/>
                <a:gd name="T13" fmla="*/ 81 h 188"/>
                <a:gd name="T14" fmla="*/ 30 w 113"/>
                <a:gd name="T15" fmla="*/ 81 h 188"/>
                <a:gd name="T16" fmla="*/ 38 w 113"/>
                <a:gd name="T17" fmla="*/ 73 h 188"/>
                <a:gd name="T18" fmla="*/ 30 w 113"/>
                <a:gd name="T19" fmla="*/ 57 h 188"/>
                <a:gd name="T20" fmla="*/ 23 w 113"/>
                <a:gd name="T21" fmla="*/ 40 h 188"/>
                <a:gd name="T22" fmla="*/ 8 w 113"/>
                <a:gd name="T23" fmla="*/ 8 h 188"/>
                <a:gd name="T24" fmla="*/ 8 w 113"/>
                <a:gd name="T25" fmla="*/ 0 h 188"/>
                <a:gd name="T26" fmla="*/ 15 w 113"/>
                <a:gd name="T27" fmla="*/ 0 h 188"/>
                <a:gd name="T28" fmla="*/ 30 w 113"/>
                <a:gd name="T29" fmla="*/ 24 h 188"/>
                <a:gd name="T30" fmla="*/ 45 w 113"/>
                <a:gd name="T31" fmla="*/ 49 h 188"/>
                <a:gd name="T32" fmla="*/ 53 w 113"/>
                <a:gd name="T33" fmla="*/ 73 h 188"/>
                <a:gd name="T34" fmla="*/ 45 w 113"/>
                <a:gd name="T35" fmla="*/ 97 h 188"/>
                <a:gd name="T36" fmla="*/ 38 w 113"/>
                <a:gd name="T37" fmla="*/ 105 h 188"/>
                <a:gd name="T38" fmla="*/ 23 w 113"/>
                <a:gd name="T39" fmla="*/ 105 h 188"/>
                <a:gd name="T40" fmla="*/ 8 w 113"/>
                <a:gd name="T41" fmla="*/ 97 h 188"/>
                <a:gd name="T42" fmla="*/ 0 w 113"/>
                <a:gd name="T43" fmla="*/ 8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" name="Freeform 162"/>
            <p:cNvSpPr>
              <a:spLocks/>
            </p:cNvSpPr>
            <p:nvPr/>
          </p:nvSpPr>
          <p:spPr bwMode="auto">
            <a:xfrm>
              <a:off x="10165" y="15037"/>
              <a:ext cx="54" cy="47"/>
            </a:xfrm>
            <a:custGeom>
              <a:avLst/>
              <a:gdLst>
                <a:gd name="T0" fmla="*/ 0 w 112"/>
                <a:gd name="T1" fmla="*/ 47 h 87"/>
                <a:gd name="T2" fmla="*/ 46 w 112"/>
                <a:gd name="T3" fmla="*/ 0 h 87"/>
                <a:gd name="T4" fmla="*/ 54 w 112"/>
                <a:gd name="T5" fmla="*/ 0 h 87"/>
                <a:gd name="T6" fmla="*/ 31 w 112"/>
                <a:gd name="T7" fmla="*/ 32 h 87"/>
                <a:gd name="T8" fmla="*/ 15 w 112"/>
                <a:gd name="T9" fmla="*/ 40 h 87"/>
                <a:gd name="T10" fmla="*/ 0 w 112"/>
                <a:gd name="T11" fmla="*/ 4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" name="Freeform 163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0 w 175"/>
                <a:gd name="T7" fmla="*/ 24 h 100"/>
                <a:gd name="T8" fmla="*/ 46 w 175"/>
                <a:gd name="T9" fmla="*/ 31 h 100"/>
                <a:gd name="T10" fmla="*/ 53 w 175"/>
                <a:gd name="T11" fmla="*/ 31 h 100"/>
                <a:gd name="T12" fmla="*/ 60 w 175"/>
                <a:gd name="T13" fmla="*/ 31 h 100"/>
                <a:gd name="T14" fmla="*/ 68 w 175"/>
                <a:gd name="T15" fmla="*/ 24 h 100"/>
                <a:gd name="T16" fmla="*/ 60 w 175"/>
                <a:gd name="T17" fmla="*/ 15 h 100"/>
                <a:gd name="T18" fmla="*/ 53 w 175"/>
                <a:gd name="T19" fmla="*/ 15 h 100"/>
                <a:gd name="T20" fmla="*/ 53 w 175"/>
                <a:gd name="T21" fmla="*/ 7 h 100"/>
                <a:gd name="T22" fmla="*/ 60 w 175"/>
                <a:gd name="T23" fmla="*/ 0 h 100"/>
                <a:gd name="T24" fmla="*/ 68 w 175"/>
                <a:gd name="T25" fmla="*/ 0 h 100"/>
                <a:gd name="T26" fmla="*/ 83 w 175"/>
                <a:gd name="T27" fmla="*/ 15 h 100"/>
                <a:gd name="T28" fmla="*/ 83 w 175"/>
                <a:gd name="T29" fmla="*/ 31 h 100"/>
                <a:gd name="T30" fmla="*/ 83 w 175"/>
                <a:gd name="T31" fmla="*/ 40 h 100"/>
                <a:gd name="T32" fmla="*/ 76 w 175"/>
                <a:gd name="T33" fmla="*/ 55 h 100"/>
                <a:gd name="T34" fmla="*/ 68 w 175"/>
                <a:gd name="T35" fmla="*/ 55 h 100"/>
                <a:gd name="T36" fmla="*/ 46 w 175"/>
                <a:gd name="T37" fmla="*/ 55 h 100"/>
                <a:gd name="T38" fmla="*/ 23 w 175"/>
                <a:gd name="T39" fmla="*/ 40 h 100"/>
                <a:gd name="T40" fmla="*/ 15 w 175"/>
                <a:gd name="T41" fmla="*/ 24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" name="Freeform 164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0 w 175"/>
                <a:gd name="T7" fmla="*/ 24 h 100"/>
                <a:gd name="T8" fmla="*/ 46 w 175"/>
                <a:gd name="T9" fmla="*/ 31 h 100"/>
                <a:gd name="T10" fmla="*/ 53 w 175"/>
                <a:gd name="T11" fmla="*/ 31 h 100"/>
                <a:gd name="T12" fmla="*/ 60 w 175"/>
                <a:gd name="T13" fmla="*/ 31 h 100"/>
                <a:gd name="T14" fmla="*/ 68 w 175"/>
                <a:gd name="T15" fmla="*/ 24 h 100"/>
                <a:gd name="T16" fmla="*/ 60 w 175"/>
                <a:gd name="T17" fmla="*/ 15 h 100"/>
                <a:gd name="T18" fmla="*/ 53 w 175"/>
                <a:gd name="T19" fmla="*/ 15 h 100"/>
                <a:gd name="T20" fmla="*/ 53 w 175"/>
                <a:gd name="T21" fmla="*/ 7 h 100"/>
                <a:gd name="T22" fmla="*/ 60 w 175"/>
                <a:gd name="T23" fmla="*/ 0 h 100"/>
                <a:gd name="T24" fmla="*/ 68 w 175"/>
                <a:gd name="T25" fmla="*/ 0 h 100"/>
                <a:gd name="T26" fmla="*/ 83 w 175"/>
                <a:gd name="T27" fmla="*/ 15 h 100"/>
                <a:gd name="T28" fmla="*/ 83 w 175"/>
                <a:gd name="T29" fmla="*/ 31 h 100"/>
                <a:gd name="T30" fmla="*/ 83 w 175"/>
                <a:gd name="T31" fmla="*/ 40 h 100"/>
                <a:gd name="T32" fmla="*/ 76 w 175"/>
                <a:gd name="T33" fmla="*/ 55 h 100"/>
                <a:gd name="T34" fmla="*/ 68 w 175"/>
                <a:gd name="T35" fmla="*/ 55 h 100"/>
                <a:gd name="T36" fmla="*/ 46 w 175"/>
                <a:gd name="T37" fmla="*/ 55 h 100"/>
                <a:gd name="T38" fmla="*/ 23 w 175"/>
                <a:gd name="T39" fmla="*/ 40 h 100"/>
                <a:gd name="T40" fmla="*/ 15 w 175"/>
                <a:gd name="T41" fmla="*/ 24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" name="Freeform 165"/>
            <p:cNvSpPr>
              <a:spLocks/>
            </p:cNvSpPr>
            <p:nvPr/>
          </p:nvSpPr>
          <p:spPr bwMode="auto">
            <a:xfrm>
              <a:off x="9863" y="15037"/>
              <a:ext cx="24" cy="47"/>
            </a:xfrm>
            <a:custGeom>
              <a:avLst/>
              <a:gdLst>
                <a:gd name="T0" fmla="*/ 0 w 48"/>
                <a:gd name="T1" fmla="*/ 0 h 87"/>
                <a:gd name="T2" fmla="*/ 16 w 48"/>
                <a:gd name="T3" fmla="*/ 8 h 87"/>
                <a:gd name="T4" fmla="*/ 24 w 48"/>
                <a:gd name="T5" fmla="*/ 16 h 87"/>
                <a:gd name="T6" fmla="*/ 24 w 48"/>
                <a:gd name="T7" fmla="*/ 47 h 87"/>
                <a:gd name="T8" fmla="*/ 0 w 48"/>
                <a:gd name="T9" fmla="*/ 24 h 87"/>
                <a:gd name="T10" fmla="*/ 0 w 48"/>
                <a:gd name="T11" fmla="*/ 16 h 87"/>
                <a:gd name="T12" fmla="*/ 0 w 48"/>
                <a:gd name="T13" fmla="*/ 8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" name="Freeform 166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79 h 161"/>
                <a:gd name="T2" fmla="*/ 0 w 129"/>
                <a:gd name="T3" fmla="*/ 71 h 161"/>
                <a:gd name="T4" fmla="*/ 0 w 129"/>
                <a:gd name="T5" fmla="*/ 55 h 161"/>
                <a:gd name="T6" fmla="*/ 0 w 129"/>
                <a:gd name="T7" fmla="*/ 40 h 161"/>
                <a:gd name="T8" fmla="*/ 8 w 129"/>
                <a:gd name="T9" fmla="*/ 32 h 161"/>
                <a:gd name="T10" fmla="*/ 16 w 129"/>
                <a:gd name="T11" fmla="*/ 32 h 161"/>
                <a:gd name="T12" fmla="*/ 16 w 129"/>
                <a:gd name="T13" fmla="*/ 40 h 161"/>
                <a:gd name="T14" fmla="*/ 16 w 129"/>
                <a:gd name="T15" fmla="*/ 55 h 161"/>
                <a:gd name="T16" fmla="*/ 16 w 129"/>
                <a:gd name="T17" fmla="*/ 71 h 161"/>
                <a:gd name="T18" fmla="*/ 23 w 129"/>
                <a:gd name="T19" fmla="*/ 71 h 161"/>
                <a:gd name="T20" fmla="*/ 30 w 129"/>
                <a:gd name="T21" fmla="*/ 71 h 161"/>
                <a:gd name="T22" fmla="*/ 45 w 129"/>
                <a:gd name="T23" fmla="*/ 55 h 161"/>
                <a:gd name="T24" fmla="*/ 45 w 129"/>
                <a:gd name="T25" fmla="*/ 32 h 161"/>
                <a:gd name="T26" fmla="*/ 45 w 129"/>
                <a:gd name="T27" fmla="*/ 0 h 161"/>
                <a:gd name="T28" fmla="*/ 53 w 129"/>
                <a:gd name="T29" fmla="*/ 0 h 161"/>
                <a:gd name="T30" fmla="*/ 61 w 129"/>
                <a:gd name="T31" fmla="*/ 16 h 161"/>
                <a:gd name="T32" fmla="*/ 61 w 129"/>
                <a:gd name="T33" fmla="*/ 40 h 161"/>
                <a:gd name="T34" fmla="*/ 61 w 129"/>
                <a:gd name="T35" fmla="*/ 55 h 161"/>
                <a:gd name="T36" fmla="*/ 53 w 129"/>
                <a:gd name="T37" fmla="*/ 79 h 161"/>
                <a:gd name="T38" fmla="*/ 38 w 129"/>
                <a:gd name="T39" fmla="*/ 87 h 161"/>
                <a:gd name="T40" fmla="*/ 30 w 129"/>
                <a:gd name="T41" fmla="*/ 87 h 161"/>
                <a:gd name="T42" fmla="*/ 16 w 129"/>
                <a:gd name="T43" fmla="*/ 87 h 161"/>
                <a:gd name="T44" fmla="*/ 0 w 129"/>
                <a:gd name="T45" fmla="*/ 79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" name="Freeform 167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79 h 161"/>
                <a:gd name="T2" fmla="*/ 0 w 129"/>
                <a:gd name="T3" fmla="*/ 71 h 161"/>
                <a:gd name="T4" fmla="*/ 0 w 129"/>
                <a:gd name="T5" fmla="*/ 55 h 161"/>
                <a:gd name="T6" fmla="*/ 0 w 129"/>
                <a:gd name="T7" fmla="*/ 40 h 161"/>
                <a:gd name="T8" fmla="*/ 8 w 129"/>
                <a:gd name="T9" fmla="*/ 32 h 161"/>
                <a:gd name="T10" fmla="*/ 16 w 129"/>
                <a:gd name="T11" fmla="*/ 32 h 161"/>
                <a:gd name="T12" fmla="*/ 16 w 129"/>
                <a:gd name="T13" fmla="*/ 40 h 161"/>
                <a:gd name="T14" fmla="*/ 16 w 129"/>
                <a:gd name="T15" fmla="*/ 55 h 161"/>
                <a:gd name="T16" fmla="*/ 16 w 129"/>
                <a:gd name="T17" fmla="*/ 71 h 161"/>
                <a:gd name="T18" fmla="*/ 23 w 129"/>
                <a:gd name="T19" fmla="*/ 71 h 161"/>
                <a:gd name="T20" fmla="*/ 30 w 129"/>
                <a:gd name="T21" fmla="*/ 71 h 161"/>
                <a:gd name="T22" fmla="*/ 45 w 129"/>
                <a:gd name="T23" fmla="*/ 55 h 161"/>
                <a:gd name="T24" fmla="*/ 45 w 129"/>
                <a:gd name="T25" fmla="*/ 32 h 161"/>
                <a:gd name="T26" fmla="*/ 45 w 129"/>
                <a:gd name="T27" fmla="*/ 0 h 161"/>
                <a:gd name="T28" fmla="*/ 53 w 129"/>
                <a:gd name="T29" fmla="*/ 0 h 161"/>
                <a:gd name="T30" fmla="*/ 53 w 129"/>
                <a:gd name="T31" fmla="*/ 0 h 161"/>
                <a:gd name="T32" fmla="*/ 61 w 129"/>
                <a:gd name="T33" fmla="*/ 16 h 161"/>
                <a:gd name="T34" fmla="*/ 61 w 129"/>
                <a:gd name="T35" fmla="*/ 40 h 161"/>
                <a:gd name="T36" fmla="*/ 61 w 129"/>
                <a:gd name="T37" fmla="*/ 55 h 161"/>
                <a:gd name="T38" fmla="*/ 53 w 129"/>
                <a:gd name="T39" fmla="*/ 79 h 161"/>
                <a:gd name="T40" fmla="*/ 38 w 129"/>
                <a:gd name="T41" fmla="*/ 87 h 161"/>
                <a:gd name="T42" fmla="*/ 30 w 129"/>
                <a:gd name="T43" fmla="*/ 87 h 161"/>
                <a:gd name="T44" fmla="*/ 16 w 129"/>
                <a:gd name="T45" fmla="*/ 87 h 161"/>
                <a:gd name="T46" fmla="*/ 0 w 129"/>
                <a:gd name="T47" fmla="*/ 79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Freeform 168"/>
            <p:cNvSpPr>
              <a:spLocks/>
            </p:cNvSpPr>
            <p:nvPr/>
          </p:nvSpPr>
          <p:spPr bwMode="auto">
            <a:xfrm>
              <a:off x="9787" y="14641"/>
              <a:ext cx="410" cy="427"/>
            </a:xfrm>
            <a:custGeom>
              <a:avLst/>
              <a:gdLst>
                <a:gd name="T0" fmla="*/ 0 w 866"/>
                <a:gd name="T1" fmla="*/ 403 h 768"/>
                <a:gd name="T2" fmla="*/ 23 w 866"/>
                <a:gd name="T3" fmla="*/ 403 h 768"/>
                <a:gd name="T4" fmla="*/ 45 w 866"/>
                <a:gd name="T5" fmla="*/ 387 h 768"/>
                <a:gd name="T6" fmla="*/ 61 w 866"/>
                <a:gd name="T7" fmla="*/ 290 h 768"/>
                <a:gd name="T8" fmla="*/ 122 w 866"/>
                <a:gd name="T9" fmla="*/ 234 h 768"/>
                <a:gd name="T10" fmla="*/ 205 w 866"/>
                <a:gd name="T11" fmla="*/ 241 h 768"/>
                <a:gd name="T12" fmla="*/ 296 w 866"/>
                <a:gd name="T13" fmla="*/ 315 h 768"/>
                <a:gd name="T14" fmla="*/ 220 w 866"/>
                <a:gd name="T15" fmla="*/ 185 h 768"/>
                <a:gd name="T16" fmla="*/ 213 w 866"/>
                <a:gd name="T17" fmla="*/ 121 h 768"/>
                <a:gd name="T18" fmla="*/ 258 w 866"/>
                <a:gd name="T19" fmla="*/ 64 h 768"/>
                <a:gd name="T20" fmla="*/ 326 w 866"/>
                <a:gd name="T21" fmla="*/ 48 h 768"/>
                <a:gd name="T22" fmla="*/ 387 w 866"/>
                <a:gd name="T23" fmla="*/ 24 h 768"/>
                <a:gd name="T24" fmla="*/ 365 w 866"/>
                <a:gd name="T25" fmla="*/ 24 h 768"/>
                <a:gd name="T26" fmla="*/ 394 w 866"/>
                <a:gd name="T27" fmla="*/ 0 h 768"/>
                <a:gd name="T28" fmla="*/ 410 w 866"/>
                <a:gd name="T29" fmla="*/ 17 h 768"/>
                <a:gd name="T30" fmla="*/ 372 w 866"/>
                <a:gd name="T31" fmla="*/ 56 h 768"/>
                <a:gd name="T32" fmla="*/ 334 w 866"/>
                <a:gd name="T33" fmla="*/ 81 h 768"/>
                <a:gd name="T34" fmla="*/ 365 w 866"/>
                <a:gd name="T35" fmla="*/ 105 h 768"/>
                <a:gd name="T36" fmla="*/ 365 w 866"/>
                <a:gd name="T37" fmla="*/ 153 h 768"/>
                <a:gd name="T38" fmla="*/ 311 w 866"/>
                <a:gd name="T39" fmla="*/ 177 h 768"/>
                <a:gd name="T40" fmla="*/ 281 w 866"/>
                <a:gd name="T41" fmla="*/ 153 h 768"/>
                <a:gd name="T42" fmla="*/ 303 w 866"/>
                <a:gd name="T43" fmla="*/ 153 h 768"/>
                <a:gd name="T44" fmla="*/ 326 w 866"/>
                <a:gd name="T45" fmla="*/ 129 h 768"/>
                <a:gd name="T46" fmla="*/ 288 w 866"/>
                <a:gd name="T47" fmla="*/ 96 h 768"/>
                <a:gd name="T48" fmla="*/ 250 w 866"/>
                <a:gd name="T49" fmla="*/ 113 h 768"/>
                <a:gd name="T50" fmla="*/ 243 w 866"/>
                <a:gd name="T51" fmla="*/ 201 h 768"/>
                <a:gd name="T52" fmla="*/ 274 w 866"/>
                <a:gd name="T53" fmla="*/ 258 h 768"/>
                <a:gd name="T54" fmla="*/ 266 w 866"/>
                <a:gd name="T55" fmla="*/ 210 h 768"/>
                <a:gd name="T56" fmla="*/ 258 w 866"/>
                <a:gd name="T57" fmla="*/ 153 h 768"/>
                <a:gd name="T58" fmla="*/ 288 w 866"/>
                <a:gd name="T59" fmla="*/ 250 h 768"/>
                <a:gd name="T60" fmla="*/ 402 w 866"/>
                <a:gd name="T61" fmla="*/ 379 h 768"/>
                <a:gd name="T62" fmla="*/ 250 w 866"/>
                <a:gd name="T63" fmla="*/ 306 h 768"/>
                <a:gd name="T64" fmla="*/ 152 w 866"/>
                <a:gd name="T65" fmla="*/ 274 h 768"/>
                <a:gd name="T66" fmla="*/ 243 w 866"/>
                <a:gd name="T67" fmla="*/ 290 h 768"/>
                <a:gd name="T68" fmla="*/ 220 w 866"/>
                <a:gd name="T69" fmla="*/ 265 h 768"/>
                <a:gd name="T70" fmla="*/ 144 w 866"/>
                <a:gd name="T71" fmla="*/ 250 h 768"/>
                <a:gd name="T72" fmla="*/ 99 w 866"/>
                <a:gd name="T73" fmla="*/ 298 h 768"/>
                <a:gd name="T74" fmla="*/ 122 w 866"/>
                <a:gd name="T75" fmla="*/ 339 h 768"/>
                <a:gd name="T76" fmla="*/ 152 w 866"/>
                <a:gd name="T77" fmla="*/ 322 h 768"/>
                <a:gd name="T78" fmla="*/ 175 w 866"/>
                <a:gd name="T79" fmla="*/ 322 h 768"/>
                <a:gd name="T80" fmla="*/ 159 w 866"/>
                <a:gd name="T81" fmla="*/ 379 h 768"/>
                <a:gd name="T82" fmla="*/ 99 w 866"/>
                <a:gd name="T83" fmla="*/ 387 h 768"/>
                <a:gd name="T84" fmla="*/ 76 w 866"/>
                <a:gd name="T85" fmla="*/ 346 h 768"/>
                <a:gd name="T86" fmla="*/ 61 w 866"/>
                <a:gd name="T87" fmla="*/ 354 h 768"/>
                <a:gd name="T88" fmla="*/ 61 w 866"/>
                <a:gd name="T89" fmla="*/ 394 h 768"/>
                <a:gd name="T90" fmla="*/ 30 w 866"/>
                <a:gd name="T91" fmla="*/ 427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" name="Freeform 169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6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" name="Freeform 170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0 w 17"/>
                <a:gd name="T2" fmla="*/ 6 w 17"/>
                <a:gd name="T3" fmla="*/ 6 w 17"/>
                <a:gd name="T4" fmla="*/ 6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" name="Freeform 171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49 h 102"/>
                <a:gd name="T2" fmla="*/ 23 w 161"/>
                <a:gd name="T3" fmla="*/ 41 h 102"/>
                <a:gd name="T4" fmla="*/ 61 w 161"/>
                <a:gd name="T5" fmla="*/ 0 h 102"/>
                <a:gd name="T6" fmla="*/ 68 w 161"/>
                <a:gd name="T7" fmla="*/ 8 h 102"/>
                <a:gd name="T8" fmla="*/ 76 w 161"/>
                <a:gd name="T9" fmla="*/ 17 h 102"/>
                <a:gd name="T10" fmla="*/ 68 w 161"/>
                <a:gd name="T11" fmla="*/ 41 h 102"/>
                <a:gd name="T12" fmla="*/ 61 w 161"/>
                <a:gd name="T13" fmla="*/ 57 h 102"/>
                <a:gd name="T14" fmla="*/ 45 w 161"/>
                <a:gd name="T15" fmla="*/ 57 h 102"/>
                <a:gd name="T16" fmla="*/ 31 w 161"/>
                <a:gd name="T17" fmla="*/ 57 h 102"/>
                <a:gd name="T18" fmla="*/ 0 w 161"/>
                <a:gd name="T19" fmla="*/ 57 h 102"/>
                <a:gd name="T20" fmla="*/ 0 w 161"/>
                <a:gd name="T21" fmla="*/ 49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" name="Freeform 172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49 h 102"/>
                <a:gd name="T2" fmla="*/ 23 w 161"/>
                <a:gd name="T3" fmla="*/ 41 h 102"/>
                <a:gd name="T4" fmla="*/ 61 w 161"/>
                <a:gd name="T5" fmla="*/ 0 h 102"/>
                <a:gd name="T6" fmla="*/ 68 w 161"/>
                <a:gd name="T7" fmla="*/ 8 h 102"/>
                <a:gd name="T8" fmla="*/ 76 w 161"/>
                <a:gd name="T9" fmla="*/ 17 h 102"/>
                <a:gd name="T10" fmla="*/ 68 w 161"/>
                <a:gd name="T11" fmla="*/ 41 h 102"/>
                <a:gd name="T12" fmla="*/ 61 w 161"/>
                <a:gd name="T13" fmla="*/ 57 h 102"/>
                <a:gd name="T14" fmla="*/ 45 w 161"/>
                <a:gd name="T15" fmla="*/ 57 h 102"/>
                <a:gd name="T16" fmla="*/ 31 w 161"/>
                <a:gd name="T17" fmla="*/ 57 h 102"/>
                <a:gd name="T18" fmla="*/ 0 w 161"/>
                <a:gd name="T19" fmla="*/ 57 h 102"/>
                <a:gd name="T20" fmla="*/ 0 w 161"/>
                <a:gd name="T21" fmla="*/ 49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" name="Freeform 173"/>
            <p:cNvSpPr>
              <a:spLocks/>
            </p:cNvSpPr>
            <p:nvPr/>
          </p:nvSpPr>
          <p:spPr bwMode="auto">
            <a:xfrm>
              <a:off x="10030" y="14963"/>
              <a:ext cx="7" cy="41"/>
            </a:xfrm>
            <a:custGeom>
              <a:avLst/>
              <a:gdLst>
                <a:gd name="T0" fmla="*/ 0 w 15"/>
                <a:gd name="T1" fmla="*/ 0 h 73"/>
                <a:gd name="T2" fmla="*/ 7 w 15"/>
                <a:gd name="T3" fmla="*/ 8 h 73"/>
                <a:gd name="T4" fmla="*/ 7 w 15"/>
                <a:gd name="T5" fmla="*/ 17 h 73"/>
                <a:gd name="T6" fmla="*/ 7 w 15"/>
                <a:gd name="T7" fmla="*/ 33 h 73"/>
                <a:gd name="T8" fmla="*/ 0 w 15"/>
                <a:gd name="T9" fmla="*/ 41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" name="Freeform 174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39 h 87"/>
                <a:gd name="T2" fmla="*/ 0 w 175"/>
                <a:gd name="T3" fmla="*/ 24 h 87"/>
                <a:gd name="T4" fmla="*/ 7 w 175"/>
                <a:gd name="T5" fmla="*/ 16 h 87"/>
                <a:gd name="T6" fmla="*/ 23 w 175"/>
                <a:gd name="T7" fmla="*/ 0 h 87"/>
                <a:gd name="T8" fmla="*/ 37 w 175"/>
                <a:gd name="T9" fmla="*/ 0 h 87"/>
                <a:gd name="T10" fmla="*/ 46 w 175"/>
                <a:gd name="T11" fmla="*/ 8 h 87"/>
                <a:gd name="T12" fmla="*/ 37 w 175"/>
                <a:gd name="T13" fmla="*/ 8 h 87"/>
                <a:gd name="T14" fmla="*/ 23 w 175"/>
                <a:gd name="T15" fmla="*/ 16 h 87"/>
                <a:gd name="T16" fmla="*/ 23 w 175"/>
                <a:gd name="T17" fmla="*/ 24 h 87"/>
                <a:gd name="T18" fmla="*/ 23 w 175"/>
                <a:gd name="T19" fmla="*/ 31 h 87"/>
                <a:gd name="T20" fmla="*/ 37 w 175"/>
                <a:gd name="T21" fmla="*/ 31 h 87"/>
                <a:gd name="T22" fmla="*/ 53 w 175"/>
                <a:gd name="T23" fmla="*/ 24 h 87"/>
                <a:gd name="T24" fmla="*/ 75 w 175"/>
                <a:gd name="T25" fmla="*/ 0 h 87"/>
                <a:gd name="T26" fmla="*/ 83 w 175"/>
                <a:gd name="T27" fmla="*/ 0 h 87"/>
                <a:gd name="T28" fmla="*/ 83 w 175"/>
                <a:gd name="T29" fmla="*/ 8 h 87"/>
                <a:gd name="T30" fmla="*/ 75 w 175"/>
                <a:gd name="T31" fmla="*/ 24 h 87"/>
                <a:gd name="T32" fmla="*/ 68 w 175"/>
                <a:gd name="T33" fmla="*/ 39 h 87"/>
                <a:gd name="T34" fmla="*/ 53 w 175"/>
                <a:gd name="T35" fmla="*/ 47 h 87"/>
                <a:gd name="T36" fmla="*/ 37 w 175"/>
                <a:gd name="T37" fmla="*/ 47 h 87"/>
                <a:gd name="T38" fmla="*/ 15 w 175"/>
                <a:gd name="T39" fmla="*/ 47 h 87"/>
                <a:gd name="T40" fmla="*/ 0 w 175"/>
                <a:gd name="T41" fmla="*/ 39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" name="Freeform 175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39 h 87"/>
                <a:gd name="T2" fmla="*/ 0 w 175"/>
                <a:gd name="T3" fmla="*/ 24 h 87"/>
                <a:gd name="T4" fmla="*/ 7 w 175"/>
                <a:gd name="T5" fmla="*/ 16 h 87"/>
                <a:gd name="T6" fmla="*/ 23 w 175"/>
                <a:gd name="T7" fmla="*/ 0 h 87"/>
                <a:gd name="T8" fmla="*/ 23 w 175"/>
                <a:gd name="T9" fmla="*/ 0 h 87"/>
                <a:gd name="T10" fmla="*/ 37 w 175"/>
                <a:gd name="T11" fmla="*/ 0 h 87"/>
                <a:gd name="T12" fmla="*/ 46 w 175"/>
                <a:gd name="T13" fmla="*/ 8 h 87"/>
                <a:gd name="T14" fmla="*/ 37 w 175"/>
                <a:gd name="T15" fmla="*/ 8 h 87"/>
                <a:gd name="T16" fmla="*/ 23 w 175"/>
                <a:gd name="T17" fmla="*/ 16 h 87"/>
                <a:gd name="T18" fmla="*/ 23 w 175"/>
                <a:gd name="T19" fmla="*/ 24 h 87"/>
                <a:gd name="T20" fmla="*/ 23 w 175"/>
                <a:gd name="T21" fmla="*/ 31 h 87"/>
                <a:gd name="T22" fmla="*/ 37 w 175"/>
                <a:gd name="T23" fmla="*/ 31 h 87"/>
                <a:gd name="T24" fmla="*/ 53 w 175"/>
                <a:gd name="T25" fmla="*/ 24 h 87"/>
                <a:gd name="T26" fmla="*/ 75 w 175"/>
                <a:gd name="T27" fmla="*/ 0 h 87"/>
                <a:gd name="T28" fmla="*/ 83 w 175"/>
                <a:gd name="T29" fmla="*/ 0 h 87"/>
                <a:gd name="T30" fmla="*/ 83 w 175"/>
                <a:gd name="T31" fmla="*/ 8 h 87"/>
                <a:gd name="T32" fmla="*/ 83 w 175"/>
                <a:gd name="T33" fmla="*/ 8 h 87"/>
                <a:gd name="T34" fmla="*/ 75 w 175"/>
                <a:gd name="T35" fmla="*/ 24 h 87"/>
                <a:gd name="T36" fmla="*/ 68 w 175"/>
                <a:gd name="T37" fmla="*/ 39 h 87"/>
                <a:gd name="T38" fmla="*/ 53 w 175"/>
                <a:gd name="T39" fmla="*/ 47 h 87"/>
                <a:gd name="T40" fmla="*/ 37 w 175"/>
                <a:gd name="T41" fmla="*/ 47 h 87"/>
                <a:gd name="T42" fmla="*/ 15 w 175"/>
                <a:gd name="T43" fmla="*/ 47 h 87"/>
                <a:gd name="T44" fmla="*/ 0 w 175"/>
                <a:gd name="T45" fmla="*/ 39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" name="Freeform 176"/>
            <p:cNvSpPr>
              <a:spLocks/>
            </p:cNvSpPr>
            <p:nvPr/>
          </p:nvSpPr>
          <p:spPr bwMode="auto">
            <a:xfrm>
              <a:off x="10581" y="14957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" name="Freeform 177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25 h 87"/>
                <a:gd name="T2" fmla="*/ 0 w 112"/>
                <a:gd name="T3" fmla="*/ 16 h 87"/>
                <a:gd name="T4" fmla="*/ 8 w 112"/>
                <a:gd name="T5" fmla="*/ 0 h 87"/>
                <a:gd name="T6" fmla="*/ 16 w 112"/>
                <a:gd name="T7" fmla="*/ 0 h 87"/>
                <a:gd name="T8" fmla="*/ 16 w 112"/>
                <a:gd name="T9" fmla="*/ 8 h 87"/>
                <a:gd name="T10" fmla="*/ 16 w 112"/>
                <a:gd name="T11" fmla="*/ 16 h 87"/>
                <a:gd name="T12" fmla="*/ 16 w 112"/>
                <a:gd name="T13" fmla="*/ 25 h 87"/>
                <a:gd name="T14" fmla="*/ 16 w 112"/>
                <a:gd name="T15" fmla="*/ 32 h 87"/>
                <a:gd name="T16" fmla="*/ 23 w 112"/>
                <a:gd name="T17" fmla="*/ 32 h 87"/>
                <a:gd name="T18" fmla="*/ 30 w 112"/>
                <a:gd name="T19" fmla="*/ 25 h 87"/>
                <a:gd name="T20" fmla="*/ 38 w 112"/>
                <a:gd name="T21" fmla="*/ 16 h 87"/>
                <a:gd name="T22" fmla="*/ 45 w 112"/>
                <a:gd name="T23" fmla="*/ 16 h 87"/>
                <a:gd name="T24" fmla="*/ 53 w 112"/>
                <a:gd name="T25" fmla="*/ 25 h 87"/>
                <a:gd name="T26" fmla="*/ 45 w 112"/>
                <a:gd name="T27" fmla="*/ 32 h 87"/>
                <a:gd name="T28" fmla="*/ 38 w 112"/>
                <a:gd name="T29" fmla="*/ 41 h 87"/>
                <a:gd name="T30" fmla="*/ 16 w 112"/>
                <a:gd name="T31" fmla="*/ 49 h 87"/>
                <a:gd name="T32" fmla="*/ 8 w 112"/>
                <a:gd name="T33" fmla="*/ 49 h 87"/>
                <a:gd name="T34" fmla="*/ 8 w 112"/>
                <a:gd name="T35" fmla="*/ 41 h 87"/>
                <a:gd name="T36" fmla="*/ 0 w 112"/>
                <a:gd name="T37" fmla="*/ 2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9" name="Freeform 178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25 h 87"/>
                <a:gd name="T2" fmla="*/ 0 w 112"/>
                <a:gd name="T3" fmla="*/ 16 h 87"/>
                <a:gd name="T4" fmla="*/ 8 w 112"/>
                <a:gd name="T5" fmla="*/ 0 h 87"/>
                <a:gd name="T6" fmla="*/ 16 w 112"/>
                <a:gd name="T7" fmla="*/ 0 h 87"/>
                <a:gd name="T8" fmla="*/ 16 w 112"/>
                <a:gd name="T9" fmla="*/ 8 h 87"/>
                <a:gd name="T10" fmla="*/ 16 w 112"/>
                <a:gd name="T11" fmla="*/ 16 h 87"/>
                <a:gd name="T12" fmla="*/ 16 w 112"/>
                <a:gd name="T13" fmla="*/ 25 h 87"/>
                <a:gd name="T14" fmla="*/ 16 w 112"/>
                <a:gd name="T15" fmla="*/ 32 h 87"/>
                <a:gd name="T16" fmla="*/ 23 w 112"/>
                <a:gd name="T17" fmla="*/ 32 h 87"/>
                <a:gd name="T18" fmla="*/ 30 w 112"/>
                <a:gd name="T19" fmla="*/ 25 h 87"/>
                <a:gd name="T20" fmla="*/ 38 w 112"/>
                <a:gd name="T21" fmla="*/ 16 h 87"/>
                <a:gd name="T22" fmla="*/ 45 w 112"/>
                <a:gd name="T23" fmla="*/ 16 h 87"/>
                <a:gd name="T24" fmla="*/ 53 w 112"/>
                <a:gd name="T25" fmla="*/ 25 h 87"/>
                <a:gd name="T26" fmla="*/ 45 w 112"/>
                <a:gd name="T27" fmla="*/ 32 h 87"/>
                <a:gd name="T28" fmla="*/ 38 w 112"/>
                <a:gd name="T29" fmla="*/ 41 h 87"/>
                <a:gd name="T30" fmla="*/ 16 w 112"/>
                <a:gd name="T31" fmla="*/ 49 h 87"/>
                <a:gd name="T32" fmla="*/ 8 w 112"/>
                <a:gd name="T33" fmla="*/ 49 h 87"/>
                <a:gd name="T34" fmla="*/ 8 w 112"/>
                <a:gd name="T35" fmla="*/ 41 h 87"/>
                <a:gd name="T36" fmla="*/ 0 w 112"/>
                <a:gd name="T37" fmla="*/ 2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0" name="Freeform 179"/>
            <p:cNvSpPr>
              <a:spLocks/>
            </p:cNvSpPr>
            <p:nvPr/>
          </p:nvSpPr>
          <p:spPr bwMode="auto">
            <a:xfrm>
              <a:off x="10106" y="14899"/>
              <a:ext cx="22" cy="16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7 w 48"/>
                <a:gd name="T5" fmla="*/ 0 h 28"/>
                <a:gd name="T6" fmla="*/ 22 w 48"/>
                <a:gd name="T7" fmla="*/ 0 h 28"/>
                <a:gd name="T8" fmla="*/ 22 w 48"/>
                <a:gd name="T9" fmla="*/ 7 h 28"/>
                <a:gd name="T10" fmla="*/ 14 w 48"/>
                <a:gd name="T11" fmla="*/ 16 h 28"/>
                <a:gd name="T12" fmla="*/ 7 w 48"/>
                <a:gd name="T13" fmla="*/ 16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" name="Freeform 180"/>
            <p:cNvSpPr>
              <a:spLocks/>
            </p:cNvSpPr>
            <p:nvPr/>
          </p:nvSpPr>
          <p:spPr bwMode="auto">
            <a:xfrm>
              <a:off x="10210" y="13836"/>
              <a:ext cx="409" cy="1055"/>
            </a:xfrm>
            <a:custGeom>
              <a:avLst/>
              <a:gdLst>
                <a:gd name="T0" fmla="*/ 0 w 866"/>
                <a:gd name="T1" fmla="*/ 1047 h 1897"/>
                <a:gd name="T2" fmla="*/ 30 w 866"/>
                <a:gd name="T3" fmla="*/ 1031 h 1897"/>
                <a:gd name="T4" fmla="*/ 68 w 866"/>
                <a:gd name="T5" fmla="*/ 1015 h 1897"/>
                <a:gd name="T6" fmla="*/ 106 w 866"/>
                <a:gd name="T7" fmla="*/ 990 h 1897"/>
                <a:gd name="T8" fmla="*/ 136 w 866"/>
                <a:gd name="T9" fmla="*/ 967 h 1897"/>
                <a:gd name="T10" fmla="*/ 166 w 866"/>
                <a:gd name="T11" fmla="*/ 943 h 1897"/>
                <a:gd name="T12" fmla="*/ 197 w 866"/>
                <a:gd name="T13" fmla="*/ 910 h 1897"/>
                <a:gd name="T14" fmla="*/ 220 w 866"/>
                <a:gd name="T15" fmla="*/ 870 h 1897"/>
                <a:gd name="T16" fmla="*/ 235 w 866"/>
                <a:gd name="T17" fmla="*/ 838 h 1897"/>
                <a:gd name="T18" fmla="*/ 249 w 866"/>
                <a:gd name="T19" fmla="*/ 797 h 1897"/>
                <a:gd name="T20" fmla="*/ 265 w 866"/>
                <a:gd name="T21" fmla="*/ 732 h 1897"/>
                <a:gd name="T22" fmla="*/ 272 w 866"/>
                <a:gd name="T23" fmla="*/ 660 h 1897"/>
                <a:gd name="T24" fmla="*/ 272 w 866"/>
                <a:gd name="T25" fmla="*/ 523 h 1897"/>
                <a:gd name="T26" fmla="*/ 393 w 866"/>
                <a:gd name="T27" fmla="*/ 523 h 1897"/>
                <a:gd name="T28" fmla="*/ 401 w 866"/>
                <a:gd name="T29" fmla="*/ 507 h 1897"/>
                <a:gd name="T30" fmla="*/ 401 w 866"/>
                <a:gd name="T31" fmla="*/ 48 h 1897"/>
                <a:gd name="T32" fmla="*/ 401 w 866"/>
                <a:gd name="T33" fmla="*/ 0 h 1897"/>
                <a:gd name="T34" fmla="*/ 409 w 866"/>
                <a:gd name="T35" fmla="*/ 0 h 1897"/>
                <a:gd name="T36" fmla="*/ 409 w 866"/>
                <a:gd name="T37" fmla="*/ 97 h 1897"/>
                <a:gd name="T38" fmla="*/ 409 w 866"/>
                <a:gd name="T39" fmla="*/ 531 h 1897"/>
                <a:gd name="T40" fmla="*/ 348 w 866"/>
                <a:gd name="T41" fmla="*/ 539 h 1897"/>
                <a:gd name="T42" fmla="*/ 295 w 866"/>
                <a:gd name="T43" fmla="*/ 539 h 1897"/>
                <a:gd name="T44" fmla="*/ 295 w 866"/>
                <a:gd name="T45" fmla="*/ 548 h 1897"/>
                <a:gd name="T46" fmla="*/ 295 w 866"/>
                <a:gd name="T47" fmla="*/ 636 h 1897"/>
                <a:gd name="T48" fmla="*/ 288 w 866"/>
                <a:gd name="T49" fmla="*/ 724 h 1897"/>
                <a:gd name="T50" fmla="*/ 272 w 866"/>
                <a:gd name="T51" fmla="*/ 772 h 1897"/>
                <a:gd name="T52" fmla="*/ 257 w 866"/>
                <a:gd name="T53" fmla="*/ 814 h 1897"/>
                <a:gd name="T54" fmla="*/ 242 w 866"/>
                <a:gd name="T55" fmla="*/ 853 h 1897"/>
                <a:gd name="T56" fmla="*/ 227 w 866"/>
                <a:gd name="T57" fmla="*/ 894 h 1897"/>
                <a:gd name="T58" fmla="*/ 181 w 866"/>
                <a:gd name="T59" fmla="*/ 950 h 1897"/>
                <a:gd name="T60" fmla="*/ 129 w 866"/>
                <a:gd name="T61" fmla="*/ 998 h 1897"/>
                <a:gd name="T62" fmla="*/ 98 w 866"/>
                <a:gd name="T63" fmla="*/ 1015 h 1897"/>
                <a:gd name="T64" fmla="*/ 68 w 866"/>
                <a:gd name="T65" fmla="*/ 1031 h 1897"/>
                <a:gd name="T66" fmla="*/ 37 w 866"/>
                <a:gd name="T67" fmla="*/ 1047 h 1897"/>
                <a:gd name="T68" fmla="*/ 8 w 866"/>
                <a:gd name="T69" fmla="*/ 1055 h 1897"/>
                <a:gd name="T70" fmla="*/ 0 w 866"/>
                <a:gd name="T71" fmla="*/ 1047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2" name="Freeform 181"/>
            <p:cNvSpPr>
              <a:spLocks/>
            </p:cNvSpPr>
            <p:nvPr/>
          </p:nvSpPr>
          <p:spPr bwMode="auto">
            <a:xfrm>
              <a:off x="10083" y="13780"/>
              <a:ext cx="507" cy="1102"/>
            </a:xfrm>
            <a:custGeom>
              <a:avLst/>
              <a:gdLst>
                <a:gd name="T0" fmla="*/ 0 w 1073"/>
                <a:gd name="T1" fmla="*/ 1070 h 1984"/>
                <a:gd name="T2" fmla="*/ 0 w 1073"/>
                <a:gd name="T3" fmla="*/ 1062 h 1984"/>
                <a:gd name="T4" fmla="*/ 45 w 1073"/>
                <a:gd name="T5" fmla="*/ 1062 h 1984"/>
                <a:gd name="T6" fmla="*/ 91 w 1073"/>
                <a:gd name="T7" fmla="*/ 1046 h 1984"/>
                <a:gd name="T8" fmla="*/ 136 w 1073"/>
                <a:gd name="T9" fmla="*/ 1029 h 1984"/>
                <a:gd name="T10" fmla="*/ 181 w 1073"/>
                <a:gd name="T11" fmla="*/ 1014 h 1984"/>
                <a:gd name="T12" fmla="*/ 219 w 1073"/>
                <a:gd name="T13" fmla="*/ 981 h 1984"/>
                <a:gd name="T14" fmla="*/ 258 w 1073"/>
                <a:gd name="T15" fmla="*/ 957 h 1984"/>
                <a:gd name="T16" fmla="*/ 287 w 1073"/>
                <a:gd name="T17" fmla="*/ 917 h 1984"/>
                <a:gd name="T18" fmla="*/ 310 w 1073"/>
                <a:gd name="T19" fmla="*/ 869 h 1984"/>
                <a:gd name="T20" fmla="*/ 326 w 1073"/>
                <a:gd name="T21" fmla="*/ 828 h 1984"/>
                <a:gd name="T22" fmla="*/ 340 w 1073"/>
                <a:gd name="T23" fmla="*/ 788 h 1984"/>
                <a:gd name="T24" fmla="*/ 348 w 1073"/>
                <a:gd name="T25" fmla="*/ 700 h 1984"/>
                <a:gd name="T26" fmla="*/ 348 w 1073"/>
                <a:gd name="T27" fmla="*/ 530 h 1984"/>
                <a:gd name="T28" fmla="*/ 477 w 1073"/>
                <a:gd name="T29" fmla="*/ 523 h 1984"/>
                <a:gd name="T30" fmla="*/ 477 w 1073"/>
                <a:gd name="T31" fmla="*/ 257 h 1984"/>
                <a:gd name="T32" fmla="*/ 484 w 1073"/>
                <a:gd name="T33" fmla="*/ 8 h 1984"/>
                <a:gd name="T34" fmla="*/ 484 w 1073"/>
                <a:gd name="T35" fmla="*/ 0 h 1984"/>
                <a:gd name="T36" fmla="*/ 492 w 1073"/>
                <a:gd name="T37" fmla="*/ 0 h 1984"/>
                <a:gd name="T38" fmla="*/ 499 w 1073"/>
                <a:gd name="T39" fmla="*/ 0 h 1984"/>
                <a:gd name="T40" fmla="*/ 507 w 1073"/>
                <a:gd name="T41" fmla="*/ 16 h 1984"/>
                <a:gd name="T42" fmla="*/ 507 w 1073"/>
                <a:gd name="T43" fmla="*/ 24 h 1984"/>
                <a:gd name="T44" fmla="*/ 507 w 1073"/>
                <a:gd name="T45" fmla="*/ 64 h 1984"/>
                <a:gd name="T46" fmla="*/ 507 w 1073"/>
                <a:gd name="T47" fmla="*/ 555 h 1984"/>
                <a:gd name="T48" fmla="*/ 507 w 1073"/>
                <a:gd name="T49" fmla="*/ 563 h 1984"/>
                <a:gd name="T50" fmla="*/ 386 w 1073"/>
                <a:gd name="T51" fmla="*/ 563 h 1984"/>
                <a:gd name="T52" fmla="*/ 386 w 1073"/>
                <a:gd name="T53" fmla="*/ 572 h 1984"/>
                <a:gd name="T54" fmla="*/ 386 w 1073"/>
                <a:gd name="T55" fmla="*/ 635 h 1984"/>
                <a:gd name="T56" fmla="*/ 386 w 1073"/>
                <a:gd name="T57" fmla="*/ 700 h 1984"/>
                <a:gd name="T58" fmla="*/ 378 w 1073"/>
                <a:gd name="T59" fmla="*/ 764 h 1984"/>
                <a:gd name="T60" fmla="*/ 363 w 1073"/>
                <a:gd name="T61" fmla="*/ 828 h 1984"/>
                <a:gd name="T62" fmla="*/ 340 w 1073"/>
                <a:gd name="T63" fmla="*/ 885 h 1984"/>
                <a:gd name="T64" fmla="*/ 318 w 1073"/>
                <a:gd name="T65" fmla="*/ 941 h 1984"/>
                <a:gd name="T66" fmla="*/ 272 w 1073"/>
                <a:gd name="T67" fmla="*/ 990 h 1984"/>
                <a:gd name="T68" fmla="*/ 249 w 1073"/>
                <a:gd name="T69" fmla="*/ 1014 h 1984"/>
                <a:gd name="T70" fmla="*/ 227 w 1073"/>
                <a:gd name="T71" fmla="*/ 1029 h 1984"/>
                <a:gd name="T72" fmla="*/ 197 w 1073"/>
                <a:gd name="T73" fmla="*/ 1046 h 1984"/>
                <a:gd name="T74" fmla="*/ 174 w 1073"/>
                <a:gd name="T75" fmla="*/ 1062 h 1984"/>
                <a:gd name="T76" fmla="*/ 113 w 1073"/>
                <a:gd name="T77" fmla="*/ 1086 h 1984"/>
                <a:gd name="T78" fmla="*/ 7 w 1073"/>
                <a:gd name="T79" fmla="*/ 1102 h 1984"/>
                <a:gd name="T80" fmla="*/ 0 w 1073"/>
                <a:gd name="T81" fmla="*/ 1070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3" name="Freeform 182"/>
            <p:cNvSpPr>
              <a:spLocks/>
            </p:cNvSpPr>
            <p:nvPr/>
          </p:nvSpPr>
          <p:spPr bwMode="auto">
            <a:xfrm>
              <a:off x="9976" y="14834"/>
              <a:ext cx="31" cy="33"/>
            </a:xfrm>
            <a:custGeom>
              <a:avLst/>
              <a:gdLst>
                <a:gd name="T0" fmla="*/ 0 w 64"/>
                <a:gd name="T1" fmla="*/ 17 h 58"/>
                <a:gd name="T2" fmla="*/ 0 w 64"/>
                <a:gd name="T3" fmla="*/ 9 h 58"/>
                <a:gd name="T4" fmla="*/ 0 w 64"/>
                <a:gd name="T5" fmla="*/ 0 h 58"/>
                <a:gd name="T6" fmla="*/ 8 w 64"/>
                <a:gd name="T7" fmla="*/ 0 h 58"/>
                <a:gd name="T8" fmla="*/ 15 w 64"/>
                <a:gd name="T9" fmla="*/ 0 h 58"/>
                <a:gd name="T10" fmla="*/ 31 w 64"/>
                <a:gd name="T11" fmla="*/ 33 h 58"/>
                <a:gd name="T12" fmla="*/ 15 w 64"/>
                <a:gd name="T13" fmla="*/ 33 h 58"/>
                <a:gd name="T14" fmla="*/ 0 w 64"/>
                <a:gd name="T15" fmla="*/ 17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4" name="Freeform 183"/>
            <p:cNvSpPr>
              <a:spLocks/>
            </p:cNvSpPr>
            <p:nvPr/>
          </p:nvSpPr>
          <p:spPr bwMode="auto">
            <a:xfrm>
              <a:off x="9841" y="14682"/>
              <a:ext cx="151" cy="168"/>
            </a:xfrm>
            <a:custGeom>
              <a:avLst/>
              <a:gdLst>
                <a:gd name="T0" fmla="*/ 0 w 320"/>
                <a:gd name="T1" fmla="*/ 144 h 304"/>
                <a:gd name="T2" fmla="*/ 23 w 320"/>
                <a:gd name="T3" fmla="*/ 127 h 304"/>
                <a:gd name="T4" fmla="*/ 38 w 320"/>
                <a:gd name="T5" fmla="*/ 127 h 304"/>
                <a:gd name="T6" fmla="*/ 53 w 320"/>
                <a:gd name="T7" fmla="*/ 135 h 304"/>
                <a:gd name="T8" fmla="*/ 68 w 320"/>
                <a:gd name="T9" fmla="*/ 135 h 304"/>
                <a:gd name="T10" fmla="*/ 76 w 320"/>
                <a:gd name="T11" fmla="*/ 135 h 304"/>
                <a:gd name="T12" fmla="*/ 83 w 320"/>
                <a:gd name="T13" fmla="*/ 135 h 304"/>
                <a:gd name="T14" fmla="*/ 91 w 320"/>
                <a:gd name="T15" fmla="*/ 127 h 304"/>
                <a:gd name="T16" fmla="*/ 53 w 320"/>
                <a:gd name="T17" fmla="*/ 112 h 304"/>
                <a:gd name="T18" fmla="*/ 46 w 320"/>
                <a:gd name="T19" fmla="*/ 96 h 304"/>
                <a:gd name="T20" fmla="*/ 38 w 320"/>
                <a:gd name="T21" fmla="*/ 80 h 304"/>
                <a:gd name="T22" fmla="*/ 23 w 320"/>
                <a:gd name="T23" fmla="*/ 32 h 304"/>
                <a:gd name="T24" fmla="*/ 46 w 320"/>
                <a:gd name="T25" fmla="*/ 32 h 304"/>
                <a:gd name="T26" fmla="*/ 60 w 320"/>
                <a:gd name="T27" fmla="*/ 40 h 304"/>
                <a:gd name="T28" fmla="*/ 76 w 320"/>
                <a:gd name="T29" fmla="*/ 48 h 304"/>
                <a:gd name="T30" fmla="*/ 91 w 320"/>
                <a:gd name="T31" fmla="*/ 64 h 304"/>
                <a:gd name="T32" fmla="*/ 99 w 320"/>
                <a:gd name="T33" fmla="*/ 72 h 304"/>
                <a:gd name="T34" fmla="*/ 106 w 320"/>
                <a:gd name="T35" fmla="*/ 88 h 304"/>
                <a:gd name="T36" fmla="*/ 106 w 320"/>
                <a:gd name="T37" fmla="*/ 96 h 304"/>
                <a:gd name="T38" fmla="*/ 114 w 320"/>
                <a:gd name="T39" fmla="*/ 103 h 304"/>
                <a:gd name="T40" fmla="*/ 121 w 320"/>
                <a:gd name="T41" fmla="*/ 103 h 304"/>
                <a:gd name="T42" fmla="*/ 114 w 320"/>
                <a:gd name="T43" fmla="*/ 72 h 304"/>
                <a:gd name="T44" fmla="*/ 114 w 320"/>
                <a:gd name="T45" fmla="*/ 48 h 304"/>
                <a:gd name="T46" fmla="*/ 121 w 320"/>
                <a:gd name="T47" fmla="*/ 15 h 304"/>
                <a:gd name="T48" fmla="*/ 136 w 320"/>
                <a:gd name="T49" fmla="*/ 0 h 304"/>
                <a:gd name="T50" fmla="*/ 144 w 320"/>
                <a:gd name="T51" fmla="*/ 7 h 304"/>
                <a:gd name="T52" fmla="*/ 151 w 320"/>
                <a:gd name="T53" fmla="*/ 24 h 304"/>
                <a:gd name="T54" fmla="*/ 151 w 320"/>
                <a:gd name="T55" fmla="*/ 48 h 304"/>
                <a:gd name="T56" fmla="*/ 144 w 320"/>
                <a:gd name="T57" fmla="*/ 103 h 304"/>
                <a:gd name="T58" fmla="*/ 144 w 320"/>
                <a:gd name="T59" fmla="*/ 120 h 304"/>
                <a:gd name="T60" fmla="*/ 136 w 320"/>
                <a:gd name="T61" fmla="*/ 135 h 304"/>
                <a:gd name="T62" fmla="*/ 128 w 320"/>
                <a:gd name="T63" fmla="*/ 135 h 304"/>
                <a:gd name="T64" fmla="*/ 121 w 320"/>
                <a:gd name="T65" fmla="*/ 135 h 304"/>
                <a:gd name="T66" fmla="*/ 114 w 320"/>
                <a:gd name="T67" fmla="*/ 135 h 304"/>
                <a:gd name="T68" fmla="*/ 114 w 320"/>
                <a:gd name="T69" fmla="*/ 151 h 304"/>
                <a:gd name="T70" fmla="*/ 114 w 320"/>
                <a:gd name="T71" fmla="*/ 160 h 304"/>
                <a:gd name="T72" fmla="*/ 68 w 320"/>
                <a:gd name="T73" fmla="*/ 168 h 304"/>
                <a:gd name="T74" fmla="*/ 53 w 320"/>
                <a:gd name="T75" fmla="*/ 168 h 304"/>
                <a:gd name="T76" fmla="*/ 31 w 320"/>
                <a:gd name="T77" fmla="*/ 168 h 304"/>
                <a:gd name="T78" fmla="*/ 0 w 320"/>
                <a:gd name="T79" fmla="*/ 144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5" name="Freeform 184"/>
            <p:cNvSpPr>
              <a:spLocks/>
            </p:cNvSpPr>
            <p:nvPr/>
          </p:nvSpPr>
          <p:spPr bwMode="auto">
            <a:xfrm>
              <a:off x="10467" y="14746"/>
              <a:ext cx="69" cy="71"/>
            </a:xfrm>
            <a:custGeom>
              <a:avLst/>
              <a:gdLst>
                <a:gd name="T0" fmla="*/ 15 w 144"/>
                <a:gd name="T1" fmla="*/ 48 h 130"/>
                <a:gd name="T2" fmla="*/ 0 w 144"/>
                <a:gd name="T3" fmla="*/ 24 h 130"/>
                <a:gd name="T4" fmla="*/ 0 w 144"/>
                <a:gd name="T5" fmla="*/ 8 h 130"/>
                <a:gd name="T6" fmla="*/ 15 w 144"/>
                <a:gd name="T7" fmla="*/ 0 h 130"/>
                <a:gd name="T8" fmla="*/ 23 w 144"/>
                <a:gd name="T9" fmla="*/ 8 h 130"/>
                <a:gd name="T10" fmla="*/ 46 w 144"/>
                <a:gd name="T11" fmla="*/ 24 h 130"/>
                <a:gd name="T12" fmla="*/ 69 w 144"/>
                <a:gd name="T13" fmla="*/ 71 h 130"/>
                <a:gd name="T14" fmla="*/ 46 w 144"/>
                <a:gd name="T15" fmla="*/ 56 h 130"/>
                <a:gd name="T16" fmla="*/ 15 w 144"/>
                <a:gd name="T17" fmla="*/ 48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6" name="Freeform 185"/>
            <p:cNvSpPr>
              <a:spLocks/>
            </p:cNvSpPr>
            <p:nvPr/>
          </p:nvSpPr>
          <p:spPr bwMode="auto">
            <a:xfrm>
              <a:off x="10165" y="14721"/>
              <a:ext cx="32" cy="34"/>
            </a:xfrm>
            <a:custGeom>
              <a:avLst/>
              <a:gdLst>
                <a:gd name="T0" fmla="*/ 0 w 64"/>
                <a:gd name="T1" fmla="*/ 9 h 58"/>
                <a:gd name="T2" fmla="*/ 8 w 64"/>
                <a:gd name="T3" fmla="*/ 0 h 58"/>
                <a:gd name="T4" fmla="*/ 16 w 64"/>
                <a:gd name="T5" fmla="*/ 0 h 58"/>
                <a:gd name="T6" fmla="*/ 32 w 64"/>
                <a:gd name="T7" fmla="*/ 25 h 58"/>
                <a:gd name="T8" fmla="*/ 24 w 64"/>
                <a:gd name="T9" fmla="*/ 34 h 58"/>
                <a:gd name="T10" fmla="*/ 8 w 64"/>
                <a:gd name="T11" fmla="*/ 34 h 58"/>
                <a:gd name="T12" fmla="*/ 0 w 64"/>
                <a:gd name="T13" fmla="*/ 9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7" name="Freeform 186"/>
            <p:cNvSpPr>
              <a:spLocks/>
            </p:cNvSpPr>
            <p:nvPr/>
          </p:nvSpPr>
          <p:spPr bwMode="auto">
            <a:xfrm>
              <a:off x="10460" y="14247"/>
              <a:ext cx="31" cy="25"/>
            </a:xfrm>
            <a:custGeom>
              <a:avLst/>
              <a:gdLst>
                <a:gd name="T0" fmla="*/ 0 w 65"/>
                <a:gd name="T1" fmla="*/ 25 h 43"/>
                <a:gd name="T2" fmla="*/ 8 w 65"/>
                <a:gd name="T3" fmla="*/ 9 h 43"/>
                <a:gd name="T4" fmla="*/ 16 w 65"/>
                <a:gd name="T5" fmla="*/ 0 h 43"/>
                <a:gd name="T6" fmla="*/ 23 w 65"/>
                <a:gd name="T7" fmla="*/ 9 h 43"/>
                <a:gd name="T8" fmla="*/ 31 w 65"/>
                <a:gd name="T9" fmla="*/ 16 h 43"/>
                <a:gd name="T10" fmla="*/ 23 w 65"/>
                <a:gd name="T11" fmla="*/ 25 h 43"/>
                <a:gd name="T12" fmla="*/ 16 w 65"/>
                <a:gd name="T13" fmla="*/ 25 h 43"/>
                <a:gd name="T14" fmla="*/ 8 w 65"/>
                <a:gd name="T15" fmla="*/ 25 h 43"/>
                <a:gd name="T16" fmla="*/ 0 w 65"/>
                <a:gd name="T17" fmla="*/ 25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8" name="Freeform 187"/>
            <p:cNvSpPr>
              <a:spLocks/>
            </p:cNvSpPr>
            <p:nvPr/>
          </p:nvSpPr>
          <p:spPr bwMode="auto">
            <a:xfrm>
              <a:off x="10431" y="14165"/>
              <a:ext cx="97" cy="58"/>
            </a:xfrm>
            <a:custGeom>
              <a:avLst/>
              <a:gdLst>
                <a:gd name="T0" fmla="*/ 0 w 207"/>
                <a:gd name="T1" fmla="*/ 0 h 102"/>
                <a:gd name="T2" fmla="*/ 15 w 207"/>
                <a:gd name="T3" fmla="*/ 9 h 102"/>
                <a:gd name="T4" fmla="*/ 30 w 207"/>
                <a:gd name="T5" fmla="*/ 17 h 102"/>
                <a:gd name="T6" fmla="*/ 52 w 207"/>
                <a:gd name="T7" fmla="*/ 33 h 102"/>
                <a:gd name="T8" fmla="*/ 67 w 207"/>
                <a:gd name="T9" fmla="*/ 17 h 102"/>
                <a:gd name="T10" fmla="*/ 75 w 207"/>
                <a:gd name="T11" fmla="*/ 9 h 102"/>
                <a:gd name="T12" fmla="*/ 82 w 207"/>
                <a:gd name="T13" fmla="*/ 0 h 102"/>
                <a:gd name="T14" fmla="*/ 97 w 207"/>
                <a:gd name="T15" fmla="*/ 0 h 102"/>
                <a:gd name="T16" fmla="*/ 82 w 207"/>
                <a:gd name="T17" fmla="*/ 17 h 102"/>
                <a:gd name="T18" fmla="*/ 75 w 207"/>
                <a:gd name="T19" fmla="*/ 42 h 102"/>
                <a:gd name="T20" fmla="*/ 60 w 207"/>
                <a:gd name="T21" fmla="*/ 58 h 102"/>
                <a:gd name="T22" fmla="*/ 52 w 207"/>
                <a:gd name="T23" fmla="*/ 58 h 102"/>
                <a:gd name="T24" fmla="*/ 37 w 207"/>
                <a:gd name="T25" fmla="*/ 58 h 102"/>
                <a:gd name="T26" fmla="*/ 15 w 207"/>
                <a:gd name="T27" fmla="*/ 33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9" name="Freeform 188"/>
            <p:cNvSpPr>
              <a:spLocks/>
            </p:cNvSpPr>
            <p:nvPr/>
          </p:nvSpPr>
          <p:spPr bwMode="auto">
            <a:xfrm>
              <a:off x="10460" y="14134"/>
              <a:ext cx="38" cy="41"/>
            </a:xfrm>
            <a:custGeom>
              <a:avLst/>
              <a:gdLst>
                <a:gd name="T0" fmla="*/ 0 w 81"/>
                <a:gd name="T1" fmla="*/ 24 h 72"/>
                <a:gd name="T2" fmla="*/ 8 w 81"/>
                <a:gd name="T3" fmla="*/ 7 h 72"/>
                <a:gd name="T4" fmla="*/ 15 w 81"/>
                <a:gd name="T5" fmla="*/ 0 h 72"/>
                <a:gd name="T6" fmla="*/ 23 w 81"/>
                <a:gd name="T7" fmla="*/ 7 h 72"/>
                <a:gd name="T8" fmla="*/ 38 w 81"/>
                <a:gd name="T9" fmla="*/ 16 h 72"/>
                <a:gd name="T10" fmla="*/ 30 w 81"/>
                <a:gd name="T11" fmla="*/ 24 h 72"/>
                <a:gd name="T12" fmla="*/ 30 w 81"/>
                <a:gd name="T13" fmla="*/ 32 h 72"/>
                <a:gd name="T14" fmla="*/ 15 w 81"/>
                <a:gd name="T15" fmla="*/ 41 h 72"/>
                <a:gd name="T16" fmla="*/ 8 w 81"/>
                <a:gd name="T17" fmla="*/ 32 h 72"/>
                <a:gd name="T18" fmla="*/ 0 w 81"/>
                <a:gd name="T19" fmla="*/ 24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0" name="Freeform 189"/>
            <p:cNvSpPr>
              <a:spLocks/>
            </p:cNvSpPr>
            <p:nvPr/>
          </p:nvSpPr>
          <p:spPr bwMode="auto">
            <a:xfrm>
              <a:off x="10437" y="14118"/>
              <a:ext cx="23" cy="32"/>
            </a:xfrm>
            <a:custGeom>
              <a:avLst/>
              <a:gdLst>
                <a:gd name="T0" fmla="*/ 0 w 48"/>
                <a:gd name="T1" fmla="*/ 24 h 58"/>
                <a:gd name="T2" fmla="*/ 8 w 48"/>
                <a:gd name="T3" fmla="*/ 8 h 58"/>
                <a:gd name="T4" fmla="*/ 16 w 48"/>
                <a:gd name="T5" fmla="*/ 0 h 58"/>
                <a:gd name="T6" fmla="*/ 23 w 48"/>
                <a:gd name="T7" fmla="*/ 0 h 58"/>
                <a:gd name="T8" fmla="*/ 23 w 48"/>
                <a:gd name="T9" fmla="*/ 8 h 58"/>
                <a:gd name="T10" fmla="*/ 23 w 48"/>
                <a:gd name="T11" fmla="*/ 17 h 58"/>
                <a:gd name="T12" fmla="*/ 8 w 48"/>
                <a:gd name="T13" fmla="*/ 32 h 58"/>
                <a:gd name="T14" fmla="*/ 0 w 48"/>
                <a:gd name="T15" fmla="*/ 2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1" name="Freeform 190"/>
            <p:cNvSpPr>
              <a:spLocks/>
            </p:cNvSpPr>
            <p:nvPr/>
          </p:nvSpPr>
          <p:spPr bwMode="auto">
            <a:xfrm>
              <a:off x="10491" y="14109"/>
              <a:ext cx="22" cy="34"/>
            </a:xfrm>
            <a:custGeom>
              <a:avLst/>
              <a:gdLst>
                <a:gd name="T0" fmla="*/ 7 w 48"/>
                <a:gd name="T1" fmla="*/ 0 h 56"/>
                <a:gd name="T2" fmla="*/ 14 w 48"/>
                <a:gd name="T3" fmla="*/ 17 h 56"/>
                <a:gd name="T4" fmla="*/ 22 w 48"/>
                <a:gd name="T5" fmla="*/ 34 h 56"/>
                <a:gd name="T6" fmla="*/ 14 w 48"/>
                <a:gd name="T7" fmla="*/ 34 h 56"/>
                <a:gd name="T8" fmla="*/ 7 w 48"/>
                <a:gd name="T9" fmla="*/ 17 h 56"/>
                <a:gd name="T10" fmla="*/ 0 w 48"/>
                <a:gd name="T11" fmla="*/ 8 h 56"/>
                <a:gd name="T12" fmla="*/ 7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2" name="Freeform 191"/>
            <p:cNvSpPr>
              <a:spLocks/>
            </p:cNvSpPr>
            <p:nvPr/>
          </p:nvSpPr>
          <p:spPr bwMode="auto">
            <a:xfrm>
              <a:off x="10467" y="14078"/>
              <a:ext cx="15" cy="24"/>
            </a:xfrm>
            <a:custGeom>
              <a:avLst/>
              <a:gdLst>
                <a:gd name="T0" fmla="*/ 0 w 31"/>
                <a:gd name="T1" fmla="*/ 15 h 44"/>
                <a:gd name="T2" fmla="*/ 0 w 31"/>
                <a:gd name="T3" fmla="*/ 7 h 44"/>
                <a:gd name="T4" fmla="*/ 8 w 31"/>
                <a:gd name="T5" fmla="*/ 0 h 44"/>
                <a:gd name="T6" fmla="*/ 15 w 31"/>
                <a:gd name="T7" fmla="*/ 7 h 44"/>
                <a:gd name="T8" fmla="*/ 15 w 31"/>
                <a:gd name="T9" fmla="*/ 15 h 44"/>
                <a:gd name="T10" fmla="*/ 8 w 31"/>
                <a:gd name="T11" fmla="*/ 24 h 44"/>
                <a:gd name="T12" fmla="*/ 0 w 31"/>
                <a:gd name="T13" fmla="*/ 24 h 44"/>
                <a:gd name="T14" fmla="*/ 0 w 31"/>
                <a:gd name="T15" fmla="*/ 15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3" name="Freeform 192"/>
            <p:cNvSpPr>
              <a:spLocks/>
            </p:cNvSpPr>
            <p:nvPr/>
          </p:nvSpPr>
          <p:spPr bwMode="auto">
            <a:xfrm>
              <a:off x="10460" y="14036"/>
              <a:ext cx="22" cy="17"/>
            </a:xfrm>
            <a:custGeom>
              <a:avLst/>
              <a:gdLst>
                <a:gd name="T0" fmla="*/ 0 w 48"/>
                <a:gd name="T1" fmla="*/ 9 h 30"/>
                <a:gd name="T2" fmla="*/ 8 w 48"/>
                <a:gd name="T3" fmla="*/ 0 h 30"/>
                <a:gd name="T4" fmla="*/ 15 w 48"/>
                <a:gd name="T5" fmla="*/ 0 h 30"/>
                <a:gd name="T6" fmla="*/ 22 w 48"/>
                <a:gd name="T7" fmla="*/ 9 h 30"/>
                <a:gd name="T8" fmla="*/ 15 w 48"/>
                <a:gd name="T9" fmla="*/ 17 h 30"/>
                <a:gd name="T10" fmla="*/ 8 w 48"/>
                <a:gd name="T11" fmla="*/ 17 h 30"/>
                <a:gd name="T12" fmla="*/ 0 w 48"/>
                <a:gd name="T13" fmla="*/ 9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4" name="Freeform 193"/>
            <p:cNvSpPr>
              <a:spLocks/>
            </p:cNvSpPr>
            <p:nvPr/>
          </p:nvSpPr>
          <p:spPr bwMode="auto">
            <a:xfrm>
              <a:off x="10581" y="13724"/>
              <a:ext cx="107" cy="103"/>
            </a:xfrm>
            <a:custGeom>
              <a:avLst/>
              <a:gdLst>
                <a:gd name="T0" fmla="*/ 0 w 225"/>
                <a:gd name="T1" fmla="*/ 24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8 h 189"/>
                <a:gd name="T8" fmla="*/ 23 w 225"/>
                <a:gd name="T9" fmla="*/ 39 h 189"/>
                <a:gd name="T10" fmla="*/ 30 w 225"/>
                <a:gd name="T11" fmla="*/ 56 h 189"/>
                <a:gd name="T12" fmla="*/ 46 w 225"/>
                <a:gd name="T13" fmla="*/ 71 h 189"/>
                <a:gd name="T14" fmla="*/ 53 w 225"/>
                <a:gd name="T15" fmla="*/ 71 h 189"/>
                <a:gd name="T16" fmla="*/ 68 w 225"/>
                <a:gd name="T17" fmla="*/ 71 h 189"/>
                <a:gd name="T18" fmla="*/ 99 w 225"/>
                <a:gd name="T19" fmla="*/ 0 h 189"/>
                <a:gd name="T20" fmla="*/ 107 w 225"/>
                <a:gd name="T21" fmla="*/ 8 h 189"/>
                <a:gd name="T22" fmla="*/ 99 w 225"/>
                <a:gd name="T23" fmla="*/ 16 h 189"/>
                <a:gd name="T24" fmla="*/ 99 w 225"/>
                <a:gd name="T25" fmla="*/ 24 h 189"/>
                <a:gd name="T26" fmla="*/ 84 w 225"/>
                <a:gd name="T27" fmla="*/ 63 h 189"/>
                <a:gd name="T28" fmla="*/ 61 w 225"/>
                <a:gd name="T29" fmla="*/ 103 h 189"/>
                <a:gd name="T30" fmla="*/ 39 w 225"/>
                <a:gd name="T31" fmla="*/ 87 h 189"/>
                <a:gd name="T32" fmla="*/ 23 w 225"/>
                <a:gd name="T33" fmla="*/ 71 h 189"/>
                <a:gd name="T34" fmla="*/ 0 w 225"/>
                <a:gd name="T35" fmla="*/ 24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5" name="Freeform 194"/>
            <p:cNvSpPr>
              <a:spLocks/>
            </p:cNvSpPr>
            <p:nvPr/>
          </p:nvSpPr>
          <p:spPr bwMode="auto">
            <a:xfrm>
              <a:off x="10605" y="13660"/>
              <a:ext cx="61" cy="112"/>
            </a:xfrm>
            <a:custGeom>
              <a:avLst/>
              <a:gdLst>
                <a:gd name="T0" fmla="*/ 8 w 129"/>
                <a:gd name="T1" fmla="*/ 80 h 202"/>
                <a:gd name="T2" fmla="*/ 0 w 129"/>
                <a:gd name="T3" fmla="*/ 55 h 202"/>
                <a:gd name="T4" fmla="*/ 0 w 129"/>
                <a:gd name="T5" fmla="*/ 40 h 202"/>
                <a:gd name="T6" fmla="*/ 16 w 129"/>
                <a:gd name="T7" fmla="*/ 32 h 202"/>
                <a:gd name="T8" fmla="*/ 23 w 129"/>
                <a:gd name="T9" fmla="*/ 32 h 202"/>
                <a:gd name="T10" fmla="*/ 23 w 129"/>
                <a:gd name="T11" fmla="*/ 24 h 202"/>
                <a:gd name="T12" fmla="*/ 30 w 129"/>
                <a:gd name="T13" fmla="*/ 7 h 202"/>
                <a:gd name="T14" fmla="*/ 38 w 129"/>
                <a:gd name="T15" fmla="*/ 0 h 202"/>
                <a:gd name="T16" fmla="*/ 38 w 129"/>
                <a:gd name="T17" fmla="*/ 16 h 202"/>
                <a:gd name="T18" fmla="*/ 45 w 129"/>
                <a:gd name="T19" fmla="*/ 24 h 202"/>
                <a:gd name="T20" fmla="*/ 61 w 129"/>
                <a:gd name="T21" fmla="*/ 48 h 202"/>
                <a:gd name="T22" fmla="*/ 45 w 129"/>
                <a:gd name="T23" fmla="*/ 80 h 202"/>
                <a:gd name="T24" fmla="*/ 30 w 129"/>
                <a:gd name="T25" fmla="*/ 112 h 202"/>
                <a:gd name="T26" fmla="*/ 23 w 129"/>
                <a:gd name="T27" fmla="*/ 112 h 202"/>
                <a:gd name="T28" fmla="*/ 16 w 129"/>
                <a:gd name="T29" fmla="*/ 96 h 202"/>
                <a:gd name="T30" fmla="*/ 8 w 129"/>
                <a:gd name="T31" fmla="*/ 80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6" name="Freeform 195"/>
            <p:cNvSpPr>
              <a:spLocks/>
            </p:cNvSpPr>
            <p:nvPr/>
          </p:nvSpPr>
          <p:spPr bwMode="auto">
            <a:xfrm>
              <a:off x="10701" y="13732"/>
              <a:ext cx="32" cy="40"/>
            </a:xfrm>
            <a:custGeom>
              <a:avLst/>
              <a:gdLst>
                <a:gd name="T0" fmla="*/ 0 w 65"/>
                <a:gd name="T1" fmla="*/ 24 h 72"/>
                <a:gd name="T2" fmla="*/ 0 w 65"/>
                <a:gd name="T3" fmla="*/ 8 h 72"/>
                <a:gd name="T4" fmla="*/ 8 w 65"/>
                <a:gd name="T5" fmla="*/ 0 h 72"/>
                <a:gd name="T6" fmla="*/ 24 w 65"/>
                <a:gd name="T7" fmla="*/ 0 h 72"/>
                <a:gd name="T8" fmla="*/ 32 w 65"/>
                <a:gd name="T9" fmla="*/ 16 h 72"/>
                <a:gd name="T10" fmla="*/ 32 w 65"/>
                <a:gd name="T11" fmla="*/ 24 h 72"/>
                <a:gd name="T12" fmla="*/ 16 w 65"/>
                <a:gd name="T13" fmla="*/ 40 h 72"/>
                <a:gd name="T14" fmla="*/ 8 w 65"/>
                <a:gd name="T15" fmla="*/ 32 h 72"/>
                <a:gd name="T16" fmla="*/ 0 w 65"/>
                <a:gd name="T17" fmla="*/ 24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7" name="Freeform 196"/>
            <p:cNvSpPr>
              <a:spLocks/>
            </p:cNvSpPr>
            <p:nvPr/>
          </p:nvSpPr>
          <p:spPr bwMode="auto">
            <a:xfrm>
              <a:off x="10536" y="13732"/>
              <a:ext cx="23" cy="32"/>
            </a:xfrm>
            <a:custGeom>
              <a:avLst/>
              <a:gdLst>
                <a:gd name="T0" fmla="*/ 0 w 48"/>
                <a:gd name="T1" fmla="*/ 25 h 57"/>
                <a:gd name="T2" fmla="*/ 8 w 48"/>
                <a:gd name="T3" fmla="*/ 16 h 57"/>
                <a:gd name="T4" fmla="*/ 15 w 48"/>
                <a:gd name="T5" fmla="*/ 0 h 57"/>
                <a:gd name="T6" fmla="*/ 23 w 48"/>
                <a:gd name="T7" fmla="*/ 8 h 57"/>
                <a:gd name="T8" fmla="*/ 23 w 48"/>
                <a:gd name="T9" fmla="*/ 16 h 57"/>
                <a:gd name="T10" fmla="*/ 23 w 48"/>
                <a:gd name="T11" fmla="*/ 25 h 57"/>
                <a:gd name="T12" fmla="*/ 23 w 48"/>
                <a:gd name="T13" fmla="*/ 32 h 57"/>
                <a:gd name="T14" fmla="*/ 8 w 48"/>
                <a:gd name="T15" fmla="*/ 32 h 57"/>
                <a:gd name="T16" fmla="*/ 0 w 48"/>
                <a:gd name="T17" fmla="*/ 2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8" name="Freeform 197"/>
            <p:cNvSpPr>
              <a:spLocks/>
            </p:cNvSpPr>
            <p:nvPr/>
          </p:nvSpPr>
          <p:spPr bwMode="auto">
            <a:xfrm>
              <a:off x="10650" y="13466"/>
              <a:ext cx="97" cy="249"/>
            </a:xfrm>
            <a:custGeom>
              <a:avLst/>
              <a:gdLst>
                <a:gd name="T0" fmla="*/ 75 w 209"/>
                <a:gd name="T1" fmla="*/ 233 h 449"/>
                <a:gd name="T2" fmla="*/ 67 w 209"/>
                <a:gd name="T3" fmla="*/ 218 h 449"/>
                <a:gd name="T4" fmla="*/ 60 w 209"/>
                <a:gd name="T5" fmla="*/ 218 h 449"/>
                <a:gd name="T6" fmla="*/ 52 w 209"/>
                <a:gd name="T7" fmla="*/ 225 h 449"/>
                <a:gd name="T8" fmla="*/ 52 w 209"/>
                <a:gd name="T9" fmla="*/ 242 h 449"/>
                <a:gd name="T10" fmla="*/ 38 w 209"/>
                <a:gd name="T11" fmla="*/ 242 h 449"/>
                <a:gd name="T12" fmla="*/ 45 w 209"/>
                <a:gd name="T13" fmla="*/ 225 h 449"/>
                <a:gd name="T14" fmla="*/ 52 w 209"/>
                <a:gd name="T15" fmla="*/ 201 h 449"/>
                <a:gd name="T16" fmla="*/ 52 w 209"/>
                <a:gd name="T17" fmla="*/ 185 h 449"/>
                <a:gd name="T18" fmla="*/ 52 w 209"/>
                <a:gd name="T19" fmla="*/ 177 h 449"/>
                <a:gd name="T20" fmla="*/ 45 w 209"/>
                <a:gd name="T21" fmla="*/ 161 h 449"/>
                <a:gd name="T22" fmla="*/ 38 w 209"/>
                <a:gd name="T23" fmla="*/ 170 h 449"/>
                <a:gd name="T24" fmla="*/ 38 w 209"/>
                <a:gd name="T25" fmla="*/ 177 h 449"/>
                <a:gd name="T26" fmla="*/ 38 w 209"/>
                <a:gd name="T27" fmla="*/ 194 h 449"/>
                <a:gd name="T28" fmla="*/ 30 w 209"/>
                <a:gd name="T29" fmla="*/ 209 h 449"/>
                <a:gd name="T30" fmla="*/ 22 w 209"/>
                <a:gd name="T31" fmla="*/ 218 h 449"/>
                <a:gd name="T32" fmla="*/ 15 w 209"/>
                <a:gd name="T33" fmla="*/ 218 h 449"/>
                <a:gd name="T34" fmla="*/ 15 w 209"/>
                <a:gd name="T35" fmla="*/ 201 h 449"/>
                <a:gd name="T36" fmla="*/ 38 w 209"/>
                <a:gd name="T37" fmla="*/ 161 h 449"/>
                <a:gd name="T38" fmla="*/ 52 w 209"/>
                <a:gd name="T39" fmla="*/ 137 h 449"/>
                <a:gd name="T40" fmla="*/ 52 w 209"/>
                <a:gd name="T41" fmla="*/ 105 h 449"/>
                <a:gd name="T42" fmla="*/ 45 w 209"/>
                <a:gd name="T43" fmla="*/ 105 h 449"/>
                <a:gd name="T44" fmla="*/ 38 w 209"/>
                <a:gd name="T45" fmla="*/ 137 h 449"/>
                <a:gd name="T46" fmla="*/ 22 w 209"/>
                <a:gd name="T47" fmla="*/ 161 h 449"/>
                <a:gd name="T48" fmla="*/ 15 w 209"/>
                <a:gd name="T49" fmla="*/ 170 h 449"/>
                <a:gd name="T50" fmla="*/ 0 w 209"/>
                <a:gd name="T51" fmla="*/ 177 h 449"/>
                <a:gd name="T52" fmla="*/ 0 w 209"/>
                <a:gd name="T53" fmla="*/ 170 h 449"/>
                <a:gd name="T54" fmla="*/ 38 w 209"/>
                <a:gd name="T55" fmla="*/ 105 h 449"/>
                <a:gd name="T56" fmla="*/ 52 w 209"/>
                <a:gd name="T57" fmla="*/ 72 h 449"/>
                <a:gd name="T58" fmla="*/ 52 w 209"/>
                <a:gd name="T59" fmla="*/ 41 h 449"/>
                <a:gd name="T60" fmla="*/ 52 w 209"/>
                <a:gd name="T61" fmla="*/ 33 h 449"/>
                <a:gd name="T62" fmla="*/ 45 w 209"/>
                <a:gd name="T63" fmla="*/ 41 h 449"/>
                <a:gd name="T64" fmla="*/ 22 w 209"/>
                <a:gd name="T65" fmla="*/ 89 h 449"/>
                <a:gd name="T66" fmla="*/ 15 w 209"/>
                <a:gd name="T67" fmla="*/ 113 h 449"/>
                <a:gd name="T68" fmla="*/ 0 w 209"/>
                <a:gd name="T69" fmla="*/ 129 h 449"/>
                <a:gd name="T70" fmla="*/ 0 w 209"/>
                <a:gd name="T71" fmla="*/ 105 h 449"/>
                <a:gd name="T72" fmla="*/ 15 w 209"/>
                <a:gd name="T73" fmla="*/ 96 h 449"/>
                <a:gd name="T74" fmla="*/ 22 w 209"/>
                <a:gd name="T75" fmla="*/ 80 h 449"/>
                <a:gd name="T76" fmla="*/ 22 w 209"/>
                <a:gd name="T77" fmla="*/ 72 h 449"/>
                <a:gd name="T78" fmla="*/ 22 w 209"/>
                <a:gd name="T79" fmla="*/ 65 h 449"/>
                <a:gd name="T80" fmla="*/ 15 w 209"/>
                <a:gd name="T81" fmla="*/ 48 h 449"/>
                <a:gd name="T82" fmla="*/ 7 w 209"/>
                <a:gd name="T83" fmla="*/ 41 h 449"/>
                <a:gd name="T84" fmla="*/ 7 w 209"/>
                <a:gd name="T85" fmla="*/ 33 h 449"/>
                <a:gd name="T86" fmla="*/ 7 w 209"/>
                <a:gd name="T87" fmla="*/ 24 h 449"/>
                <a:gd name="T88" fmla="*/ 15 w 209"/>
                <a:gd name="T89" fmla="*/ 17 h 449"/>
                <a:gd name="T90" fmla="*/ 22 w 209"/>
                <a:gd name="T91" fmla="*/ 0 h 449"/>
                <a:gd name="T92" fmla="*/ 30 w 209"/>
                <a:gd name="T93" fmla="*/ 0 h 449"/>
                <a:gd name="T94" fmla="*/ 38 w 209"/>
                <a:gd name="T95" fmla="*/ 0 h 449"/>
                <a:gd name="T96" fmla="*/ 60 w 209"/>
                <a:gd name="T97" fmla="*/ 8 h 449"/>
                <a:gd name="T98" fmla="*/ 67 w 209"/>
                <a:gd name="T99" fmla="*/ 17 h 449"/>
                <a:gd name="T100" fmla="*/ 67 w 209"/>
                <a:gd name="T101" fmla="*/ 24 h 449"/>
                <a:gd name="T102" fmla="*/ 75 w 209"/>
                <a:gd name="T103" fmla="*/ 48 h 449"/>
                <a:gd name="T104" fmla="*/ 75 w 209"/>
                <a:gd name="T105" fmla="*/ 72 h 449"/>
                <a:gd name="T106" fmla="*/ 60 w 209"/>
                <a:gd name="T107" fmla="*/ 121 h 449"/>
                <a:gd name="T108" fmla="*/ 60 w 209"/>
                <a:gd name="T109" fmla="*/ 170 h 449"/>
                <a:gd name="T110" fmla="*/ 60 w 209"/>
                <a:gd name="T111" fmla="*/ 194 h 449"/>
                <a:gd name="T112" fmla="*/ 75 w 209"/>
                <a:gd name="T113" fmla="*/ 218 h 449"/>
                <a:gd name="T114" fmla="*/ 82 w 209"/>
                <a:gd name="T115" fmla="*/ 233 h 449"/>
                <a:gd name="T116" fmla="*/ 97 w 209"/>
                <a:gd name="T117" fmla="*/ 249 h 449"/>
                <a:gd name="T118" fmla="*/ 89 w 209"/>
                <a:gd name="T119" fmla="*/ 249 h 449"/>
                <a:gd name="T120" fmla="*/ 82 w 209"/>
                <a:gd name="T121" fmla="*/ 249 h 449"/>
                <a:gd name="T122" fmla="*/ 75 w 209"/>
                <a:gd name="T123" fmla="*/ 242 h 449"/>
                <a:gd name="T124" fmla="*/ 75 w 209"/>
                <a:gd name="T125" fmla="*/ 233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9" name="Freeform 198"/>
            <p:cNvSpPr>
              <a:spLocks/>
            </p:cNvSpPr>
            <p:nvPr/>
          </p:nvSpPr>
          <p:spPr bwMode="auto">
            <a:xfrm>
              <a:off x="10544" y="13457"/>
              <a:ext cx="98" cy="258"/>
            </a:xfrm>
            <a:custGeom>
              <a:avLst/>
              <a:gdLst>
                <a:gd name="T0" fmla="*/ 0 w 209"/>
                <a:gd name="T1" fmla="*/ 258 h 462"/>
                <a:gd name="T2" fmla="*/ 15 w 209"/>
                <a:gd name="T3" fmla="*/ 234 h 462"/>
                <a:gd name="T4" fmla="*/ 23 w 209"/>
                <a:gd name="T5" fmla="*/ 218 h 462"/>
                <a:gd name="T6" fmla="*/ 30 w 209"/>
                <a:gd name="T7" fmla="*/ 194 h 462"/>
                <a:gd name="T8" fmla="*/ 30 w 209"/>
                <a:gd name="T9" fmla="*/ 170 h 462"/>
                <a:gd name="T10" fmla="*/ 15 w 209"/>
                <a:gd name="T11" fmla="*/ 73 h 462"/>
                <a:gd name="T12" fmla="*/ 15 w 209"/>
                <a:gd name="T13" fmla="*/ 49 h 462"/>
                <a:gd name="T14" fmla="*/ 23 w 209"/>
                <a:gd name="T15" fmla="*/ 32 h 462"/>
                <a:gd name="T16" fmla="*/ 30 w 209"/>
                <a:gd name="T17" fmla="*/ 16 h 462"/>
                <a:gd name="T18" fmla="*/ 38 w 209"/>
                <a:gd name="T19" fmla="*/ 7 h 462"/>
                <a:gd name="T20" fmla="*/ 60 w 209"/>
                <a:gd name="T21" fmla="*/ 0 h 462"/>
                <a:gd name="T22" fmla="*/ 98 w 209"/>
                <a:gd name="T23" fmla="*/ 40 h 462"/>
                <a:gd name="T24" fmla="*/ 90 w 209"/>
                <a:gd name="T25" fmla="*/ 40 h 462"/>
                <a:gd name="T26" fmla="*/ 75 w 209"/>
                <a:gd name="T27" fmla="*/ 49 h 462"/>
                <a:gd name="T28" fmla="*/ 68 w 209"/>
                <a:gd name="T29" fmla="*/ 64 h 462"/>
                <a:gd name="T30" fmla="*/ 68 w 209"/>
                <a:gd name="T31" fmla="*/ 73 h 462"/>
                <a:gd name="T32" fmla="*/ 68 w 209"/>
                <a:gd name="T33" fmla="*/ 88 h 462"/>
                <a:gd name="T34" fmla="*/ 75 w 209"/>
                <a:gd name="T35" fmla="*/ 97 h 462"/>
                <a:gd name="T36" fmla="*/ 83 w 209"/>
                <a:gd name="T37" fmla="*/ 104 h 462"/>
                <a:gd name="T38" fmla="*/ 83 w 209"/>
                <a:gd name="T39" fmla="*/ 145 h 462"/>
                <a:gd name="T40" fmla="*/ 75 w 209"/>
                <a:gd name="T41" fmla="*/ 130 h 462"/>
                <a:gd name="T42" fmla="*/ 68 w 209"/>
                <a:gd name="T43" fmla="*/ 121 h 462"/>
                <a:gd name="T44" fmla="*/ 60 w 209"/>
                <a:gd name="T45" fmla="*/ 97 h 462"/>
                <a:gd name="T46" fmla="*/ 45 w 209"/>
                <a:gd name="T47" fmla="*/ 40 h 462"/>
                <a:gd name="T48" fmla="*/ 38 w 209"/>
                <a:gd name="T49" fmla="*/ 40 h 462"/>
                <a:gd name="T50" fmla="*/ 38 w 209"/>
                <a:gd name="T51" fmla="*/ 49 h 462"/>
                <a:gd name="T52" fmla="*/ 30 w 209"/>
                <a:gd name="T53" fmla="*/ 64 h 462"/>
                <a:gd name="T54" fmla="*/ 38 w 209"/>
                <a:gd name="T55" fmla="*/ 88 h 462"/>
                <a:gd name="T56" fmla="*/ 53 w 209"/>
                <a:gd name="T57" fmla="*/ 130 h 462"/>
                <a:gd name="T58" fmla="*/ 68 w 209"/>
                <a:gd name="T59" fmla="*/ 154 h 462"/>
                <a:gd name="T60" fmla="*/ 83 w 209"/>
                <a:gd name="T61" fmla="*/ 178 h 462"/>
                <a:gd name="T62" fmla="*/ 83 w 209"/>
                <a:gd name="T63" fmla="*/ 185 h 462"/>
                <a:gd name="T64" fmla="*/ 68 w 209"/>
                <a:gd name="T65" fmla="*/ 185 h 462"/>
                <a:gd name="T66" fmla="*/ 60 w 209"/>
                <a:gd name="T67" fmla="*/ 170 h 462"/>
                <a:gd name="T68" fmla="*/ 45 w 209"/>
                <a:gd name="T69" fmla="*/ 145 h 462"/>
                <a:gd name="T70" fmla="*/ 38 w 209"/>
                <a:gd name="T71" fmla="*/ 145 h 462"/>
                <a:gd name="T72" fmla="*/ 38 w 209"/>
                <a:gd name="T73" fmla="*/ 161 h 462"/>
                <a:gd name="T74" fmla="*/ 45 w 209"/>
                <a:gd name="T75" fmla="*/ 185 h 462"/>
                <a:gd name="T76" fmla="*/ 68 w 209"/>
                <a:gd name="T77" fmla="*/ 209 h 462"/>
                <a:gd name="T78" fmla="*/ 68 w 209"/>
                <a:gd name="T79" fmla="*/ 227 h 462"/>
                <a:gd name="T80" fmla="*/ 60 w 209"/>
                <a:gd name="T81" fmla="*/ 227 h 462"/>
                <a:gd name="T82" fmla="*/ 53 w 209"/>
                <a:gd name="T83" fmla="*/ 218 h 462"/>
                <a:gd name="T84" fmla="*/ 45 w 209"/>
                <a:gd name="T85" fmla="*/ 209 h 462"/>
                <a:gd name="T86" fmla="*/ 45 w 209"/>
                <a:gd name="T87" fmla="*/ 202 h 462"/>
                <a:gd name="T88" fmla="*/ 38 w 209"/>
                <a:gd name="T89" fmla="*/ 194 h 462"/>
                <a:gd name="T90" fmla="*/ 38 w 209"/>
                <a:gd name="T91" fmla="*/ 209 h 462"/>
                <a:gd name="T92" fmla="*/ 38 w 209"/>
                <a:gd name="T93" fmla="*/ 227 h 462"/>
                <a:gd name="T94" fmla="*/ 45 w 209"/>
                <a:gd name="T95" fmla="*/ 234 h 462"/>
                <a:gd name="T96" fmla="*/ 38 w 209"/>
                <a:gd name="T97" fmla="*/ 242 h 462"/>
                <a:gd name="T98" fmla="*/ 38 w 209"/>
                <a:gd name="T99" fmla="*/ 251 h 462"/>
                <a:gd name="T100" fmla="*/ 23 w 209"/>
                <a:gd name="T101" fmla="*/ 242 h 462"/>
                <a:gd name="T102" fmla="*/ 15 w 209"/>
                <a:gd name="T103" fmla="*/ 251 h 462"/>
                <a:gd name="T104" fmla="*/ 7 w 209"/>
                <a:gd name="T105" fmla="*/ 258 h 462"/>
                <a:gd name="T106" fmla="*/ 0 w 209"/>
                <a:gd name="T107" fmla="*/ 258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0" name="Freeform 199"/>
            <p:cNvSpPr>
              <a:spLocks/>
            </p:cNvSpPr>
            <p:nvPr/>
          </p:nvSpPr>
          <p:spPr bwMode="auto">
            <a:xfrm>
              <a:off x="10619" y="13425"/>
              <a:ext cx="47" cy="49"/>
            </a:xfrm>
            <a:custGeom>
              <a:avLst/>
              <a:gdLst>
                <a:gd name="T0" fmla="*/ 0 w 96"/>
                <a:gd name="T1" fmla="*/ 0 h 87"/>
                <a:gd name="T2" fmla="*/ 47 w 96"/>
                <a:gd name="T3" fmla="*/ 0 h 87"/>
                <a:gd name="T4" fmla="*/ 47 w 96"/>
                <a:gd name="T5" fmla="*/ 8 h 87"/>
                <a:gd name="T6" fmla="*/ 47 w 96"/>
                <a:gd name="T7" fmla="*/ 25 h 87"/>
                <a:gd name="T8" fmla="*/ 31 w 96"/>
                <a:gd name="T9" fmla="*/ 49 h 87"/>
                <a:gd name="T10" fmla="*/ 24 w 96"/>
                <a:gd name="T11" fmla="*/ 49 h 87"/>
                <a:gd name="T12" fmla="*/ 15 w 96"/>
                <a:gd name="T13" fmla="*/ 41 h 87"/>
                <a:gd name="T14" fmla="*/ 7 w 96"/>
                <a:gd name="T15" fmla="*/ 25 h 87"/>
                <a:gd name="T16" fmla="*/ 0 w 96"/>
                <a:gd name="T17" fmla="*/ 8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1" name="Freeform 200"/>
            <p:cNvSpPr>
              <a:spLocks/>
            </p:cNvSpPr>
            <p:nvPr/>
          </p:nvSpPr>
          <p:spPr bwMode="auto">
            <a:xfrm>
              <a:off x="10605" y="13392"/>
              <a:ext cx="83" cy="9"/>
            </a:xfrm>
            <a:custGeom>
              <a:avLst/>
              <a:gdLst>
                <a:gd name="T0" fmla="*/ 0 w 177"/>
                <a:gd name="T1" fmla="*/ 9 h 15"/>
                <a:gd name="T2" fmla="*/ 38 w 177"/>
                <a:gd name="T3" fmla="*/ 0 h 15"/>
                <a:gd name="T4" fmla="*/ 60 w 177"/>
                <a:gd name="T5" fmla="*/ 0 h 15"/>
                <a:gd name="T6" fmla="*/ 83 w 177"/>
                <a:gd name="T7" fmla="*/ 9 h 15"/>
                <a:gd name="T8" fmla="*/ 38 w 177"/>
                <a:gd name="T9" fmla="*/ 9 h 15"/>
                <a:gd name="T10" fmla="*/ 15 w 177"/>
                <a:gd name="T11" fmla="*/ 9 h 15"/>
                <a:gd name="T12" fmla="*/ 0 w 177"/>
                <a:gd name="T13" fmla="*/ 9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2" name="Freeform 201"/>
            <p:cNvSpPr>
              <a:spLocks/>
            </p:cNvSpPr>
            <p:nvPr/>
          </p:nvSpPr>
          <p:spPr bwMode="auto">
            <a:xfrm>
              <a:off x="10574" y="13356"/>
              <a:ext cx="137" cy="40"/>
            </a:xfrm>
            <a:custGeom>
              <a:avLst/>
              <a:gdLst>
                <a:gd name="T0" fmla="*/ 0 w 288"/>
                <a:gd name="T1" fmla="*/ 24 h 72"/>
                <a:gd name="T2" fmla="*/ 0 w 288"/>
                <a:gd name="T3" fmla="*/ 7 h 72"/>
                <a:gd name="T4" fmla="*/ 7 w 288"/>
                <a:gd name="T5" fmla="*/ 0 h 72"/>
                <a:gd name="T6" fmla="*/ 129 w 288"/>
                <a:gd name="T7" fmla="*/ 0 h 72"/>
                <a:gd name="T8" fmla="*/ 137 w 288"/>
                <a:gd name="T9" fmla="*/ 16 h 72"/>
                <a:gd name="T10" fmla="*/ 137 w 288"/>
                <a:gd name="T11" fmla="*/ 24 h 72"/>
                <a:gd name="T12" fmla="*/ 129 w 288"/>
                <a:gd name="T13" fmla="*/ 40 h 72"/>
                <a:gd name="T14" fmla="*/ 15 w 288"/>
                <a:gd name="T15" fmla="*/ 40 h 72"/>
                <a:gd name="T16" fmla="*/ 0 w 288"/>
                <a:gd name="T17" fmla="*/ 32 h 72"/>
                <a:gd name="T18" fmla="*/ 0 w 288"/>
                <a:gd name="T19" fmla="*/ 24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" name="Freeform 202"/>
            <p:cNvSpPr>
              <a:spLocks/>
            </p:cNvSpPr>
            <p:nvPr/>
          </p:nvSpPr>
          <p:spPr bwMode="auto">
            <a:xfrm>
              <a:off x="10596" y="13305"/>
              <a:ext cx="83" cy="7"/>
            </a:xfrm>
            <a:custGeom>
              <a:avLst/>
              <a:gdLst>
                <a:gd name="T0" fmla="*/ 0 w 175"/>
                <a:gd name="T1" fmla="*/ 0 h 15"/>
                <a:gd name="T2" fmla="*/ 46 w 175"/>
                <a:gd name="T3" fmla="*/ 0 h 15"/>
                <a:gd name="T4" fmla="*/ 83 w 175"/>
                <a:gd name="T5" fmla="*/ 0 h 15"/>
                <a:gd name="T6" fmla="*/ 83 w 175"/>
                <a:gd name="T7" fmla="*/ 7 h 15"/>
                <a:gd name="T8" fmla="*/ 46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" name="Freeform 203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1834 w 4856"/>
                <a:gd name="T1" fmla="*/ 39 h 4355"/>
                <a:gd name="T2" fmla="*/ 1898 w 4856"/>
                <a:gd name="T3" fmla="*/ 0 h 4355"/>
                <a:gd name="T4" fmla="*/ 1985 w 4856"/>
                <a:gd name="T5" fmla="*/ 58 h 4355"/>
                <a:gd name="T6" fmla="*/ 2135 w 4856"/>
                <a:gd name="T7" fmla="*/ 58 h 4355"/>
                <a:gd name="T8" fmla="*/ 2194 w 4856"/>
                <a:gd name="T9" fmla="*/ 58 h 4355"/>
                <a:gd name="T10" fmla="*/ 2249 w 4856"/>
                <a:gd name="T11" fmla="*/ 48 h 4355"/>
                <a:gd name="T12" fmla="*/ 2290 w 4856"/>
                <a:gd name="T13" fmla="*/ 209 h 4355"/>
                <a:gd name="T14" fmla="*/ 2240 w 4856"/>
                <a:gd name="T15" fmla="*/ 233 h 4355"/>
                <a:gd name="T16" fmla="*/ 2186 w 4856"/>
                <a:gd name="T17" fmla="*/ 205 h 4355"/>
                <a:gd name="T18" fmla="*/ 2135 w 4856"/>
                <a:gd name="T19" fmla="*/ 238 h 4355"/>
                <a:gd name="T20" fmla="*/ 1994 w 4856"/>
                <a:gd name="T21" fmla="*/ 238 h 4355"/>
                <a:gd name="T22" fmla="*/ 1894 w 4856"/>
                <a:gd name="T23" fmla="*/ 272 h 4355"/>
                <a:gd name="T24" fmla="*/ 1485 w 4856"/>
                <a:gd name="T25" fmla="*/ 233 h 4355"/>
                <a:gd name="T26" fmla="*/ 1557 w 4856"/>
                <a:gd name="T27" fmla="*/ 272 h 4355"/>
                <a:gd name="T28" fmla="*/ 1593 w 4856"/>
                <a:gd name="T29" fmla="*/ 286 h 4355"/>
                <a:gd name="T30" fmla="*/ 1543 w 4856"/>
                <a:gd name="T31" fmla="*/ 311 h 4355"/>
                <a:gd name="T32" fmla="*/ 1388 w 4856"/>
                <a:gd name="T33" fmla="*/ 340 h 4355"/>
                <a:gd name="T34" fmla="*/ 1319 w 4856"/>
                <a:gd name="T35" fmla="*/ 311 h 4355"/>
                <a:gd name="T36" fmla="*/ 1088 w 4856"/>
                <a:gd name="T37" fmla="*/ 369 h 4355"/>
                <a:gd name="T38" fmla="*/ 896 w 4856"/>
                <a:gd name="T39" fmla="*/ 476 h 4355"/>
                <a:gd name="T40" fmla="*/ 855 w 4856"/>
                <a:gd name="T41" fmla="*/ 636 h 4355"/>
                <a:gd name="T42" fmla="*/ 874 w 4856"/>
                <a:gd name="T43" fmla="*/ 553 h 4355"/>
                <a:gd name="T44" fmla="*/ 955 w 4856"/>
                <a:gd name="T45" fmla="*/ 597 h 4355"/>
                <a:gd name="T46" fmla="*/ 1006 w 4856"/>
                <a:gd name="T47" fmla="*/ 650 h 4355"/>
                <a:gd name="T48" fmla="*/ 961 w 4856"/>
                <a:gd name="T49" fmla="*/ 694 h 4355"/>
                <a:gd name="T50" fmla="*/ 943 w 4856"/>
                <a:gd name="T51" fmla="*/ 835 h 4355"/>
                <a:gd name="T52" fmla="*/ 914 w 4856"/>
                <a:gd name="T53" fmla="*/ 898 h 4355"/>
                <a:gd name="T54" fmla="*/ 947 w 4856"/>
                <a:gd name="T55" fmla="*/ 1005 h 4355"/>
                <a:gd name="T56" fmla="*/ 792 w 4856"/>
                <a:gd name="T57" fmla="*/ 1029 h 4355"/>
                <a:gd name="T58" fmla="*/ 679 w 4856"/>
                <a:gd name="T59" fmla="*/ 1014 h 4355"/>
                <a:gd name="T60" fmla="*/ 601 w 4856"/>
                <a:gd name="T61" fmla="*/ 1073 h 4355"/>
                <a:gd name="T62" fmla="*/ 564 w 4856"/>
                <a:gd name="T63" fmla="*/ 1020 h 4355"/>
                <a:gd name="T64" fmla="*/ 560 w 4856"/>
                <a:gd name="T65" fmla="*/ 951 h 4355"/>
                <a:gd name="T66" fmla="*/ 573 w 4856"/>
                <a:gd name="T67" fmla="*/ 922 h 4355"/>
                <a:gd name="T68" fmla="*/ 509 w 4856"/>
                <a:gd name="T69" fmla="*/ 922 h 4355"/>
                <a:gd name="T70" fmla="*/ 387 w 4856"/>
                <a:gd name="T71" fmla="*/ 1077 h 4355"/>
                <a:gd name="T72" fmla="*/ 346 w 4856"/>
                <a:gd name="T73" fmla="*/ 1403 h 4355"/>
                <a:gd name="T74" fmla="*/ 327 w 4856"/>
                <a:gd name="T75" fmla="*/ 1456 h 4355"/>
                <a:gd name="T76" fmla="*/ 373 w 4856"/>
                <a:gd name="T77" fmla="*/ 1539 h 4355"/>
                <a:gd name="T78" fmla="*/ 327 w 4856"/>
                <a:gd name="T79" fmla="*/ 1661 h 4355"/>
                <a:gd name="T80" fmla="*/ 287 w 4856"/>
                <a:gd name="T81" fmla="*/ 1631 h 4355"/>
                <a:gd name="T82" fmla="*/ 237 w 4856"/>
                <a:gd name="T83" fmla="*/ 1733 h 4355"/>
                <a:gd name="T84" fmla="*/ 278 w 4856"/>
                <a:gd name="T85" fmla="*/ 1990 h 4355"/>
                <a:gd name="T86" fmla="*/ 227 w 4856"/>
                <a:gd name="T87" fmla="*/ 2082 h 4355"/>
                <a:gd name="T88" fmla="*/ 223 w 4856"/>
                <a:gd name="T89" fmla="*/ 2252 h 4355"/>
                <a:gd name="T90" fmla="*/ 223 w 4856"/>
                <a:gd name="T91" fmla="*/ 2320 h 4355"/>
                <a:gd name="T92" fmla="*/ 213 w 4856"/>
                <a:gd name="T93" fmla="*/ 2389 h 4355"/>
                <a:gd name="T94" fmla="*/ 77 w 4856"/>
                <a:gd name="T95" fmla="*/ 2389 h 4355"/>
                <a:gd name="T96" fmla="*/ 54 w 4856"/>
                <a:gd name="T97" fmla="*/ 2330 h 4355"/>
                <a:gd name="T98" fmla="*/ 64 w 4856"/>
                <a:gd name="T99" fmla="*/ 2262 h 4355"/>
                <a:gd name="T100" fmla="*/ 50 w 4856"/>
                <a:gd name="T101" fmla="*/ 2058 h 4355"/>
                <a:gd name="T102" fmla="*/ 4 w 4856"/>
                <a:gd name="T103" fmla="*/ 1985 h 4355"/>
                <a:gd name="T104" fmla="*/ 45 w 4856"/>
                <a:gd name="T105" fmla="*/ 1908 h 4355"/>
                <a:gd name="T106" fmla="*/ 0 w 4856"/>
                <a:gd name="T107" fmla="*/ 286 h 4355"/>
                <a:gd name="T108" fmla="*/ 8 w 4856"/>
                <a:gd name="T109" fmla="*/ 151 h 4355"/>
                <a:gd name="T110" fmla="*/ 68 w 4856"/>
                <a:gd name="T111" fmla="*/ 15 h 4355"/>
                <a:gd name="T112" fmla="*/ 241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" name="Freeform 204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1834 w 4856"/>
                <a:gd name="T1" fmla="*/ 39 h 4355"/>
                <a:gd name="T2" fmla="*/ 1898 w 4856"/>
                <a:gd name="T3" fmla="*/ 0 h 4355"/>
                <a:gd name="T4" fmla="*/ 1985 w 4856"/>
                <a:gd name="T5" fmla="*/ 58 h 4355"/>
                <a:gd name="T6" fmla="*/ 2135 w 4856"/>
                <a:gd name="T7" fmla="*/ 58 h 4355"/>
                <a:gd name="T8" fmla="*/ 2194 w 4856"/>
                <a:gd name="T9" fmla="*/ 58 h 4355"/>
                <a:gd name="T10" fmla="*/ 2249 w 4856"/>
                <a:gd name="T11" fmla="*/ 48 h 4355"/>
                <a:gd name="T12" fmla="*/ 2290 w 4856"/>
                <a:gd name="T13" fmla="*/ 209 h 4355"/>
                <a:gd name="T14" fmla="*/ 2240 w 4856"/>
                <a:gd name="T15" fmla="*/ 233 h 4355"/>
                <a:gd name="T16" fmla="*/ 2186 w 4856"/>
                <a:gd name="T17" fmla="*/ 205 h 4355"/>
                <a:gd name="T18" fmla="*/ 2135 w 4856"/>
                <a:gd name="T19" fmla="*/ 238 h 4355"/>
                <a:gd name="T20" fmla="*/ 1994 w 4856"/>
                <a:gd name="T21" fmla="*/ 238 h 4355"/>
                <a:gd name="T22" fmla="*/ 1894 w 4856"/>
                <a:gd name="T23" fmla="*/ 272 h 4355"/>
                <a:gd name="T24" fmla="*/ 1485 w 4856"/>
                <a:gd name="T25" fmla="*/ 233 h 4355"/>
                <a:gd name="T26" fmla="*/ 1557 w 4856"/>
                <a:gd name="T27" fmla="*/ 272 h 4355"/>
                <a:gd name="T28" fmla="*/ 1593 w 4856"/>
                <a:gd name="T29" fmla="*/ 286 h 4355"/>
                <a:gd name="T30" fmla="*/ 1543 w 4856"/>
                <a:gd name="T31" fmla="*/ 311 h 4355"/>
                <a:gd name="T32" fmla="*/ 1388 w 4856"/>
                <a:gd name="T33" fmla="*/ 340 h 4355"/>
                <a:gd name="T34" fmla="*/ 1319 w 4856"/>
                <a:gd name="T35" fmla="*/ 311 h 4355"/>
                <a:gd name="T36" fmla="*/ 1088 w 4856"/>
                <a:gd name="T37" fmla="*/ 369 h 4355"/>
                <a:gd name="T38" fmla="*/ 896 w 4856"/>
                <a:gd name="T39" fmla="*/ 476 h 4355"/>
                <a:gd name="T40" fmla="*/ 855 w 4856"/>
                <a:gd name="T41" fmla="*/ 636 h 4355"/>
                <a:gd name="T42" fmla="*/ 874 w 4856"/>
                <a:gd name="T43" fmla="*/ 553 h 4355"/>
                <a:gd name="T44" fmla="*/ 955 w 4856"/>
                <a:gd name="T45" fmla="*/ 597 h 4355"/>
                <a:gd name="T46" fmla="*/ 1006 w 4856"/>
                <a:gd name="T47" fmla="*/ 650 h 4355"/>
                <a:gd name="T48" fmla="*/ 961 w 4856"/>
                <a:gd name="T49" fmla="*/ 694 h 4355"/>
                <a:gd name="T50" fmla="*/ 943 w 4856"/>
                <a:gd name="T51" fmla="*/ 835 h 4355"/>
                <a:gd name="T52" fmla="*/ 914 w 4856"/>
                <a:gd name="T53" fmla="*/ 898 h 4355"/>
                <a:gd name="T54" fmla="*/ 947 w 4856"/>
                <a:gd name="T55" fmla="*/ 1005 h 4355"/>
                <a:gd name="T56" fmla="*/ 792 w 4856"/>
                <a:gd name="T57" fmla="*/ 1029 h 4355"/>
                <a:gd name="T58" fmla="*/ 679 w 4856"/>
                <a:gd name="T59" fmla="*/ 1014 h 4355"/>
                <a:gd name="T60" fmla="*/ 601 w 4856"/>
                <a:gd name="T61" fmla="*/ 1073 h 4355"/>
                <a:gd name="T62" fmla="*/ 564 w 4856"/>
                <a:gd name="T63" fmla="*/ 1020 h 4355"/>
                <a:gd name="T64" fmla="*/ 560 w 4856"/>
                <a:gd name="T65" fmla="*/ 951 h 4355"/>
                <a:gd name="T66" fmla="*/ 573 w 4856"/>
                <a:gd name="T67" fmla="*/ 922 h 4355"/>
                <a:gd name="T68" fmla="*/ 509 w 4856"/>
                <a:gd name="T69" fmla="*/ 922 h 4355"/>
                <a:gd name="T70" fmla="*/ 387 w 4856"/>
                <a:gd name="T71" fmla="*/ 1077 h 4355"/>
                <a:gd name="T72" fmla="*/ 346 w 4856"/>
                <a:gd name="T73" fmla="*/ 1403 h 4355"/>
                <a:gd name="T74" fmla="*/ 327 w 4856"/>
                <a:gd name="T75" fmla="*/ 1456 h 4355"/>
                <a:gd name="T76" fmla="*/ 373 w 4856"/>
                <a:gd name="T77" fmla="*/ 1539 h 4355"/>
                <a:gd name="T78" fmla="*/ 327 w 4856"/>
                <a:gd name="T79" fmla="*/ 1661 h 4355"/>
                <a:gd name="T80" fmla="*/ 287 w 4856"/>
                <a:gd name="T81" fmla="*/ 1631 h 4355"/>
                <a:gd name="T82" fmla="*/ 237 w 4856"/>
                <a:gd name="T83" fmla="*/ 1733 h 4355"/>
                <a:gd name="T84" fmla="*/ 278 w 4856"/>
                <a:gd name="T85" fmla="*/ 1990 h 4355"/>
                <a:gd name="T86" fmla="*/ 227 w 4856"/>
                <a:gd name="T87" fmla="*/ 2082 h 4355"/>
                <a:gd name="T88" fmla="*/ 223 w 4856"/>
                <a:gd name="T89" fmla="*/ 2252 h 4355"/>
                <a:gd name="T90" fmla="*/ 223 w 4856"/>
                <a:gd name="T91" fmla="*/ 2320 h 4355"/>
                <a:gd name="T92" fmla="*/ 213 w 4856"/>
                <a:gd name="T93" fmla="*/ 2389 h 4355"/>
                <a:gd name="T94" fmla="*/ 77 w 4856"/>
                <a:gd name="T95" fmla="*/ 2389 h 4355"/>
                <a:gd name="T96" fmla="*/ 54 w 4856"/>
                <a:gd name="T97" fmla="*/ 2330 h 4355"/>
                <a:gd name="T98" fmla="*/ 64 w 4856"/>
                <a:gd name="T99" fmla="*/ 2262 h 4355"/>
                <a:gd name="T100" fmla="*/ 50 w 4856"/>
                <a:gd name="T101" fmla="*/ 2058 h 4355"/>
                <a:gd name="T102" fmla="*/ 4 w 4856"/>
                <a:gd name="T103" fmla="*/ 1985 h 4355"/>
                <a:gd name="T104" fmla="*/ 45 w 4856"/>
                <a:gd name="T105" fmla="*/ 1908 h 4355"/>
                <a:gd name="T106" fmla="*/ 0 w 4856"/>
                <a:gd name="T107" fmla="*/ 286 h 4355"/>
                <a:gd name="T108" fmla="*/ 8 w 4856"/>
                <a:gd name="T109" fmla="*/ 151 h 4355"/>
                <a:gd name="T110" fmla="*/ 68 w 4856"/>
                <a:gd name="T111" fmla="*/ 15 h 4355"/>
                <a:gd name="T112" fmla="*/ 241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6" name="Freeform 205"/>
            <p:cNvSpPr>
              <a:spLocks/>
            </p:cNvSpPr>
            <p:nvPr/>
          </p:nvSpPr>
          <p:spPr bwMode="auto">
            <a:xfrm>
              <a:off x="1926" y="1155"/>
              <a:ext cx="147" cy="44"/>
            </a:xfrm>
            <a:custGeom>
              <a:avLst/>
              <a:gdLst>
                <a:gd name="T0" fmla="*/ 147 w 310"/>
                <a:gd name="T1" fmla="*/ 34 h 78"/>
                <a:gd name="T2" fmla="*/ 138 w 310"/>
                <a:gd name="T3" fmla="*/ 44 h 78"/>
                <a:gd name="T4" fmla="*/ 124 w 310"/>
                <a:gd name="T5" fmla="*/ 34 h 78"/>
                <a:gd name="T6" fmla="*/ 96 w 310"/>
                <a:gd name="T7" fmla="*/ 24 h 78"/>
                <a:gd name="T8" fmla="*/ 64 w 310"/>
                <a:gd name="T9" fmla="*/ 20 h 78"/>
                <a:gd name="T10" fmla="*/ 37 w 310"/>
                <a:gd name="T11" fmla="*/ 20 h 78"/>
                <a:gd name="T12" fmla="*/ 9 w 310"/>
                <a:gd name="T13" fmla="*/ 24 h 78"/>
                <a:gd name="T14" fmla="*/ 0 w 310"/>
                <a:gd name="T15" fmla="*/ 24 h 78"/>
                <a:gd name="T16" fmla="*/ 18 w 310"/>
                <a:gd name="T17" fmla="*/ 10 h 78"/>
                <a:gd name="T18" fmla="*/ 42 w 310"/>
                <a:gd name="T19" fmla="*/ 5 h 78"/>
                <a:gd name="T20" fmla="*/ 59 w 310"/>
                <a:gd name="T21" fmla="*/ 0 h 78"/>
                <a:gd name="T22" fmla="*/ 83 w 310"/>
                <a:gd name="T23" fmla="*/ 5 h 78"/>
                <a:gd name="T24" fmla="*/ 115 w 310"/>
                <a:gd name="T25" fmla="*/ 20 h 78"/>
                <a:gd name="T26" fmla="*/ 147 w 310"/>
                <a:gd name="T27" fmla="*/ 34 h 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10" h="78">
                  <a:moveTo>
                    <a:pt x="310" y="60"/>
                  </a:moveTo>
                  <a:lnTo>
                    <a:pt x="290" y="78"/>
                  </a:lnTo>
                  <a:lnTo>
                    <a:pt x="262" y="60"/>
                  </a:lnTo>
                  <a:lnTo>
                    <a:pt x="203" y="43"/>
                  </a:lnTo>
                  <a:lnTo>
                    <a:pt x="136" y="35"/>
                  </a:lnTo>
                  <a:lnTo>
                    <a:pt x="77" y="35"/>
                  </a:lnTo>
                  <a:lnTo>
                    <a:pt x="20" y="43"/>
                  </a:lnTo>
                  <a:lnTo>
                    <a:pt x="0" y="43"/>
                  </a:lnTo>
                  <a:lnTo>
                    <a:pt x="38" y="17"/>
                  </a:lnTo>
                  <a:lnTo>
                    <a:pt x="88" y="8"/>
                  </a:lnTo>
                  <a:lnTo>
                    <a:pt x="125" y="0"/>
                  </a:lnTo>
                  <a:lnTo>
                    <a:pt x="175" y="8"/>
                  </a:lnTo>
                  <a:lnTo>
                    <a:pt x="242" y="35"/>
                  </a:lnTo>
                  <a:lnTo>
                    <a:pt x="310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" name="Freeform 206"/>
            <p:cNvSpPr>
              <a:spLocks/>
            </p:cNvSpPr>
            <p:nvPr/>
          </p:nvSpPr>
          <p:spPr bwMode="auto">
            <a:xfrm>
              <a:off x="1754" y="1176"/>
              <a:ext cx="236" cy="247"/>
            </a:xfrm>
            <a:custGeom>
              <a:avLst/>
              <a:gdLst>
                <a:gd name="T0" fmla="*/ 213 w 502"/>
                <a:gd name="T1" fmla="*/ 82 h 444"/>
                <a:gd name="T2" fmla="*/ 227 w 502"/>
                <a:gd name="T3" fmla="*/ 101 h 444"/>
                <a:gd name="T4" fmla="*/ 231 w 502"/>
                <a:gd name="T5" fmla="*/ 121 h 444"/>
                <a:gd name="T6" fmla="*/ 236 w 502"/>
                <a:gd name="T7" fmla="*/ 170 h 444"/>
                <a:gd name="T8" fmla="*/ 236 w 502"/>
                <a:gd name="T9" fmla="*/ 175 h 444"/>
                <a:gd name="T10" fmla="*/ 231 w 502"/>
                <a:gd name="T11" fmla="*/ 170 h 444"/>
                <a:gd name="T12" fmla="*/ 222 w 502"/>
                <a:gd name="T13" fmla="*/ 136 h 444"/>
                <a:gd name="T14" fmla="*/ 208 w 502"/>
                <a:gd name="T15" fmla="*/ 97 h 444"/>
                <a:gd name="T16" fmla="*/ 190 w 502"/>
                <a:gd name="T17" fmla="*/ 63 h 444"/>
                <a:gd name="T18" fmla="*/ 172 w 502"/>
                <a:gd name="T19" fmla="*/ 48 h 444"/>
                <a:gd name="T20" fmla="*/ 159 w 502"/>
                <a:gd name="T21" fmla="*/ 38 h 444"/>
                <a:gd name="T22" fmla="*/ 131 w 502"/>
                <a:gd name="T23" fmla="*/ 24 h 444"/>
                <a:gd name="T24" fmla="*/ 104 w 502"/>
                <a:gd name="T25" fmla="*/ 19 h 444"/>
                <a:gd name="T26" fmla="*/ 45 w 502"/>
                <a:gd name="T27" fmla="*/ 9 h 444"/>
                <a:gd name="T28" fmla="*/ 23 w 502"/>
                <a:gd name="T29" fmla="*/ 14 h 444"/>
                <a:gd name="T30" fmla="*/ 14 w 502"/>
                <a:gd name="T31" fmla="*/ 14 h 444"/>
                <a:gd name="T32" fmla="*/ 8 w 502"/>
                <a:gd name="T33" fmla="*/ 24 h 444"/>
                <a:gd name="T34" fmla="*/ 8 w 502"/>
                <a:gd name="T35" fmla="*/ 53 h 444"/>
                <a:gd name="T36" fmla="*/ 8 w 502"/>
                <a:gd name="T37" fmla="*/ 82 h 444"/>
                <a:gd name="T38" fmla="*/ 14 w 502"/>
                <a:gd name="T39" fmla="*/ 107 h 444"/>
                <a:gd name="T40" fmla="*/ 23 w 502"/>
                <a:gd name="T41" fmla="*/ 136 h 444"/>
                <a:gd name="T42" fmla="*/ 36 w 502"/>
                <a:gd name="T43" fmla="*/ 160 h 444"/>
                <a:gd name="T44" fmla="*/ 55 w 502"/>
                <a:gd name="T45" fmla="*/ 184 h 444"/>
                <a:gd name="T46" fmla="*/ 72 w 502"/>
                <a:gd name="T47" fmla="*/ 204 h 444"/>
                <a:gd name="T48" fmla="*/ 95 w 502"/>
                <a:gd name="T49" fmla="*/ 218 h 444"/>
                <a:gd name="T50" fmla="*/ 114 w 502"/>
                <a:gd name="T51" fmla="*/ 228 h 444"/>
                <a:gd name="T52" fmla="*/ 131 w 502"/>
                <a:gd name="T53" fmla="*/ 233 h 444"/>
                <a:gd name="T54" fmla="*/ 149 w 502"/>
                <a:gd name="T55" fmla="*/ 233 h 444"/>
                <a:gd name="T56" fmla="*/ 167 w 502"/>
                <a:gd name="T57" fmla="*/ 243 h 444"/>
                <a:gd name="T58" fmla="*/ 159 w 502"/>
                <a:gd name="T59" fmla="*/ 247 h 444"/>
                <a:gd name="T60" fmla="*/ 127 w 502"/>
                <a:gd name="T61" fmla="*/ 247 h 444"/>
                <a:gd name="T62" fmla="*/ 100 w 502"/>
                <a:gd name="T63" fmla="*/ 238 h 444"/>
                <a:gd name="T64" fmla="*/ 72 w 502"/>
                <a:gd name="T65" fmla="*/ 223 h 444"/>
                <a:gd name="T66" fmla="*/ 49 w 502"/>
                <a:gd name="T67" fmla="*/ 204 h 444"/>
                <a:gd name="T68" fmla="*/ 31 w 502"/>
                <a:gd name="T69" fmla="*/ 179 h 444"/>
                <a:gd name="T70" fmla="*/ 18 w 502"/>
                <a:gd name="T71" fmla="*/ 160 h 444"/>
                <a:gd name="T72" fmla="*/ 8 w 502"/>
                <a:gd name="T73" fmla="*/ 136 h 444"/>
                <a:gd name="T74" fmla="*/ 4 w 502"/>
                <a:gd name="T75" fmla="*/ 107 h 444"/>
                <a:gd name="T76" fmla="*/ 0 w 502"/>
                <a:gd name="T77" fmla="*/ 58 h 444"/>
                <a:gd name="T78" fmla="*/ 4 w 502"/>
                <a:gd name="T79" fmla="*/ 4 h 444"/>
                <a:gd name="T80" fmla="*/ 31 w 502"/>
                <a:gd name="T81" fmla="*/ 0 h 444"/>
                <a:gd name="T82" fmla="*/ 63 w 502"/>
                <a:gd name="T83" fmla="*/ 0 h 444"/>
                <a:gd name="T84" fmla="*/ 95 w 502"/>
                <a:gd name="T85" fmla="*/ 0 h 444"/>
                <a:gd name="T86" fmla="*/ 122 w 502"/>
                <a:gd name="T87" fmla="*/ 4 h 444"/>
                <a:gd name="T88" fmla="*/ 149 w 502"/>
                <a:gd name="T89" fmla="*/ 14 h 444"/>
                <a:gd name="T90" fmla="*/ 172 w 502"/>
                <a:gd name="T91" fmla="*/ 33 h 444"/>
                <a:gd name="T92" fmla="*/ 200 w 502"/>
                <a:gd name="T93" fmla="*/ 53 h 444"/>
                <a:gd name="T94" fmla="*/ 213 w 502"/>
                <a:gd name="T95" fmla="*/ 82 h 44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502" h="444">
                  <a:moveTo>
                    <a:pt x="454" y="147"/>
                  </a:moveTo>
                  <a:lnTo>
                    <a:pt x="482" y="182"/>
                  </a:lnTo>
                  <a:lnTo>
                    <a:pt x="491" y="217"/>
                  </a:lnTo>
                  <a:lnTo>
                    <a:pt x="502" y="306"/>
                  </a:lnTo>
                  <a:lnTo>
                    <a:pt x="502" y="314"/>
                  </a:lnTo>
                  <a:lnTo>
                    <a:pt x="491" y="306"/>
                  </a:lnTo>
                  <a:lnTo>
                    <a:pt x="473" y="244"/>
                  </a:lnTo>
                  <a:lnTo>
                    <a:pt x="443" y="174"/>
                  </a:lnTo>
                  <a:lnTo>
                    <a:pt x="404" y="114"/>
                  </a:lnTo>
                  <a:lnTo>
                    <a:pt x="366" y="87"/>
                  </a:lnTo>
                  <a:lnTo>
                    <a:pt x="338" y="69"/>
                  </a:lnTo>
                  <a:lnTo>
                    <a:pt x="279" y="43"/>
                  </a:lnTo>
                  <a:lnTo>
                    <a:pt x="222" y="35"/>
                  </a:lnTo>
                  <a:lnTo>
                    <a:pt x="96" y="17"/>
                  </a:lnTo>
                  <a:lnTo>
                    <a:pt x="48" y="25"/>
                  </a:lnTo>
                  <a:lnTo>
                    <a:pt x="29" y="25"/>
                  </a:lnTo>
                  <a:lnTo>
                    <a:pt x="18" y="43"/>
                  </a:lnTo>
                  <a:lnTo>
                    <a:pt x="18" y="95"/>
                  </a:lnTo>
                  <a:lnTo>
                    <a:pt x="18" y="147"/>
                  </a:lnTo>
                  <a:lnTo>
                    <a:pt x="29" y="192"/>
                  </a:lnTo>
                  <a:lnTo>
                    <a:pt x="48" y="244"/>
                  </a:lnTo>
                  <a:lnTo>
                    <a:pt x="77" y="287"/>
                  </a:lnTo>
                  <a:lnTo>
                    <a:pt x="116" y="331"/>
                  </a:lnTo>
                  <a:lnTo>
                    <a:pt x="153" y="366"/>
                  </a:lnTo>
                  <a:lnTo>
                    <a:pt x="203" y="392"/>
                  </a:lnTo>
                  <a:lnTo>
                    <a:pt x="242" y="409"/>
                  </a:lnTo>
                  <a:lnTo>
                    <a:pt x="279" y="419"/>
                  </a:lnTo>
                  <a:lnTo>
                    <a:pt x="318" y="419"/>
                  </a:lnTo>
                  <a:lnTo>
                    <a:pt x="356" y="436"/>
                  </a:lnTo>
                  <a:lnTo>
                    <a:pt x="338" y="444"/>
                  </a:lnTo>
                  <a:lnTo>
                    <a:pt x="270" y="444"/>
                  </a:lnTo>
                  <a:lnTo>
                    <a:pt x="212" y="427"/>
                  </a:lnTo>
                  <a:lnTo>
                    <a:pt x="153" y="401"/>
                  </a:lnTo>
                  <a:lnTo>
                    <a:pt x="105" y="366"/>
                  </a:lnTo>
                  <a:lnTo>
                    <a:pt x="66" y="322"/>
                  </a:lnTo>
                  <a:lnTo>
                    <a:pt x="39" y="287"/>
                  </a:lnTo>
                  <a:lnTo>
                    <a:pt x="18" y="244"/>
                  </a:lnTo>
                  <a:lnTo>
                    <a:pt x="9" y="192"/>
                  </a:lnTo>
                  <a:lnTo>
                    <a:pt x="0" y="104"/>
                  </a:lnTo>
                  <a:lnTo>
                    <a:pt x="9" y="8"/>
                  </a:lnTo>
                  <a:lnTo>
                    <a:pt x="66" y="0"/>
                  </a:lnTo>
                  <a:lnTo>
                    <a:pt x="135" y="0"/>
                  </a:lnTo>
                  <a:lnTo>
                    <a:pt x="203" y="0"/>
                  </a:lnTo>
                  <a:lnTo>
                    <a:pt x="260" y="8"/>
                  </a:lnTo>
                  <a:lnTo>
                    <a:pt x="318" y="25"/>
                  </a:lnTo>
                  <a:lnTo>
                    <a:pt x="366" y="60"/>
                  </a:lnTo>
                  <a:lnTo>
                    <a:pt x="425" y="95"/>
                  </a:lnTo>
                  <a:lnTo>
                    <a:pt x="454" y="1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" name="Freeform 207"/>
            <p:cNvSpPr>
              <a:spLocks/>
            </p:cNvSpPr>
            <p:nvPr/>
          </p:nvSpPr>
          <p:spPr bwMode="auto">
            <a:xfrm>
              <a:off x="3620" y="1170"/>
              <a:ext cx="250" cy="213"/>
            </a:xfrm>
            <a:custGeom>
              <a:avLst/>
              <a:gdLst>
                <a:gd name="T0" fmla="*/ 200 w 530"/>
                <a:gd name="T1" fmla="*/ 34 h 384"/>
                <a:gd name="T2" fmla="*/ 237 w 530"/>
                <a:gd name="T3" fmla="*/ 49 h 384"/>
                <a:gd name="T4" fmla="*/ 223 w 530"/>
                <a:gd name="T5" fmla="*/ 83 h 384"/>
                <a:gd name="T6" fmla="*/ 205 w 530"/>
                <a:gd name="T7" fmla="*/ 107 h 384"/>
                <a:gd name="T8" fmla="*/ 223 w 530"/>
                <a:gd name="T9" fmla="*/ 141 h 384"/>
                <a:gd name="T10" fmla="*/ 241 w 530"/>
                <a:gd name="T11" fmla="*/ 175 h 384"/>
                <a:gd name="T12" fmla="*/ 205 w 530"/>
                <a:gd name="T13" fmla="*/ 194 h 384"/>
                <a:gd name="T14" fmla="*/ 150 w 530"/>
                <a:gd name="T15" fmla="*/ 194 h 384"/>
                <a:gd name="T16" fmla="*/ 72 w 530"/>
                <a:gd name="T17" fmla="*/ 189 h 384"/>
                <a:gd name="T18" fmla="*/ 14 w 530"/>
                <a:gd name="T19" fmla="*/ 213 h 384"/>
                <a:gd name="T20" fmla="*/ 14 w 530"/>
                <a:gd name="T21" fmla="*/ 199 h 384"/>
                <a:gd name="T22" fmla="*/ 31 w 530"/>
                <a:gd name="T23" fmla="*/ 194 h 384"/>
                <a:gd name="T24" fmla="*/ 31 w 530"/>
                <a:gd name="T25" fmla="*/ 175 h 384"/>
                <a:gd name="T26" fmla="*/ 31 w 530"/>
                <a:gd name="T27" fmla="*/ 165 h 384"/>
                <a:gd name="T28" fmla="*/ 55 w 530"/>
                <a:gd name="T29" fmla="*/ 180 h 384"/>
                <a:gd name="T30" fmla="*/ 72 w 530"/>
                <a:gd name="T31" fmla="*/ 184 h 384"/>
                <a:gd name="T32" fmla="*/ 64 w 530"/>
                <a:gd name="T33" fmla="*/ 160 h 384"/>
                <a:gd name="T34" fmla="*/ 50 w 530"/>
                <a:gd name="T35" fmla="*/ 141 h 384"/>
                <a:gd name="T36" fmla="*/ 68 w 530"/>
                <a:gd name="T37" fmla="*/ 141 h 384"/>
                <a:gd name="T38" fmla="*/ 104 w 530"/>
                <a:gd name="T39" fmla="*/ 175 h 384"/>
                <a:gd name="T40" fmla="*/ 127 w 530"/>
                <a:gd name="T41" fmla="*/ 175 h 384"/>
                <a:gd name="T42" fmla="*/ 114 w 530"/>
                <a:gd name="T43" fmla="*/ 156 h 384"/>
                <a:gd name="T44" fmla="*/ 91 w 530"/>
                <a:gd name="T45" fmla="*/ 131 h 384"/>
                <a:gd name="T46" fmla="*/ 168 w 530"/>
                <a:gd name="T47" fmla="*/ 175 h 384"/>
                <a:gd name="T48" fmla="*/ 205 w 530"/>
                <a:gd name="T49" fmla="*/ 180 h 384"/>
                <a:gd name="T50" fmla="*/ 205 w 530"/>
                <a:gd name="T51" fmla="*/ 165 h 384"/>
                <a:gd name="T52" fmla="*/ 186 w 530"/>
                <a:gd name="T53" fmla="*/ 165 h 384"/>
                <a:gd name="T54" fmla="*/ 145 w 530"/>
                <a:gd name="T55" fmla="*/ 145 h 384"/>
                <a:gd name="T56" fmla="*/ 127 w 530"/>
                <a:gd name="T57" fmla="*/ 116 h 384"/>
                <a:gd name="T58" fmla="*/ 145 w 530"/>
                <a:gd name="T59" fmla="*/ 121 h 384"/>
                <a:gd name="T60" fmla="*/ 168 w 530"/>
                <a:gd name="T61" fmla="*/ 141 h 384"/>
                <a:gd name="T62" fmla="*/ 196 w 530"/>
                <a:gd name="T63" fmla="*/ 116 h 384"/>
                <a:gd name="T64" fmla="*/ 186 w 530"/>
                <a:gd name="T65" fmla="*/ 87 h 384"/>
                <a:gd name="T66" fmla="*/ 159 w 530"/>
                <a:gd name="T67" fmla="*/ 83 h 384"/>
                <a:gd name="T68" fmla="*/ 132 w 530"/>
                <a:gd name="T69" fmla="*/ 102 h 384"/>
                <a:gd name="T70" fmla="*/ 132 w 530"/>
                <a:gd name="T71" fmla="*/ 83 h 384"/>
                <a:gd name="T72" fmla="*/ 200 w 530"/>
                <a:gd name="T73" fmla="*/ 54 h 384"/>
                <a:gd name="T74" fmla="*/ 205 w 530"/>
                <a:gd name="T75" fmla="*/ 44 h 384"/>
                <a:gd name="T76" fmla="*/ 168 w 530"/>
                <a:gd name="T77" fmla="*/ 44 h 384"/>
                <a:gd name="T78" fmla="*/ 114 w 530"/>
                <a:gd name="T79" fmla="*/ 78 h 384"/>
                <a:gd name="T80" fmla="*/ 77 w 530"/>
                <a:gd name="T81" fmla="*/ 97 h 384"/>
                <a:gd name="T82" fmla="*/ 96 w 530"/>
                <a:gd name="T83" fmla="*/ 73 h 384"/>
                <a:gd name="T84" fmla="*/ 118 w 530"/>
                <a:gd name="T85" fmla="*/ 54 h 384"/>
                <a:gd name="T86" fmla="*/ 104 w 530"/>
                <a:gd name="T87" fmla="*/ 44 h 384"/>
                <a:gd name="T88" fmla="*/ 55 w 530"/>
                <a:gd name="T89" fmla="*/ 87 h 384"/>
                <a:gd name="T90" fmla="*/ 41 w 530"/>
                <a:gd name="T91" fmla="*/ 87 h 384"/>
                <a:gd name="T92" fmla="*/ 50 w 530"/>
                <a:gd name="T93" fmla="*/ 69 h 384"/>
                <a:gd name="T94" fmla="*/ 64 w 530"/>
                <a:gd name="T95" fmla="*/ 44 h 384"/>
                <a:gd name="T96" fmla="*/ 27 w 530"/>
                <a:gd name="T97" fmla="*/ 63 h 384"/>
                <a:gd name="T98" fmla="*/ 36 w 530"/>
                <a:gd name="T99" fmla="*/ 34 h 384"/>
                <a:gd name="T100" fmla="*/ 18 w 530"/>
                <a:gd name="T101" fmla="*/ 29 h 384"/>
                <a:gd name="T102" fmla="*/ 0 w 530"/>
                <a:gd name="T103" fmla="*/ 15 h 384"/>
                <a:gd name="T104" fmla="*/ 4 w 530"/>
                <a:gd name="T105" fmla="*/ 0 h 384"/>
                <a:gd name="T106" fmla="*/ 41 w 530"/>
                <a:gd name="T107" fmla="*/ 29 h 384"/>
                <a:gd name="T108" fmla="*/ 91 w 530"/>
                <a:gd name="T109" fmla="*/ 44 h 384"/>
                <a:gd name="T110" fmla="*/ 182 w 530"/>
                <a:gd name="T111" fmla="*/ 29 h 38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30" h="384">
                  <a:moveTo>
                    <a:pt x="386" y="53"/>
                  </a:moveTo>
                  <a:lnTo>
                    <a:pt x="425" y="62"/>
                  </a:lnTo>
                  <a:lnTo>
                    <a:pt x="463" y="70"/>
                  </a:lnTo>
                  <a:lnTo>
                    <a:pt x="502" y="89"/>
                  </a:lnTo>
                  <a:lnTo>
                    <a:pt x="521" y="124"/>
                  </a:lnTo>
                  <a:lnTo>
                    <a:pt x="473" y="149"/>
                  </a:lnTo>
                  <a:lnTo>
                    <a:pt x="443" y="175"/>
                  </a:lnTo>
                  <a:lnTo>
                    <a:pt x="434" y="192"/>
                  </a:lnTo>
                  <a:lnTo>
                    <a:pt x="443" y="227"/>
                  </a:lnTo>
                  <a:lnTo>
                    <a:pt x="473" y="254"/>
                  </a:lnTo>
                  <a:lnTo>
                    <a:pt x="530" y="289"/>
                  </a:lnTo>
                  <a:lnTo>
                    <a:pt x="511" y="316"/>
                  </a:lnTo>
                  <a:lnTo>
                    <a:pt x="482" y="324"/>
                  </a:lnTo>
                  <a:lnTo>
                    <a:pt x="434" y="349"/>
                  </a:lnTo>
                  <a:lnTo>
                    <a:pt x="386" y="359"/>
                  </a:lnTo>
                  <a:lnTo>
                    <a:pt x="317" y="349"/>
                  </a:lnTo>
                  <a:lnTo>
                    <a:pt x="203" y="341"/>
                  </a:lnTo>
                  <a:lnTo>
                    <a:pt x="153" y="341"/>
                  </a:lnTo>
                  <a:lnTo>
                    <a:pt x="96" y="359"/>
                  </a:lnTo>
                  <a:lnTo>
                    <a:pt x="29" y="384"/>
                  </a:lnTo>
                  <a:lnTo>
                    <a:pt x="18" y="367"/>
                  </a:lnTo>
                  <a:lnTo>
                    <a:pt x="29" y="359"/>
                  </a:lnTo>
                  <a:lnTo>
                    <a:pt x="57" y="349"/>
                  </a:lnTo>
                  <a:lnTo>
                    <a:pt x="66" y="349"/>
                  </a:lnTo>
                  <a:lnTo>
                    <a:pt x="86" y="341"/>
                  </a:lnTo>
                  <a:lnTo>
                    <a:pt x="66" y="316"/>
                  </a:lnTo>
                  <a:lnTo>
                    <a:pt x="66" y="306"/>
                  </a:lnTo>
                  <a:lnTo>
                    <a:pt x="66" y="297"/>
                  </a:lnTo>
                  <a:lnTo>
                    <a:pt x="96" y="306"/>
                  </a:lnTo>
                  <a:lnTo>
                    <a:pt x="116" y="324"/>
                  </a:lnTo>
                  <a:lnTo>
                    <a:pt x="144" y="332"/>
                  </a:lnTo>
                  <a:lnTo>
                    <a:pt x="153" y="332"/>
                  </a:lnTo>
                  <a:lnTo>
                    <a:pt x="173" y="324"/>
                  </a:lnTo>
                  <a:lnTo>
                    <a:pt x="135" y="289"/>
                  </a:lnTo>
                  <a:lnTo>
                    <a:pt x="105" y="281"/>
                  </a:lnTo>
                  <a:lnTo>
                    <a:pt x="105" y="254"/>
                  </a:lnTo>
                  <a:lnTo>
                    <a:pt x="125" y="254"/>
                  </a:lnTo>
                  <a:lnTo>
                    <a:pt x="144" y="254"/>
                  </a:lnTo>
                  <a:lnTo>
                    <a:pt x="183" y="281"/>
                  </a:lnTo>
                  <a:lnTo>
                    <a:pt x="221" y="316"/>
                  </a:lnTo>
                  <a:lnTo>
                    <a:pt x="242" y="316"/>
                  </a:lnTo>
                  <a:lnTo>
                    <a:pt x="269" y="316"/>
                  </a:lnTo>
                  <a:lnTo>
                    <a:pt x="251" y="297"/>
                  </a:lnTo>
                  <a:lnTo>
                    <a:pt x="242" y="281"/>
                  </a:lnTo>
                  <a:lnTo>
                    <a:pt x="203" y="254"/>
                  </a:lnTo>
                  <a:lnTo>
                    <a:pt x="192" y="237"/>
                  </a:lnTo>
                  <a:lnTo>
                    <a:pt x="299" y="297"/>
                  </a:lnTo>
                  <a:lnTo>
                    <a:pt x="356" y="316"/>
                  </a:lnTo>
                  <a:lnTo>
                    <a:pt x="425" y="324"/>
                  </a:lnTo>
                  <a:lnTo>
                    <a:pt x="434" y="324"/>
                  </a:lnTo>
                  <a:lnTo>
                    <a:pt x="443" y="316"/>
                  </a:lnTo>
                  <a:lnTo>
                    <a:pt x="434" y="297"/>
                  </a:lnTo>
                  <a:lnTo>
                    <a:pt x="415" y="297"/>
                  </a:lnTo>
                  <a:lnTo>
                    <a:pt x="395" y="297"/>
                  </a:lnTo>
                  <a:lnTo>
                    <a:pt x="365" y="289"/>
                  </a:lnTo>
                  <a:lnTo>
                    <a:pt x="308" y="262"/>
                  </a:lnTo>
                  <a:lnTo>
                    <a:pt x="251" y="219"/>
                  </a:lnTo>
                  <a:lnTo>
                    <a:pt x="269" y="210"/>
                  </a:lnTo>
                  <a:lnTo>
                    <a:pt x="290" y="210"/>
                  </a:lnTo>
                  <a:lnTo>
                    <a:pt x="308" y="219"/>
                  </a:lnTo>
                  <a:lnTo>
                    <a:pt x="328" y="237"/>
                  </a:lnTo>
                  <a:lnTo>
                    <a:pt x="356" y="254"/>
                  </a:lnTo>
                  <a:lnTo>
                    <a:pt x="395" y="237"/>
                  </a:lnTo>
                  <a:lnTo>
                    <a:pt x="415" y="210"/>
                  </a:lnTo>
                  <a:lnTo>
                    <a:pt x="404" y="184"/>
                  </a:lnTo>
                  <a:lnTo>
                    <a:pt x="395" y="157"/>
                  </a:lnTo>
                  <a:lnTo>
                    <a:pt x="365" y="149"/>
                  </a:lnTo>
                  <a:lnTo>
                    <a:pt x="338" y="149"/>
                  </a:lnTo>
                  <a:lnTo>
                    <a:pt x="299" y="175"/>
                  </a:lnTo>
                  <a:lnTo>
                    <a:pt x="279" y="184"/>
                  </a:lnTo>
                  <a:lnTo>
                    <a:pt x="251" y="184"/>
                  </a:lnTo>
                  <a:lnTo>
                    <a:pt x="279" y="149"/>
                  </a:lnTo>
                  <a:lnTo>
                    <a:pt x="317" y="124"/>
                  </a:lnTo>
                  <a:lnTo>
                    <a:pt x="425" y="97"/>
                  </a:lnTo>
                  <a:lnTo>
                    <a:pt x="434" y="89"/>
                  </a:lnTo>
                  <a:lnTo>
                    <a:pt x="434" y="79"/>
                  </a:lnTo>
                  <a:lnTo>
                    <a:pt x="395" y="79"/>
                  </a:lnTo>
                  <a:lnTo>
                    <a:pt x="356" y="79"/>
                  </a:lnTo>
                  <a:lnTo>
                    <a:pt x="299" y="97"/>
                  </a:lnTo>
                  <a:lnTo>
                    <a:pt x="242" y="140"/>
                  </a:lnTo>
                  <a:lnTo>
                    <a:pt x="183" y="184"/>
                  </a:lnTo>
                  <a:lnTo>
                    <a:pt x="164" y="175"/>
                  </a:lnTo>
                  <a:lnTo>
                    <a:pt x="173" y="149"/>
                  </a:lnTo>
                  <a:lnTo>
                    <a:pt x="203" y="132"/>
                  </a:lnTo>
                  <a:lnTo>
                    <a:pt x="231" y="124"/>
                  </a:lnTo>
                  <a:lnTo>
                    <a:pt x="251" y="97"/>
                  </a:lnTo>
                  <a:lnTo>
                    <a:pt x="242" y="89"/>
                  </a:lnTo>
                  <a:lnTo>
                    <a:pt x="221" y="79"/>
                  </a:lnTo>
                  <a:lnTo>
                    <a:pt x="164" y="114"/>
                  </a:lnTo>
                  <a:lnTo>
                    <a:pt x="116" y="157"/>
                  </a:lnTo>
                  <a:lnTo>
                    <a:pt x="96" y="167"/>
                  </a:lnTo>
                  <a:lnTo>
                    <a:pt x="86" y="157"/>
                  </a:lnTo>
                  <a:lnTo>
                    <a:pt x="86" y="132"/>
                  </a:lnTo>
                  <a:lnTo>
                    <a:pt x="105" y="124"/>
                  </a:lnTo>
                  <a:lnTo>
                    <a:pt x="144" y="97"/>
                  </a:lnTo>
                  <a:lnTo>
                    <a:pt x="135" y="79"/>
                  </a:lnTo>
                  <a:lnTo>
                    <a:pt x="96" y="97"/>
                  </a:lnTo>
                  <a:lnTo>
                    <a:pt x="57" y="114"/>
                  </a:lnTo>
                  <a:lnTo>
                    <a:pt x="38" y="97"/>
                  </a:lnTo>
                  <a:lnTo>
                    <a:pt x="77" y="62"/>
                  </a:lnTo>
                  <a:lnTo>
                    <a:pt x="57" y="53"/>
                  </a:lnTo>
                  <a:lnTo>
                    <a:pt x="38" y="53"/>
                  </a:lnTo>
                  <a:lnTo>
                    <a:pt x="18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9" y="0"/>
                  </a:lnTo>
                  <a:lnTo>
                    <a:pt x="48" y="35"/>
                  </a:lnTo>
                  <a:lnTo>
                    <a:pt x="86" y="53"/>
                  </a:lnTo>
                  <a:lnTo>
                    <a:pt x="135" y="70"/>
                  </a:lnTo>
                  <a:lnTo>
                    <a:pt x="192" y="79"/>
                  </a:lnTo>
                  <a:lnTo>
                    <a:pt x="290" y="70"/>
                  </a:lnTo>
                  <a:lnTo>
                    <a:pt x="386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9" name="Freeform 208"/>
            <p:cNvSpPr>
              <a:spLocks/>
            </p:cNvSpPr>
            <p:nvPr/>
          </p:nvSpPr>
          <p:spPr bwMode="auto">
            <a:xfrm>
              <a:off x="3579" y="1184"/>
              <a:ext cx="30" cy="29"/>
            </a:xfrm>
            <a:custGeom>
              <a:avLst/>
              <a:gdLst>
                <a:gd name="T0" fmla="*/ 30 w 66"/>
                <a:gd name="T1" fmla="*/ 15 h 52"/>
                <a:gd name="T2" fmla="*/ 26 w 66"/>
                <a:gd name="T3" fmla="*/ 24 h 52"/>
                <a:gd name="T4" fmla="*/ 18 w 66"/>
                <a:gd name="T5" fmla="*/ 29 h 52"/>
                <a:gd name="T6" fmla="*/ 8 w 66"/>
                <a:gd name="T7" fmla="*/ 24 h 52"/>
                <a:gd name="T8" fmla="*/ 0 w 66"/>
                <a:gd name="T9" fmla="*/ 15 h 52"/>
                <a:gd name="T10" fmla="*/ 4 w 66"/>
                <a:gd name="T11" fmla="*/ 4 h 52"/>
                <a:gd name="T12" fmla="*/ 13 w 66"/>
                <a:gd name="T13" fmla="*/ 0 h 52"/>
                <a:gd name="T14" fmla="*/ 22 w 66"/>
                <a:gd name="T15" fmla="*/ 4 h 52"/>
                <a:gd name="T16" fmla="*/ 30 w 66"/>
                <a:gd name="T17" fmla="*/ 15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6" h="52">
                  <a:moveTo>
                    <a:pt x="66" y="26"/>
                  </a:moveTo>
                  <a:lnTo>
                    <a:pt x="57" y="43"/>
                  </a:lnTo>
                  <a:lnTo>
                    <a:pt x="39" y="52"/>
                  </a:lnTo>
                  <a:lnTo>
                    <a:pt x="18" y="43"/>
                  </a:lnTo>
                  <a:lnTo>
                    <a:pt x="0" y="26"/>
                  </a:lnTo>
                  <a:lnTo>
                    <a:pt x="9" y="8"/>
                  </a:lnTo>
                  <a:lnTo>
                    <a:pt x="28" y="0"/>
                  </a:lnTo>
                  <a:lnTo>
                    <a:pt x="48" y="8"/>
                  </a:lnTo>
                  <a:lnTo>
                    <a:pt x="66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" name="Freeform 209"/>
            <p:cNvSpPr>
              <a:spLocks/>
            </p:cNvSpPr>
            <p:nvPr/>
          </p:nvSpPr>
          <p:spPr bwMode="auto">
            <a:xfrm>
              <a:off x="2081" y="1209"/>
              <a:ext cx="1494" cy="19"/>
            </a:xfrm>
            <a:custGeom>
              <a:avLst/>
              <a:gdLst>
                <a:gd name="T0" fmla="*/ 1476 w 3169"/>
                <a:gd name="T1" fmla="*/ 0 h 35"/>
                <a:gd name="T2" fmla="*/ 1494 w 3169"/>
                <a:gd name="T3" fmla="*/ 15 h 35"/>
                <a:gd name="T4" fmla="*/ 1484 w 3169"/>
                <a:gd name="T5" fmla="*/ 15 h 35"/>
                <a:gd name="T6" fmla="*/ 1480 w 3169"/>
                <a:gd name="T7" fmla="*/ 15 h 35"/>
                <a:gd name="T8" fmla="*/ 1470 w 3169"/>
                <a:gd name="T9" fmla="*/ 15 h 35"/>
                <a:gd name="T10" fmla="*/ 1448 w 3169"/>
                <a:gd name="T11" fmla="*/ 15 h 35"/>
                <a:gd name="T12" fmla="*/ 1420 w 3169"/>
                <a:gd name="T13" fmla="*/ 15 h 35"/>
                <a:gd name="T14" fmla="*/ 1388 w 3169"/>
                <a:gd name="T15" fmla="*/ 15 h 35"/>
                <a:gd name="T16" fmla="*/ 1347 w 3169"/>
                <a:gd name="T17" fmla="*/ 15 h 35"/>
                <a:gd name="T18" fmla="*/ 1302 w 3169"/>
                <a:gd name="T19" fmla="*/ 15 h 35"/>
                <a:gd name="T20" fmla="*/ 1253 w 3169"/>
                <a:gd name="T21" fmla="*/ 15 h 35"/>
                <a:gd name="T22" fmla="*/ 1197 w 3169"/>
                <a:gd name="T23" fmla="*/ 15 h 35"/>
                <a:gd name="T24" fmla="*/ 1139 w 3169"/>
                <a:gd name="T25" fmla="*/ 15 h 35"/>
                <a:gd name="T26" fmla="*/ 1015 w 3169"/>
                <a:gd name="T27" fmla="*/ 15 h 35"/>
                <a:gd name="T28" fmla="*/ 879 w 3169"/>
                <a:gd name="T29" fmla="*/ 15 h 35"/>
                <a:gd name="T30" fmla="*/ 742 w 3169"/>
                <a:gd name="T31" fmla="*/ 15 h 35"/>
                <a:gd name="T32" fmla="*/ 605 w 3169"/>
                <a:gd name="T33" fmla="*/ 15 h 35"/>
                <a:gd name="T34" fmla="*/ 470 w 3169"/>
                <a:gd name="T35" fmla="*/ 15 h 35"/>
                <a:gd name="T36" fmla="*/ 342 w 3169"/>
                <a:gd name="T37" fmla="*/ 15 h 35"/>
                <a:gd name="T38" fmla="*/ 287 w 3169"/>
                <a:gd name="T39" fmla="*/ 15 h 35"/>
                <a:gd name="T40" fmla="*/ 233 w 3169"/>
                <a:gd name="T41" fmla="*/ 15 h 35"/>
                <a:gd name="T42" fmla="*/ 182 w 3169"/>
                <a:gd name="T43" fmla="*/ 15 h 35"/>
                <a:gd name="T44" fmla="*/ 137 w 3169"/>
                <a:gd name="T45" fmla="*/ 15 h 35"/>
                <a:gd name="T46" fmla="*/ 96 w 3169"/>
                <a:gd name="T47" fmla="*/ 15 h 35"/>
                <a:gd name="T48" fmla="*/ 64 w 3169"/>
                <a:gd name="T49" fmla="*/ 15 h 35"/>
                <a:gd name="T50" fmla="*/ 37 w 3169"/>
                <a:gd name="T51" fmla="*/ 15 h 35"/>
                <a:gd name="T52" fmla="*/ 14 w 3169"/>
                <a:gd name="T53" fmla="*/ 19 h 35"/>
                <a:gd name="T54" fmla="*/ 0 w 3169"/>
                <a:gd name="T55" fmla="*/ 19 h 35"/>
                <a:gd name="T56" fmla="*/ 0 w 3169"/>
                <a:gd name="T57" fmla="*/ 5 h 35"/>
                <a:gd name="T58" fmla="*/ 5 w 3169"/>
                <a:gd name="T59" fmla="*/ 0 h 35"/>
                <a:gd name="T60" fmla="*/ 1476 w 3169"/>
                <a:gd name="T61" fmla="*/ 0 h 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69" h="35">
                  <a:moveTo>
                    <a:pt x="3130" y="0"/>
                  </a:moveTo>
                  <a:lnTo>
                    <a:pt x="3169" y="27"/>
                  </a:lnTo>
                  <a:lnTo>
                    <a:pt x="3148" y="27"/>
                  </a:lnTo>
                  <a:lnTo>
                    <a:pt x="3139" y="27"/>
                  </a:lnTo>
                  <a:lnTo>
                    <a:pt x="3119" y="27"/>
                  </a:lnTo>
                  <a:lnTo>
                    <a:pt x="3071" y="27"/>
                  </a:lnTo>
                  <a:lnTo>
                    <a:pt x="3013" y="27"/>
                  </a:lnTo>
                  <a:lnTo>
                    <a:pt x="2945" y="27"/>
                  </a:lnTo>
                  <a:lnTo>
                    <a:pt x="2858" y="27"/>
                  </a:lnTo>
                  <a:lnTo>
                    <a:pt x="2762" y="27"/>
                  </a:lnTo>
                  <a:lnTo>
                    <a:pt x="2657" y="27"/>
                  </a:lnTo>
                  <a:lnTo>
                    <a:pt x="2540" y="27"/>
                  </a:lnTo>
                  <a:lnTo>
                    <a:pt x="2415" y="27"/>
                  </a:lnTo>
                  <a:lnTo>
                    <a:pt x="2154" y="27"/>
                  </a:lnTo>
                  <a:lnTo>
                    <a:pt x="1864" y="27"/>
                  </a:lnTo>
                  <a:lnTo>
                    <a:pt x="1574" y="27"/>
                  </a:lnTo>
                  <a:lnTo>
                    <a:pt x="1284" y="27"/>
                  </a:lnTo>
                  <a:lnTo>
                    <a:pt x="996" y="27"/>
                  </a:lnTo>
                  <a:lnTo>
                    <a:pt x="725" y="27"/>
                  </a:lnTo>
                  <a:lnTo>
                    <a:pt x="608" y="27"/>
                  </a:lnTo>
                  <a:lnTo>
                    <a:pt x="494" y="27"/>
                  </a:lnTo>
                  <a:lnTo>
                    <a:pt x="387" y="27"/>
                  </a:lnTo>
                  <a:lnTo>
                    <a:pt x="290" y="27"/>
                  </a:lnTo>
                  <a:lnTo>
                    <a:pt x="204" y="27"/>
                  </a:lnTo>
                  <a:lnTo>
                    <a:pt x="135" y="27"/>
                  </a:lnTo>
                  <a:lnTo>
                    <a:pt x="78" y="27"/>
                  </a:lnTo>
                  <a:lnTo>
                    <a:pt x="30" y="35"/>
                  </a:lnTo>
                  <a:lnTo>
                    <a:pt x="0" y="3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313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" name="Freeform 210"/>
            <p:cNvSpPr>
              <a:spLocks/>
            </p:cNvSpPr>
            <p:nvPr/>
          </p:nvSpPr>
          <p:spPr bwMode="auto">
            <a:xfrm>
              <a:off x="1785" y="1209"/>
              <a:ext cx="178" cy="174"/>
            </a:xfrm>
            <a:custGeom>
              <a:avLst/>
              <a:gdLst>
                <a:gd name="T0" fmla="*/ 41 w 377"/>
                <a:gd name="T1" fmla="*/ 24 h 314"/>
                <a:gd name="T2" fmla="*/ 37 w 377"/>
                <a:gd name="T3" fmla="*/ 5 h 314"/>
                <a:gd name="T4" fmla="*/ 55 w 377"/>
                <a:gd name="T5" fmla="*/ 44 h 314"/>
                <a:gd name="T6" fmla="*/ 65 w 377"/>
                <a:gd name="T7" fmla="*/ 30 h 314"/>
                <a:gd name="T8" fmla="*/ 78 w 377"/>
                <a:gd name="T9" fmla="*/ 54 h 314"/>
                <a:gd name="T10" fmla="*/ 92 w 377"/>
                <a:gd name="T11" fmla="*/ 54 h 314"/>
                <a:gd name="T12" fmla="*/ 110 w 377"/>
                <a:gd name="T13" fmla="*/ 68 h 314"/>
                <a:gd name="T14" fmla="*/ 114 w 377"/>
                <a:gd name="T15" fmla="*/ 58 h 314"/>
                <a:gd name="T16" fmla="*/ 119 w 377"/>
                <a:gd name="T17" fmla="*/ 83 h 314"/>
                <a:gd name="T18" fmla="*/ 137 w 377"/>
                <a:gd name="T19" fmla="*/ 93 h 314"/>
                <a:gd name="T20" fmla="*/ 151 w 377"/>
                <a:gd name="T21" fmla="*/ 106 h 314"/>
                <a:gd name="T22" fmla="*/ 160 w 377"/>
                <a:gd name="T23" fmla="*/ 97 h 314"/>
                <a:gd name="T24" fmla="*/ 151 w 377"/>
                <a:gd name="T25" fmla="*/ 68 h 314"/>
                <a:gd name="T26" fmla="*/ 165 w 377"/>
                <a:gd name="T27" fmla="*/ 73 h 314"/>
                <a:gd name="T28" fmla="*/ 178 w 377"/>
                <a:gd name="T29" fmla="*/ 131 h 314"/>
                <a:gd name="T30" fmla="*/ 147 w 377"/>
                <a:gd name="T31" fmla="*/ 126 h 314"/>
                <a:gd name="T32" fmla="*/ 119 w 377"/>
                <a:gd name="T33" fmla="*/ 121 h 314"/>
                <a:gd name="T34" fmla="*/ 87 w 377"/>
                <a:gd name="T35" fmla="*/ 170 h 314"/>
                <a:gd name="T36" fmla="*/ 74 w 377"/>
                <a:gd name="T37" fmla="*/ 150 h 314"/>
                <a:gd name="T38" fmla="*/ 96 w 377"/>
                <a:gd name="T39" fmla="*/ 150 h 314"/>
                <a:gd name="T40" fmla="*/ 96 w 377"/>
                <a:gd name="T41" fmla="*/ 136 h 314"/>
                <a:gd name="T42" fmla="*/ 41 w 377"/>
                <a:gd name="T43" fmla="*/ 136 h 314"/>
                <a:gd name="T44" fmla="*/ 51 w 377"/>
                <a:gd name="T45" fmla="*/ 121 h 314"/>
                <a:gd name="T46" fmla="*/ 74 w 377"/>
                <a:gd name="T47" fmla="*/ 126 h 314"/>
                <a:gd name="T48" fmla="*/ 78 w 377"/>
                <a:gd name="T49" fmla="*/ 111 h 314"/>
                <a:gd name="T50" fmla="*/ 69 w 377"/>
                <a:gd name="T51" fmla="*/ 106 h 314"/>
                <a:gd name="T52" fmla="*/ 65 w 377"/>
                <a:gd name="T53" fmla="*/ 93 h 314"/>
                <a:gd name="T54" fmla="*/ 24 w 377"/>
                <a:gd name="T55" fmla="*/ 83 h 314"/>
                <a:gd name="T56" fmla="*/ 10 w 377"/>
                <a:gd name="T57" fmla="*/ 78 h 314"/>
                <a:gd name="T58" fmla="*/ 37 w 377"/>
                <a:gd name="T59" fmla="*/ 83 h 314"/>
                <a:gd name="T60" fmla="*/ 55 w 377"/>
                <a:gd name="T61" fmla="*/ 83 h 314"/>
                <a:gd name="T62" fmla="*/ 46 w 377"/>
                <a:gd name="T63" fmla="*/ 68 h 314"/>
                <a:gd name="T64" fmla="*/ 5 w 377"/>
                <a:gd name="T65" fmla="*/ 58 h 314"/>
                <a:gd name="T66" fmla="*/ 18 w 377"/>
                <a:gd name="T67" fmla="*/ 58 h 314"/>
                <a:gd name="T68" fmla="*/ 41 w 377"/>
                <a:gd name="T69" fmla="*/ 58 h 314"/>
                <a:gd name="T70" fmla="*/ 41 w 377"/>
                <a:gd name="T71" fmla="*/ 48 h 314"/>
                <a:gd name="T72" fmla="*/ 18 w 377"/>
                <a:gd name="T73" fmla="*/ 44 h 314"/>
                <a:gd name="T74" fmla="*/ 5 w 377"/>
                <a:gd name="T75" fmla="*/ 34 h 314"/>
                <a:gd name="T76" fmla="*/ 14 w 377"/>
                <a:gd name="T77" fmla="*/ 24 h 314"/>
                <a:gd name="T78" fmla="*/ 0 w 377"/>
                <a:gd name="T79" fmla="*/ 5 h 314"/>
                <a:gd name="T80" fmla="*/ 14 w 377"/>
                <a:gd name="T81" fmla="*/ 5 h 314"/>
                <a:gd name="T82" fmla="*/ 28 w 377"/>
                <a:gd name="T83" fmla="*/ 24 h 31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7" h="314">
                  <a:moveTo>
                    <a:pt x="78" y="44"/>
                  </a:moveTo>
                  <a:lnTo>
                    <a:pt x="87" y="44"/>
                  </a:lnTo>
                  <a:lnTo>
                    <a:pt x="78" y="27"/>
                  </a:lnTo>
                  <a:lnTo>
                    <a:pt x="78" y="9"/>
                  </a:lnTo>
                  <a:lnTo>
                    <a:pt x="87" y="44"/>
                  </a:lnTo>
                  <a:lnTo>
                    <a:pt x="117" y="79"/>
                  </a:lnTo>
                  <a:lnTo>
                    <a:pt x="137" y="70"/>
                  </a:lnTo>
                  <a:lnTo>
                    <a:pt x="137" y="54"/>
                  </a:lnTo>
                  <a:lnTo>
                    <a:pt x="156" y="87"/>
                  </a:lnTo>
                  <a:lnTo>
                    <a:pt x="165" y="97"/>
                  </a:lnTo>
                  <a:lnTo>
                    <a:pt x="185" y="105"/>
                  </a:lnTo>
                  <a:lnTo>
                    <a:pt x="194" y="97"/>
                  </a:lnTo>
                  <a:lnTo>
                    <a:pt x="224" y="122"/>
                  </a:lnTo>
                  <a:lnTo>
                    <a:pt x="233" y="122"/>
                  </a:lnTo>
                  <a:lnTo>
                    <a:pt x="242" y="114"/>
                  </a:lnTo>
                  <a:lnTo>
                    <a:pt x="242" y="105"/>
                  </a:lnTo>
                  <a:lnTo>
                    <a:pt x="252" y="122"/>
                  </a:lnTo>
                  <a:lnTo>
                    <a:pt x="252" y="149"/>
                  </a:lnTo>
                  <a:lnTo>
                    <a:pt x="272" y="167"/>
                  </a:lnTo>
                  <a:lnTo>
                    <a:pt x="290" y="167"/>
                  </a:lnTo>
                  <a:lnTo>
                    <a:pt x="300" y="184"/>
                  </a:lnTo>
                  <a:lnTo>
                    <a:pt x="320" y="192"/>
                  </a:lnTo>
                  <a:lnTo>
                    <a:pt x="329" y="184"/>
                  </a:lnTo>
                  <a:lnTo>
                    <a:pt x="338" y="175"/>
                  </a:lnTo>
                  <a:lnTo>
                    <a:pt x="320" y="140"/>
                  </a:lnTo>
                  <a:lnTo>
                    <a:pt x="320" y="122"/>
                  </a:lnTo>
                  <a:lnTo>
                    <a:pt x="320" y="114"/>
                  </a:lnTo>
                  <a:lnTo>
                    <a:pt x="349" y="132"/>
                  </a:lnTo>
                  <a:lnTo>
                    <a:pt x="359" y="167"/>
                  </a:lnTo>
                  <a:lnTo>
                    <a:pt x="377" y="236"/>
                  </a:lnTo>
                  <a:lnTo>
                    <a:pt x="368" y="246"/>
                  </a:lnTo>
                  <a:lnTo>
                    <a:pt x="311" y="227"/>
                  </a:lnTo>
                  <a:lnTo>
                    <a:pt x="281" y="219"/>
                  </a:lnTo>
                  <a:lnTo>
                    <a:pt x="252" y="219"/>
                  </a:lnTo>
                  <a:lnTo>
                    <a:pt x="263" y="314"/>
                  </a:lnTo>
                  <a:lnTo>
                    <a:pt x="185" y="306"/>
                  </a:lnTo>
                  <a:lnTo>
                    <a:pt x="126" y="279"/>
                  </a:lnTo>
                  <a:lnTo>
                    <a:pt x="156" y="271"/>
                  </a:lnTo>
                  <a:lnTo>
                    <a:pt x="176" y="271"/>
                  </a:lnTo>
                  <a:lnTo>
                    <a:pt x="204" y="271"/>
                  </a:lnTo>
                  <a:lnTo>
                    <a:pt x="204" y="262"/>
                  </a:lnTo>
                  <a:lnTo>
                    <a:pt x="204" y="246"/>
                  </a:lnTo>
                  <a:lnTo>
                    <a:pt x="194" y="236"/>
                  </a:lnTo>
                  <a:lnTo>
                    <a:pt x="87" y="246"/>
                  </a:lnTo>
                  <a:lnTo>
                    <a:pt x="87" y="227"/>
                  </a:lnTo>
                  <a:lnTo>
                    <a:pt x="107" y="219"/>
                  </a:lnTo>
                  <a:lnTo>
                    <a:pt x="137" y="227"/>
                  </a:lnTo>
                  <a:lnTo>
                    <a:pt x="156" y="227"/>
                  </a:lnTo>
                  <a:lnTo>
                    <a:pt x="165" y="211"/>
                  </a:lnTo>
                  <a:lnTo>
                    <a:pt x="165" y="201"/>
                  </a:lnTo>
                  <a:lnTo>
                    <a:pt x="156" y="201"/>
                  </a:lnTo>
                  <a:lnTo>
                    <a:pt x="146" y="192"/>
                  </a:lnTo>
                  <a:lnTo>
                    <a:pt x="156" y="184"/>
                  </a:lnTo>
                  <a:lnTo>
                    <a:pt x="137" y="167"/>
                  </a:lnTo>
                  <a:lnTo>
                    <a:pt x="98" y="157"/>
                  </a:lnTo>
                  <a:lnTo>
                    <a:pt x="50" y="149"/>
                  </a:lnTo>
                  <a:lnTo>
                    <a:pt x="21" y="149"/>
                  </a:lnTo>
                  <a:lnTo>
                    <a:pt x="21" y="140"/>
                  </a:lnTo>
                  <a:lnTo>
                    <a:pt x="50" y="140"/>
                  </a:lnTo>
                  <a:lnTo>
                    <a:pt x="78" y="149"/>
                  </a:lnTo>
                  <a:lnTo>
                    <a:pt x="98" y="149"/>
                  </a:lnTo>
                  <a:lnTo>
                    <a:pt x="117" y="149"/>
                  </a:lnTo>
                  <a:lnTo>
                    <a:pt x="126" y="132"/>
                  </a:lnTo>
                  <a:lnTo>
                    <a:pt x="98" y="122"/>
                  </a:lnTo>
                  <a:lnTo>
                    <a:pt x="69" y="114"/>
                  </a:lnTo>
                  <a:lnTo>
                    <a:pt x="11" y="105"/>
                  </a:lnTo>
                  <a:lnTo>
                    <a:pt x="21" y="105"/>
                  </a:lnTo>
                  <a:lnTo>
                    <a:pt x="39" y="105"/>
                  </a:lnTo>
                  <a:lnTo>
                    <a:pt x="69" y="114"/>
                  </a:lnTo>
                  <a:lnTo>
                    <a:pt x="87" y="105"/>
                  </a:lnTo>
                  <a:lnTo>
                    <a:pt x="98" y="97"/>
                  </a:lnTo>
                  <a:lnTo>
                    <a:pt x="87" y="87"/>
                  </a:lnTo>
                  <a:lnTo>
                    <a:pt x="78" y="79"/>
                  </a:lnTo>
                  <a:lnTo>
                    <a:pt x="39" y="79"/>
                  </a:lnTo>
                  <a:lnTo>
                    <a:pt x="21" y="70"/>
                  </a:lnTo>
                  <a:lnTo>
                    <a:pt x="11" y="62"/>
                  </a:lnTo>
                  <a:lnTo>
                    <a:pt x="11" y="54"/>
                  </a:lnTo>
                  <a:lnTo>
                    <a:pt x="30" y="44"/>
                  </a:lnTo>
                  <a:lnTo>
                    <a:pt x="11" y="27"/>
                  </a:lnTo>
                  <a:lnTo>
                    <a:pt x="0" y="9"/>
                  </a:lnTo>
                  <a:lnTo>
                    <a:pt x="21" y="0"/>
                  </a:lnTo>
                  <a:lnTo>
                    <a:pt x="30" y="9"/>
                  </a:lnTo>
                  <a:lnTo>
                    <a:pt x="50" y="35"/>
                  </a:lnTo>
                  <a:lnTo>
                    <a:pt x="59" y="44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2" name="Freeform 211"/>
            <p:cNvSpPr>
              <a:spLocks/>
            </p:cNvSpPr>
            <p:nvPr/>
          </p:nvSpPr>
          <p:spPr bwMode="auto">
            <a:xfrm>
              <a:off x="1958" y="1209"/>
              <a:ext cx="28" cy="43"/>
            </a:xfrm>
            <a:custGeom>
              <a:avLst/>
              <a:gdLst>
                <a:gd name="T0" fmla="*/ 28 w 57"/>
                <a:gd name="T1" fmla="*/ 43 h 79"/>
                <a:gd name="T2" fmla="*/ 0 w 57"/>
                <a:gd name="T3" fmla="*/ 0 h 79"/>
                <a:gd name="T4" fmla="*/ 19 w 57"/>
                <a:gd name="T5" fmla="*/ 19 h 79"/>
                <a:gd name="T6" fmla="*/ 28 w 57"/>
                <a:gd name="T7" fmla="*/ 4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7" h="79">
                  <a:moveTo>
                    <a:pt x="57" y="79"/>
                  </a:moveTo>
                  <a:lnTo>
                    <a:pt x="0" y="0"/>
                  </a:lnTo>
                  <a:lnTo>
                    <a:pt x="39" y="35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" name="Freeform 212"/>
            <p:cNvSpPr>
              <a:spLocks/>
            </p:cNvSpPr>
            <p:nvPr/>
          </p:nvSpPr>
          <p:spPr bwMode="auto">
            <a:xfrm>
              <a:off x="1986" y="1213"/>
              <a:ext cx="13" cy="15"/>
            </a:xfrm>
            <a:custGeom>
              <a:avLst/>
              <a:gdLst>
                <a:gd name="T0" fmla="*/ 13 w 30"/>
                <a:gd name="T1" fmla="*/ 15 h 26"/>
                <a:gd name="T2" fmla="*/ 5 w 30"/>
                <a:gd name="T3" fmla="*/ 10 h 26"/>
                <a:gd name="T4" fmla="*/ 0 w 30"/>
                <a:gd name="T5" fmla="*/ 0 h 26"/>
                <a:gd name="T6" fmla="*/ 13 w 30"/>
                <a:gd name="T7" fmla="*/ 15 h 2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" h="26">
                  <a:moveTo>
                    <a:pt x="30" y="26"/>
                  </a:moveTo>
                  <a:lnTo>
                    <a:pt x="11" y="18"/>
                  </a:lnTo>
                  <a:lnTo>
                    <a:pt x="0" y="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" name="Freeform 213"/>
            <p:cNvSpPr>
              <a:spLocks/>
            </p:cNvSpPr>
            <p:nvPr/>
          </p:nvSpPr>
          <p:spPr bwMode="auto">
            <a:xfrm>
              <a:off x="3938" y="1204"/>
              <a:ext cx="37" cy="151"/>
            </a:xfrm>
            <a:custGeom>
              <a:avLst/>
              <a:gdLst>
                <a:gd name="T0" fmla="*/ 27 w 77"/>
                <a:gd name="T1" fmla="*/ 10 h 270"/>
                <a:gd name="T2" fmla="*/ 37 w 77"/>
                <a:gd name="T3" fmla="*/ 142 h 270"/>
                <a:gd name="T4" fmla="*/ 32 w 77"/>
                <a:gd name="T5" fmla="*/ 147 h 270"/>
                <a:gd name="T6" fmla="*/ 27 w 77"/>
                <a:gd name="T7" fmla="*/ 151 h 270"/>
                <a:gd name="T8" fmla="*/ 13 w 77"/>
                <a:gd name="T9" fmla="*/ 147 h 270"/>
                <a:gd name="T10" fmla="*/ 9 w 77"/>
                <a:gd name="T11" fmla="*/ 147 h 270"/>
                <a:gd name="T12" fmla="*/ 0 w 77"/>
                <a:gd name="T13" fmla="*/ 142 h 270"/>
                <a:gd name="T14" fmla="*/ 0 w 77"/>
                <a:gd name="T15" fmla="*/ 73 h 270"/>
                <a:gd name="T16" fmla="*/ 0 w 77"/>
                <a:gd name="T17" fmla="*/ 4 h 270"/>
                <a:gd name="T18" fmla="*/ 9 w 77"/>
                <a:gd name="T19" fmla="*/ 0 h 270"/>
                <a:gd name="T20" fmla="*/ 19 w 77"/>
                <a:gd name="T21" fmla="*/ 0 h 270"/>
                <a:gd name="T22" fmla="*/ 27 w 77"/>
                <a:gd name="T23" fmla="*/ 4 h 270"/>
                <a:gd name="T24" fmla="*/ 27 w 77"/>
                <a:gd name="T25" fmla="*/ 10 h 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7" h="270">
                  <a:moveTo>
                    <a:pt x="57" y="17"/>
                  </a:moveTo>
                  <a:lnTo>
                    <a:pt x="77" y="254"/>
                  </a:lnTo>
                  <a:lnTo>
                    <a:pt x="66" y="262"/>
                  </a:lnTo>
                  <a:lnTo>
                    <a:pt x="57" y="270"/>
                  </a:lnTo>
                  <a:lnTo>
                    <a:pt x="27" y="262"/>
                  </a:lnTo>
                  <a:lnTo>
                    <a:pt x="18" y="262"/>
                  </a:lnTo>
                  <a:lnTo>
                    <a:pt x="0" y="254"/>
                  </a:lnTo>
                  <a:lnTo>
                    <a:pt x="0" y="130"/>
                  </a:lnTo>
                  <a:lnTo>
                    <a:pt x="0" y="8"/>
                  </a:lnTo>
                  <a:lnTo>
                    <a:pt x="18" y="0"/>
                  </a:lnTo>
                  <a:lnTo>
                    <a:pt x="39" y="0"/>
                  </a:lnTo>
                  <a:lnTo>
                    <a:pt x="57" y="8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" name="Freeform 214"/>
            <p:cNvSpPr>
              <a:spLocks/>
            </p:cNvSpPr>
            <p:nvPr/>
          </p:nvSpPr>
          <p:spPr bwMode="auto">
            <a:xfrm>
              <a:off x="2003" y="1213"/>
              <a:ext cx="52" cy="150"/>
            </a:xfrm>
            <a:custGeom>
              <a:avLst/>
              <a:gdLst>
                <a:gd name="T0" fmla="*/ 52 w 107"/>
                <a:gd name="T1" fmla="*/ 6 h 270"/>
                <a:gd name="T2" fmla="*/ 48 w 107"/>
                <a:gd name="T3" fmla="*/ 25 h 270"/>
                <a:gd name="T4" fmla="*/ 42 w 107"/>
                <a:gd name="T5" fmla="*/ 43 h 270"/>
                <a:gd name="T6" fmla="*/ 48 w 107"/>
                <a:gd name="T7" fmla="*/ 82 h 270"/>
                <a:gd name="T8" fmla="*/ 48 w 107"/>
                <a:gd name="T9" fmla="*/ 121 h 270"/>
                <a:gd name="T10" fmla="*/ 42 w 107"/>
                <a:gd name="T11" fmla="*/ 136 h 270"/>
                <a:gd name="T12" fmla="*/ 29 w 107"/>
                <a:gd name="T13" fmla="*/ 150 h 270"/>
                <a:gd name="T14" fmla="*/ 19 w 107"/>
                <a:gd name="T15" fmla="*/ 150 h 270"/>
                <a:gd name="T16" fmla="*/ 15 w 107"/>
                <a:gd name="T17" fmla="*/ 146 h 270"/>
                <a:gd name="T18" fmla="*/ 5 w 107"/>
                <a:gd name="T19" fmla="*/ 132 h 270"/>
                <a:gd name="T20" fmla="*/ 5 w 107"/>
                <a:gd name="T21" fmla="*/ 107 h 270"/>
                <a:gd name="T22" fmla="*/ 5 w 107"/>
                <a:gd name="T23" fmla="*/ 88 h 270"/>
                <a:gd name="T24" fmla="*/ 0 w 107"/>
                <a:gd name="T25" fmla="*/ 68 h 270"/>
                <a:gd name="T26" fmla="*/ 5 w 107"/>
                <a:gd name="T27" fmla="*/ 78 h 270"/>
                <a:gd name="T28" fmla="*/ 10 w 107"/>
                <a:gd name="T29" fmla="*/ 78 h 270"/>
                <a:gd name="T30" fmla="*/ 19 w 107"/>
                <a:gd name="T31" fmla="*/ 78 h 270"/>
                <a:gd name="T32" fmla="*/ 19 w 107"/>
                <a:gd name="T33" fmla="*/ 63 h 270"/>
                <a:gd name="T34" fmla="*/ 15 w 107"/>
                <a:gd name="T35" fmla="*/ 49 h 270"/>
                <a:gd name="T36" fmla="*/ 0 w 107"/>
                <a:gd name="T37" fmla="*/ 25 h 270"/>
                <a:gd name="T38" fmla="*/ 15 w 107"/>
                <a:gd name="T39" fmla="*/ 43 h 270"/>
                <a:gd name="T40" fmla="*/ 19 w 107"/>
                <a:gd name="T41" fmla="*/ 58 h 270"/>
                <a:gd name="T42" fmla="*/ 29 w 107"/>
                <a:gd name="T43" fmla="*/ 63 h 270"/>
                <a:gd name="T44" fmla="*/ 29 w 107"/>
                <a:gd name="T45" fmla="*/ 58 h 270"/>
                <a:gd name="T46" fmla="*/ 29 w 107"/>
                <a:gd name="T47" fmla="*/ 49 h 270"/>
                <a:gd name="T48" fmla="*/ 29 w 107"/>
                <a:gd name="T49" fmla="*/ 34 h 270"/>
                <a:gd name="T50" fmla="*/ 33 w 107"/>
                <a:gd name="T51" fmla="*/ 39 h 270"/>
                <a:gd name="T52" fmla="*/ 38 w 107"/>
                <a:gd name="T53" fmla="*/ 34 h 270"/>
                <a:gd name="T54" fmla="*/ 38 w 107"/>
                <a:gd name="T55" fmla="*/ 14 h 270"/>
                <a:gd name="T56" fmla="*/ 38 w 107"/>
                <a:gd name="T57" fmla="*/ 10 h 270"/>
                <a:gd name="T58" fmla="*/ 38 w 107"/>
                <a:gd name="T59" fmla="*/ 0 h 270"/>
                <a:gd name="T60" fmla="*/ 48 w 107"/>
                <a:gd name="T61" fmla="*/ 0 h 270"/>
                <a:gd name="T62" fmla="*/ 52 w 107"/>
                <a:gd name="T63" fmla="*/ 6 h 2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07" h="270">
                  <a:moveTo>
                    <a:pt x="107" y="10"/>
                  </a:moveTo>
                  <a:lnTo>
                    <a:pt x="98" y="45"/>
                  </a:lnTo>
                  <a:lnTo>
                    <a:pt x="87" y="78"/>
                  </a:lnTo>
                  <a:lnTo>
                    <a:pt x="98" y="148"/>
                  </a:lnTo>
                  <a:lnTo>
                    <a:pt x="98" y="218"/>
                  </a:lnTo>
                  <a:lnTo>
                    <a:pt x="87" y="245"/>
                  </a:lnTo>
                  <a:lnTo>
                    <a:pt x="59" y="270"/>
                  </a:lnTo>
                  <a:lnTo>
                    <a:pt x="39" y="270"/>
                  </a:lnTo>
                  <a:lnTo>
                    <a:pt x="30" y="262"/>
                  </a:lnTo>
                  <a:lnTo>
                    <a:pt x="11" y="237"/>
                  </a:lnTo>
                  <a:lnTo>
                    <a:pt x="11" y="192"/>
                  </a:lnTo>
                  <a:lnTo>
                    <a:pt x="11" y="158"/>
                  </a:lnTo>
                  <a:lnTo>
                    <a:pt x="0" y="123"/>
                  </a:lnTo>
                  <a:lnTo>
                    <a:pt x="11" y="140"/>
                  </a:lnTo>
                  <a:lnTo>
                    <a:pt x="20" y="140"/>
                  </a:lnTo>
                  <a:lnTo>
                    <a:pt x="39" y="140"/>
                  </a:lnTo>
                  <a:lnTo>
                    <a:pt x="39" y="113"/>
                  </a:lnTo>
                  <a:lnTo>
                    <a:pt x="30" y="88"/>
                  </a:lnTo>
                  <a:lnTo>
                    <a:pt x="0" y="45"/>
                  </a:lnTo>
                  <a:lnTo>
                    <a:pt x="30" y="78"/>
                  </a:lnTo>
                  <a:lnTo>
                    <a:pt x="39" y="105"/>
                  </a:lnTo>
                  <a:lnTo>
                    <a:pt x="59" y="113"/>
                  </a:lnTo>
                  <a:lnTo>
                    <a:pt x="59" y="105"/>
                  </a:lnTo>
                  <a:lnTo>
                    <a:pt x="59" y="88"/>
                  </a:lnTo>
                  <a:lnTo>
                    <a:pt x="59" y="61"/>
                  </a:lnTo>
                  <a:lnTo>
                    <a:pt x="68" y="70"/>
                  </a:lnTo>
                  <a:lnTo>
                    <a:pt x="78" y="61"/>
                  </a:lnTo>
                  <a:lnTo>
                    <a:pt x="78" y="26"/>
                  </a:lnTo>
                  <a:lnTo>
                    <a:pt x="78" y="18"/>
                  </a:lnTo>
                  <a:lnTo>
                    <a:pt x="78" y="0"/>
                  </a:lnTo>
                  <a:lnTo>
                    <a:pt x="98" y="0"/>
                  </a:lnTo>
                  <a:lnTo>
                    <a:pt x="107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6" name="Freeform 215"/>
            <p:cNvSpPr>
              <a:spLocks/>
            </p:cNvSpPr>
            <p:nvPr/>
          </p:nvSpPr>
          <p:spPr bwMode="auto">
            <a:xfrm>
              <a:off x="2018" y="1213"/>
              <a:ext cx="8" cy="15"/>
            </a:xfrm>
            <a:custGeom>
              <a:avLst/>
              <a:gdLst>
                <a:gd name="T0" fmla="*/ 8 w 18"/>
                <a:gd name="T1" fmla="*/ 15 h 26"/>
                <a:gd name="T2" fmla="*/ 0 w 18"/>
                <a:gd name="T3" fmla="*/ 0 h 26"/>
                <a:gd name="T4" fmla="*/ 8 w 18"/>
                <a:gd name="T5" fmla="*/ 15 h 2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" h="26">
                  <a:moveTo>
                    <a:pt x="18" y="26"/>
                  </a:moveTo>
                  <a:lnTo>
                    <a:pt x="0" y="0"/>
                  </a:lnTo>
                  <a:lnTo>
                    <a:pt x="18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" name="Freeform 216"/>
            <p:cNvSpPr>
              <a:spLocks/>
            </p:cNvSpPr>
            <p:nvPr/>
          </p:nvSpPr>
          <p:spPr bwMode="auto">
            <a:xfrm>
              <a:off x="3906" y="1224"/>
              <a:ext cx="14" cy="103"/>
            </a:xfrm>
            <a:custGeom>
              <a:avLst/>
              <a:gdLst>
                <a:gd name="T0" fmla="*/ 14 w 30"/>
                <a:gd name="T1" fmla="*/ 4 h 184"/>
                <a:gd name="T2" fmla="*/ 14 w 30"/>
                <a:gd name="T3" fmla="*/ 103 h 184"/>
                <a:gd name="T4" fmla="*/ 5 w 30"/>
                <a:gd name="T5" fmla="*/ 83 h 184"/>
                <a:gd name="T6" fmla="*/ 0 w 30"/>
                <a:gd name="T7" fmla="*/ 53 h 184"/>
                <a:gd name="T8" fmla="*/ 0 w 30"/>
                <a:gd name="T9" fmla="*/ 4 h 184"/>
                <a:gd name="T10" fmla="*/ 10 w 30"/>
                <a:gd name="T11" fmla="*/ 0 h 184"/>
                <a:gd name="T12" fmla="*/ 14 w 30"/>
                <a:gd name="T13" fmla="*/ 4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184">
                  <a:moveTo>
                    <a:pt x="30" y="8"/>
                  </a:moveTo>
                  <a:lnTo>
                    <a:pt x="30" y="184"/>
                  </a:lnTo>
                  <a:lnTo>
                    <a:pt x="10" y="148"/>
                  </a:lnTo>
                  <a:lnTo>
                    <a:pt x="0" y="95"/>
                  </a:lnTo>
                  <a:lnTo>
                    <a:pt x="0" y="8"/>
                  </a:lnTo>
                  <a:lnTo>
                    <a:pt x="21" y="0"/>
                  </a:lnTo>
                  <a:lnTo>
                    <a:pt x="30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8" name="Freeform 217"/>
            <p:cNvSpPr>
              <a:spLocks/>
            </p:cNvSpPr>
            <p:nvPr/>
          </p:nvSpPr>
          <p:spPr bwMode="auto">
            <a:xfrm>
              <a:off x="3989" y="1228"/>
              <a:ext cx="8" cy="99"/>
            </a:xfrm>
            <a:custGeom>
              <a:avLst/>
              <a:gdLst>
                <a:gd name="T0" fmla="*/ 8 w 20"/>
                <a:gd name="T1" fmla="*/ 93 h 176"/>
                <a:gd name="T2" fmla="*/ 4 w 20"/>
                <a:gd name="T3" fmla="*/ 99 h 176"/>
                <a:gd name="T4" fmla="*/ 0 w 20"/>
                <a:gd name="T5" fmla="*/ 93 h 176"/>
                <a:gd name="T6" fmla="*/ 0 w 20"/>
                <a:gd name="T7" fmla="*/ 5 h 176"/>
                <a:gd name="T8" fmla="*/ 4 w 20"/>
                <a:gd name="T9" fmla="*/ 0 h 176"/>
                <a:gd name="T10" fmla="*/ 8 w 20"/>
                <a:gd name="T11" fmla="*/ 5 h 176"/>
                <a:gd name="T12" fmla="*/ 8 w 20"/>
                <a:gd name="T13" fmla="*/ 93 h 1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" h="176">
                  <a:moveTo>
                    <a:pt x="20" y="166"/>
                  </a:moveTo>
                  <a:lnTo>
                    <a:pt x="9" y="176"/>
                  </a:lnTo>
                  <a:lnTo>
                    <a:pt x="0" y="166"/>
                  </a:lnTo>
                  <a:lnTo>
                    <a:pt x="0" y="9"/>
                  </a:lnTo>
                  <a:lnTo>
                    <a:pt x="9" y="0"/>
                  </a:lnTo>
                  <a:lnTo>
                    <a:pt x="20" y="9"/>
                  </a:lnTo>
                  <a:lnTo>
                    <a:pt x="20" y="16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9" name="Freeform 218"/>
            <p:cNvSpPr>
              <a:spLocks/>
            </p:cNvSpPr>
            <p:nvPr/>
          </p:nvSpPr>
          <p:spPr bwMode="auto">
            <a:xfrm>
              <a:off x="3534" y="1233"/>
              <a:ext cx="90" cy="94"/>
            </a:xfrm>
            <a:custGeom>
              <a:avLst/>
              <a:gdLst>
                <a:gd name="T0" fmla="*/ 90 w 192"/>
                <a:gd name="T1" fmla="*/ 6 h 167"/>
                <a:gd name="T2" fmla="*/ 17 w 192"/>
                <a:gd name="T3" fmla="*/ 50 h 167"/>
                <a:gd name="T4" fmla="*/ 31 w 192"/>
                <a:gd name="T5" fmla="*/ 69 h 167"/>
                <a:gd name="T6" fmla="*/ 45 w 192"/>
                <a:gd name="T7" fmla="*/ 79 h 167"/>
                <a:gd name="T8" fmla="*/ 76 w 192"/>
                <a:gd name="T9" fmla="*/ 94 h 167"/>
                <a:gd name="T10" fmla="*/ 90 w 192"/>
                <a:gd name="T11" fmla="*/ 94 h 167"/>
                <a:gd name="T12" fmla="*/ 68 w 192"/>
                <a:gd name="T13" fmla="*/ 88 h 167"/>
                <a:gd name="T14" fmla="*/ 45 w 192"/>
                <a:gd name="T15" fmla="*/ 79 h 167"/>
                <a:gd name="T16" fmla="*/ 23 w 192"/>
                <a:gd name="T17" fmla="*/ 69 h 167"/>
                <a:gd name="T18" fmla="*/ 0 w 192"/>
                <a:gd name="T19" fmla="*/ 50 h 167"/>
                <a:gd name="T20" fmla="*/ 23 w 192"/>
                <a:gd name="T21" fmla="*/ 34 h 167"/>
                <a:gd name="T22" fmla="*/ 41 w 192"/>
                <a:gd name="T23" fmla="*/ 20 h 167"/>
                <a:gd name="T24" fmla="*/ 86 w 192"/>
                <a:gd name="T25" fmla="*/ 0 h 167"/>
                <a:gd name="T26" fmla="*/ 90 w 192"/>
                <a:gd name="T27" fmla="*/ 6 h 16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2" h="167">
                  <a:moveTo>
                    <a:pt x="192" y="10"/>
                  </a:moveTo>
                  <a:lnTo>
                    <a:pt x="37" y="88"/>
                  </a:lnTo>
                  <a:lnTo>
                    <a:pt x="66" y="123"/>
                  </a:lnTo>
                  <a:lnTo>
                    <a:pt x="96" y="140"/>
                  </a:lnTo>
                  <a:lnTo>
                    <a:pt x="162" y="167"/>
                  </a:lnTo>
                  <a:lnTo>
                    <a:pt x="192" y="167"/>
                  </a:lnTo>
                  <a:lnTo>
                    <a:pt x="144" y="157"/>
                  </a:lnTo>
                  <a:lnTo>
                    <a:pt x="96" y="140"/>
                  </a:lnTo>
                  <a:lnTo>
                    <a:pt x="48" y="123"/>
                  </a:lnTo>
                  <a:lnTo>
                    <a:pt x="0" y="88"/>
                  </a:lnTo>
                  <a:lnTo>
                    <a:pt x="48" y="61"/>
                  </a:lnTo>
                  <a:lnTo>
                    <a:pt x="87" y="35"/>
                  </a:lnTo>
                  <a:lnTo>
                    <a:pt x="183" y="0"/>
                  </a:lnTo>
                  <a:lnTo>
                    <a:pt x="192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0" name="Freeform 219"/>
            <p:cNvSpPr>
              <a:spLocks/>
            </p:cNvSpPr>
            <p:nvPr/>
          </p:nvSpPr>
          <p:spPr bwMode="auto">
            <a:xfrm>
              <a:off x="1912" y="1248"/>
              <a:ext cx="6" cy="19"/>
            </a:xfrm>
            <a:custGeom>
              <a:avLst/>
              <a:gdLst>
                <a:gd name="T0" fmla="*/ 6 w 9"/>
                <a:gd name="T1" fmla="*/ 19 h 35"/>
                <a:gd name="T2" fmla="*/ 0 w 9"/>
                <a:gd name="T3" fmla="*/ 9 h 35"/>
                <a:gd name="T4" fmla="*/ 0 w 9"/>
                <a:gd name="T5" fmla="*/ 0 h 35"/>
                <a:gd name="T6" fmla="*/ 6 w 9"/>
                <a:gd name="T7" fmla="*/ 9 h 35"/>
                <a:gd name="T8" fmla="*/ 6 w 9"/>
                <a:gd name="T9" fmla="*/ 19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35">
                  <a:moveTo>
                    <a:pt x="9" y="35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9" y="17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" name="Freeform 220"/>
            <p:cNvSpPr>
              <a:spLocks/>
            </p:cNvSpPr>
            <p:nvPr/>
          </p:nvSpPr>
          <p:spPr bwMode="auto">
            <a:xfrm>
              <a:off x="2067" y="1242"/>
              <a:ext cx="1467" cy="21"/>
            </a:xfrm>
            <a:custGeom>
              <a:avLst/>
              <a:gdLst>
                <a:gd name="T0" fmla="*/ 1443 w 3109"/>
                <a:gd name="T1" fmla="*/ 0 h 35"/>
                <a:gd name="T2" fmla="*/ 1467 w 3109"/>
                <a:gd name="T3" fmla="*/ 10 h 35"/>
                <a:gd name="T4" fmla="*/ 1457 w 3109"/>
                <a:gd name="T5" fmla="*/ 15 h 35"/>
                <a:gd name="T6" fmla="*/ 1425 w 3109"/>
                <a:gd name="T7" fmla="*/ 15 h 35"/>
                <a:gd name="T8" fmla="*/ 1389 w 3109"/>
                <a:gd name="T9" fmla="*/ 15 h 35"/>
                <a:gd name="T10" fmla="*/ 1349 w 3109"/>
                <a:gd name="T11" fmla="*/ 15 h 35"/>
                <a:gd name="T12" fmla="*/ 1302 w 3109"/>
                <a:gd name="T13" fmla="*/ 15 h 35"/>
                <a:gd name="T14" fmla="*/ 1257 w 3109"/>
                <a:gd name="T15" fmla="*/ 15 h 35"/>
                <a:gd name="T16" fmla="*/ 1202 w 3109"/>
                <a:gd name="T17" fmla="*/ 15 h 35"/>
                <a:gd name="T18" fmla="*/ 1093 w 3109"/>
                <a:gd name="T19" fmla="*/ 21 h 35"/>
                <a:gd name="T20" fmla="*/ 979 w 3109"/>
                <a:gd name="T21" fmla="*/ 21 h 35"/>
                <a:gd name="T22" fmla="*/ 856 w 3109"/>
                <a:gd name="T23" fmla="*/ 21 h 35"/>
                <a:gd name="T24" fmla="*/ 610 w 3109"/>
                <a:gd name="T25" fmla="*/ 15 h 35"/>
                <a:gd name="T26" fmla="*/ 492 w 3109"/>
                <a:gd name="T27" fmla="*/ 15 h 35"/>
                <a:gd name="T28" fmla="*/ 377 w 3109"/>
                <a:gd name="T29" fmla="*/ 15 h 35"/>
                <a:gd name="T30" fmla="*/ 277 w 3109"/>
                <a:gd name="T31" fmla="*/ 15 h 35"/>
                <a:gd name="T32" fmla="*/ 232 w 3109"/>
                <a:gd name="T33" fmla="*/ 15 h 35"/>
                <a:gd name="T34" fmla="*/ 191 w 3109"/>
                <a:gd name="T35" fmla="*/ 15 h 35"/>
                <a:gd name="T36" fmla="*/ 150 w 3109"/>
                <a:gd name="T37" fmla="*/ 15 h 35"/>
                <a:gd name="T38" fmla="*/ 113 w 3109"/>
                <a:gd name="T39" fmla="*/ 15 h 35"/>
                <a:gd name="T40" fmla="*/ 82 w 3109"/>
                <a:gd name="T41" fmla="*/ 15 h 35"/>
                <a:gd name="T42" fmla="*/ 54 w 3109"/>
                <a:gd name="T43" fmla="*/ 15 h 35"/>
                <a:gd name="T44" fmla="*/ 35 w 3109"/>
                <a:gd name="T45" fmla="*/ 15 h 35"/>
                <a:gd name="T46" fmla="*/ 17 w 3109"/>
                <a:gd name="T47" fmla="*/ 15 h 35"/>
                <a:gd name="T48" fmla="*/ 8 w 3109"/>
                <a:gd name="T49" fmla="*/ 15 h 35"/>
                <a:gd name="T50" fmla="*/ 4 w 3109"/>
                <a:gd name="T51" fmla="*/ 15 h 35"/>
                <a:gd name="T52" fmla="*/ 0 w 3109"/>
                <a:gd name="T53" fmla="*/ 10 h 35"/>
                <a:gd name="T54" fmla="*/ 4 w 3109"/>
                <a:gd name="T55" fmla="*/ 5 h 35"/>
                <a:gd name="T56" fmla="*/ 8 w 3109"/>
                <a:gd name="T57" fmla="*/ 5 h 35"/>
                <a:gd name="T58" fmla="*/ 17 w 3109"/>
                <a:gd name="T59" fmla="*/ 5 h 35"/>
                <a:gd name="T60" fmla="*/ 35 w 3109"/>
                <a:gd name="T61" fmla="*/ 5 h 35"/>
                <a:gd name="T62" fmla="*/ 64 w 3109"/>
                <a:gd name="T63" fmla="*/ 5 h 35"/>
                <a:gd name="T64" fmla="*/ 99 w 3109"/>
                <a:gd name="T65" fmla="*/ 0 h 35"/>
                <a:gd name="T66" fmla="*/ 136 w 3109"/>
                <a:gd name="T67" fmla="*/ 0 h 35"/>
                <a:gd name="T68" fmla="*/ 177 w 3109"/>
                <a:gd name="T69" fmla="*/ 0 h 35"/>
                <a:gd name="T70" fmla="*/ 227 w 3109"/>
                <a:gd name="T71" fmla="*/ 0 h 35"/>
                <a:gd name="T72" fmla="*/ 282 w 3109"/>
                <a:gd name="T73" fmla="*/ 0 h 35"/>
                <a:gd name="T74" fmla="*/ 336 w 3109"/>
                <a:gd name="T75" fmla="*/ 0 h 35"/>
                <a:gd name="T76" fmla="*/ 459 w 3109"/>
                <a:gd name="T77" fmla="*/ 0 h 35"/>
                <a:gd name="T78" fmla="*/ 587 w 3109"/>
                <a:gd name="T79" fmla="*/ 0 h 35"/>
                <a:gd name="T80" fmla="*/ 724 w 3109"/>
                <a:gd name="T81" fmla="*/ 0 h 35"/>
                <a:gd name="T82" fmla="*/ 856 w 3109"/>
                <a:gd name="T83" fmla="*/ 0 h 35"/>
                <a:gd name="T84" fmla="*/ 989 w 3109"/>
                <a:gd name="T85" fmla="*/ 0 h 35"/>
                <a:gd name="T86" fmla="*/ 1107 w 3109"/>
                <a:gd name="T87" fmla="*/ 0 h 35"/>
                <a:gd name="T88" fmla="*/ 1166 w 3109"/>
                <a:gd name="T89" fmla="*/ 0 h 35"/>
                <a:gd name="T90" fmla="*/ 1216 w 3109"/>
                <a:gd name="T91" fmla="*/ 0 h 35"/>
                <a:gd name="T92" fmla="*/ 1266 w 3109"/>
                <a:gd name="T93" fmla="*/ 0 h 35"/>
                <a:gd name="T94" fmla="*/ 1312 w 3109"/>
                <a:gd name="T95" fmla="*/ 0 h 35"/>
                <a:gd name="T96" fmla="*/ 1349 w 3109"/>
                <a:gd name="T97" fmla="*/ 0 h 35"/>
                <a:gd name="T98" fmla="*/ 1380 w 3109"/>
                <a:gd name="T99" fmla="*/ 0 h 35"/>
                <a:gd name="T100" fmla="*/ 1408 w 3109"/>
                <a:gd name="T101" fmla="*/ 0 h 35"/>
                <a:gd name="T102" fmla="*/ 1425 w 3109"/>
                <a:gd name="T103" fmla="*/ 0 h 35"/>
                <a:gd name="T104" fmla="*/ 1439 w 3109"/>
                <a:gd name="T105" fmla="*/ 0 h 35"/>
                <a:gd name="T106" fmla="*/ 1443 w 3109"/>
                <a:gd name="T107" fmla="*/ 0 h 3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109" h="35">
                  <a:moveTo>
                    <a:pt x="3059" y="0"/>
                  </a:moveTo>
                  <a:lnTo>
                    <a:pt x="3109" y="17"/>
                  </a:lnTo>
                  <a:lnTo>
                    <a:pt x="3088" y="25"/>
                  </a:lnTo>
                  <a:lnTo>
                    <a:pt x="3020" y="25"/>
                  </a:lnTo>
                  <a:lnTo>
                    <a:pt x="2944" y="25"/>
                  </a:lnTo>
                  <a:lnTo>
                    <a:pt x="2858" y="25"/>
                  </a:lnTo>
                  <a:lnTo>
                    <a:pt x="2760" y="25"/>
                  </a:lnTo>
                  <a:lnTo>
                    <a:pt x="2664" y="25"/>
                  </a:lnTo>
                  <a:lnTo>
                    <a:pt x="2547" y="25"/>
                  </a:lnTo>
                  <a:lnTo>
                    <a:pt x="2316" y="35"/>
                  </a:lnTo>
                  <a:lnTo>
                    <a:pt x="2074" y="35"/>
                  </a:lnTo>
                  <a:lnTo>
                    <a:pt x="1814" y="35"/>
                  </a:lnTo>
                  <a:lnTo>
                    <a:pt x="1293" y="25"/>
                  </a:lnTo>
                  <a:lnTo>
                    <a:pt x="1042" y="25"/>
                  </a:lnTo>
                  <a:lnTo>
                    <a:pt x="800" y="25"/>
                  </a:lnTo>
                  <a:lnTo>
                    <a:pt x="587" y="25"/>
                  </a:lnTo>
                  <a:lnTo>
                    <a:pt x="491" y="25"/>
                  </a:lnTo>
                  <a:lnTo>
                    <a:pt x="404" y="25"/>
                  </a:lnTo>
                  <a:lnTo>
                    <a:pt x="317" y="25"/>
                  </a:lnTo>
                  <a:lnTo>
                    <a:pt x="240" y="25"/>
                  </a:lnTo>
                  <a:lnTo>
                    <a:pt x="173" y="25"/>
                  </a:lnTo>
                  <a:lnTo>
                    <a:pt x="114" y="25"/>
                  </a:lnTo>
                  <a:lnTo>
                    <a:pt x="75" y="25"/>
                  </a:lnTo>
                  <a:lnTo>
                    <a:pt x="37" y="25"/>
                  </a:lnTo>
                  <a:lnTo>
                    <a:pt x="18" y="25"/>
                  </a:lnTo>
                  <a:lnTo>
                    <a:pt x="9" y="25"/>
                  </a:lnTo>
                  <a:lnTo>
                    <a:pt x="0" y="17"/>
                  </a:lnTo>
                  <a:lnTo>
                    <a:pt x="9" y="8"/>
                  </a:lnTo>
                  <a:lnTo>
                    <a:pt x="18" y="8"/>
                  </a:lnTo>
                  <a:lnTo>
                    <a:pt x="37" y="8"/>
                  </a:lnTo>
                  <a:lnTo>
                    <a:pt x="75" y="8"/>
                  </a:lnTo>
                  <a:lnTo>
                    <a:pt x="135" y="8"/>
                  </a:lnTo>
                  <a:lnTo>
                    <a:pt x="210" y="0"/>
                  </a:lnTo>
                  <a:lnTo>
                    <a:pt x="288" y="0"/>
                  </a:lnTo>
                  <a:lnTo>
                    <a:pt x="375" y="0"/>
                  </a:lnTo>
                  <a:lnTo>
                    <a:pt x="482" y="0"/>
                  </a:lnTo>
                  <a:lnTo>
                    <a:pt x="598" y="0"/>
                  </a:lnTo>
                  <a:lnTo>
                    <a:pt x="713" y="0"/>
                  </a:lnTo>
                  <a:lnTo>
                    <a:pt x="973" y="0"/>
                  </a:lnTo>
                  <a:lnTo>
                    <a:pt x="1245" y="0"/>
                  </a:lnTo>
                  <a:lnTo>
                    <a:pt x="1535" y="0"/>
                  </a:lnTo>
                  <a:lnTo>
                    <a:pt x="1814" y="0"/>
                  </a:lnTo>
                  <a:lnTo>
                    <a:pt x="2095" y="0"/>
                  </a:lnTo>
                  <a:lnTo>
                    <a:pt x="2346" y="0"/>
                  </a:lnTo>
                  <a:lnTo>
                    <a:pt x="2471" y="0"/>
                  </a:lnTo>
                  <a:lnTo>
                    <a:pt x="2577" y="0"/>
                  </a:lnTo>
                  <a:lnTo>
                    <a:pt x="2684" y="0"/>
                  </a:lnTo>
                  <a:lnTo>
                    <a:pt x="2780" y="0"/>
                  </a:lnTo>
                  <a:lnTo>
                    <a:pt x="2858" y="0"/>
                  </a:lnTo>
                  <a:lnTo>
                    <a:pt x="2924" y="0"/>
                  </a:lnTo>
                  <a:lnTo>
                    <a:pt x="2983" y="0"/>
                  </a:lnTo>
                  <a:lnTo>
                    <a:pt x="3020" y="0"/>
                  </a:lnTo>
                  <a:lnTo>
                    <a:pt x="3050" y="0"/>
                  </a:lnTo>
                  <a:lnTo>
                    <a:pt x="305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2" name="Freeform 221"/>
            <p:cNvSpPr>
              <a:spLocks/>
            </p:cNvSpPr>
            <p:nvPr/>
          </p:nvSpPr>
          <p:spPr bwMode="auto">
            <a:xfrm>
              <a:off x="3842" y="1252"/>
              <a:ext cx="50" cy="59"/>
            </a:xfrm>
            <a:custGeom>
              <a:avLst/>
              <a:gdLst>
                <a:gd name="T0" fmla="*/ 50 w 105"/>
                <a:gd name="T1" fmla="*/ 59 h 105"/>
                <a:gd name="T2" fmla="*/ 32 w 105"/>
                <a:gd name="T3" fmla="*/ 59 h 105"/>
                <a:gd name="T4" fmla="*/ 18 w 105"/>
                <a:gd name="T5" fmla="*/ 49 h 105"/>
                <a:gd name="T6" fmla="*/ 9 w 105"/>
                <a:gd name="T7" fmla="*/ 39 h 105"/>
                <a:gd name="T8" fmla="*/ 0 w 105"/>
                <a:gd name="T9" fmla="*/ 30 h 105"/>
                <a:gd name="T10" fmla="*/ 0 w 105"/>
                <a:gd name="T11" fmla="*/ 24 h 105"/>
                <a:gd name="T12" fmla="*/ 9 w 105"/>
                <a:gd name="T13" fmla="*/ 15 h 105"/>
                <a:gd name="T14" fmla="*/ 23 w 105"/>
                <a:gd name="T15" fmla="*/ 4 h 105"/>
                <a:gd name="T16" fmla="*/ 50 w 105"/>
                <a:gd name="T17" fmla="*/ 0 h 105"/>
                <a:gd name="T18" fmla="*/ 50 w 105"/>
                <a:gd name="T19" fmla="*/ 59 h 1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5" h="105">
                  <a:moveTo>
                    <a:pt x="105" y="105"/>
                  </a:moveTo>
                  <a:lnTo>
                    <a:pt x="68" y="105"/>
                  </a:lnTo>
                  <a:lnTo>
                    <a:pt x="38" y="88"/>
                  </a:lnTo>
                  <a:lnTo>
                    <a:pt x="18" y="70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18" y="26"/>
                  </a:lnTo>
                  <a:lnTo>
                    <a:pt x="48" y="8"/>
                  </a:lnTo>
                  <a:lnTo>
                    <a:pt x="105" y="0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" name="Freeform 222"/>
            <p:cNvSpPr>
              <a:spLocks/>
            </p:cNvSpPr>
            <p:nvPr/>
          </p:nvSpPr>
          <p:spPr bwMode="auto">
            <a:xfrm>
              <a:off x="3579" y="1258"/>
              <a:ext cx="108" cy="53"/>
            </a:xfrm>
            <a:custGeom>
              <a:avLst/>
              <a:gdLst>
                <a:gd name="T0" fmla="*/ 72 w 231"/>
                <a:gd name="T1" fmla="*/ 15 h 97"/>
                <a:gd name="T2" fmla="*/ 81 w 231"/>
                <a:gd name="T3" fmla="*/ 19 h 97"/>
                <a:gd name="T4" fmla="*/ 90 w 231"/>
                <a:gd name="T5" fmla="*/ 25 h 97"/>
                <a:gd name="T6" fmla="*/ 99 w 231"/>
                <a:gd name="T7" fmla="*/ 25 h 97"/>
                <a:gd name="T8" fmla="*/ 108 w 231"/>
                <a:gd name="T9" fmla="*/ 29 h 97"/>
                <a:gd name="T10" fmla="*/ 90 w 231"/>
                <a:gd name="T11" fmla="*/ 34 h 97"/>
                <a:gd name="T12" fmla="*/ 77 w 231"/>
                <a:gd name="T13" fmla="*/ 44 h 97"/>
                <a:gd name="T14" fmla="*/ 63 w 231"/>
                <a:gd name="T15" fmla="*/ 53 h 97"/>
                <a:gd name="T16" fmla="*/ 31 w 231"/>
                <a:gd name="T17" fmla="*/ 44 h 97"/>
                <a:gd name="T18" fmla="*/ 0 w 231"/>
                <a:gd name="T19" fmla="*/ 25 h 97"/>
                <a:gd name="T20" fmla="*/ 13 w 231"/>
                <a:gd name="T21" fmla="*/ 19 h 97"/>
                <a:gd name="T22" fmla="*/ 31 w 231"/>
                <a:gd name="T23" fmla="*/ 10 h 97"/>
                <a:gd name="T24" fmla="*/ 63 w 231"/>
                <a:gd name="T25" fmla="*/ 0 h 97"/>
                <a:gd name="T26" fmla="*/ 72 w 231"/>
                <a:gd name="T27" fmla="*/ 15 h 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1" h="97">
                  <a:moveTo>
                    <a:pt x="153" y="27"/>
                  </a:moveTo>
                  <a:lnTo>
                    <a:pt x="173" y="35"/>
                  </a:lnTo>
                  <a:lnTo>
                    <a:pt x="192" y="45"/>
                  </a:lnTo>
                  <a:lnTo>
                    <a:pt x="212" y="45"/>
                  </a:lnTo>
                  <a:lnTo>
                    <a:pt x="231" y="53"/>
                  </a:lnTo>
                  <a:lnTo>
                    <a:pt x="192" y="62"/>
                  </a:lnTo>
                  <a:lnTo>
                    <a:pt x="164" y="80"/>
                  </a:lnTo>
                  <a:lnTo>
                    <a:pt x="135" y="97"/>
                  </a:lnTo>
                  <a:lnTo>
                    <a:pt x="66" y="80"/>
                  </a:lnTo>
                  <a:lnTo>
                    <a:pt x="0" y="45"/>
                  </a:lnTo>
                  <a:lnTo>
                    <a:pt x="28" y="35"/>
                  </a:lnTo>
                  <a:lnTo>
                    <a:pt x="66" y="18"/>
                  </a:lnTo>
                  <a:lnTo>
                    <a:pt x="135" y="0"/>
                  </a:lnTo>
                  <a:lnTo>
                    <a:pt x="153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4" name="Freeform 223"/>
            <p:cNvSpPr>
              <a:spLocks/>
            </p:cNvSpPr>
            <p:nvPr/>
          </p:nvSpPr>
          <p:spPr bwMode="auto">
            <a:xfrm>
              <a:off x="1872" y="1277"/>
              <a:ext cx="1070" cy="1150"/>
            </a:xfrm>
            <a:custGeom>
              <a:avLst/>
              <a:gdLst>
                <a:gd name="T0" fmla="*/ 984 w 2269"/>
                <a:gd name="T1" fmla="*/ 15 h 2069"/>
                <a:gd name="T2" fmla="*/ 1015 w 2269"/>
                <a:gd name="T3" fmla="*/ 102 h 2069"/>
                <a:gd name="T4" fmla="*/ 1047 w 2269"/>
                <a:gd name="T5" fmla="*/ 93 h 2069"/>
                <a:gd name="T6" fmla="*/ 896 w 2269"/>
                <a:gd name="T7" fmla="*/ 122 h 2069"/>
                <a:gd name="T8" fmla="*/ 569 w 2269"/>
                <a:gd name="T9" fmla="*/ 25 h 2069"/>
                <a:gd name="T10" fmla="*/ 683 w 2269"/>
                <a:gd name="T11" fmla="*/ 219 h 2069"/>
                <a:gd name="T12" fmla="*/ 583 w 2269"/>
                <a:gd name="T13" fmla="*/ 524 h 2069"/>
                <a:gd name="T14" fmla="*/ 583 w 2269"/>
                <a:gd name="T15" fmla="*/ 466 h 2069"/>
                <a:gd name="T16" fmla="*/ 532 w 2269"/>
                <a:gd name="T17" fmla="*/ 514 h 2069"/>
                <a:gd name="T18" fmla="*/ 523 w 2269"/>
                <a:gd name="T19" fmla="*/ 389 h 2069"/>
                <a:gd name="T20" fmla="*/ 655 w 2269"/>
                <a:gd name="T21" fmla="*/ 252 h 2069"/>
                <a:gd name="T22" fmla="*/ 642 w 2269"/>
                <a:gd name="T23" fmla="*/ 237 h 2069"/>
                <a:gd name="T24" fmla="*/ 591 w 2269"/>
                <a:gd name="T25" fmla="*/ 248 h 2069"/>
                <a:gd name="T26" fmla="*/ 614 w 2269"/>
                <a:gd name="T27" fmla="*/ 263 h 2069"/>
                <a:gd name="T28" fmla="*/ 546 w 2269"/>
                <a:gd name="T29" fmla="*/ 344 h 2069"/>
                <a:gd name="T30" fmla="*/ 423 w 2269"/>
                <a:gd name="T31" fmla="*/ 344 h 2069"/>
                <a:gd name="T32" fmla="*/ 368 w 2269"/>
                <a:gd name="T33" fmla="*/ 228 h 2069"/>
                <a:gd name="T34" fmla="*/ 442 w 2269"/>
                <a:gd name="T35" fmla="*/ 107 h 2069"/>
                <a:gd name="T36" fmla="*/ 569 w 2269"/>
                <a:gd name="T37" fmla="*/ 117 h 2069"/>
                <a:gd name="T38" fmla="*/ 551 w 2269"/>
                <a:gd name="T39" fmla="*/ 219 h 2069"/>
                <a:gd name="T40" fmla="*/ 551 w 2269"/>
                <a:gd name="T41" fmla="*/ 58 h 2069"/>
                <a:gd name="T42" fmla="*/ 337 w 2269"/>
                <a:gd name="T43" fmla="*/ 233 h 2069"/>
                <a:gd name="T44" fmla="*/ 295 w 2269"/>
                <a:gd name="T45" fmla="*/ 389 h 2069"/>
                <a:gd name="T46" fmla="*/ 59 w 2269"/>
                <a:gd name="T47" fmla="*/ 481 h 2069"/>
                <a:gd name="T48" fmla="*/ 150 w 2269"/>
                <a:gd name="T49" fmla="*/ 650 h 2069"/>
                <a:gd name="T50" fmla="*/ 123 w 2269"/>
                <a:gd name="T51" fmla="*/ 588 h 2069"/>
                <a:gd name="T52" fmla="*/ 91 w 2269"/>
                <a:gd name="T53" fmla="*/ 500 h 2069"/>
                <a:gd name="T54" fmla="*/ 178 w 2269"/>
                <a:gd name="T55" fmla="*/ 457 h 2069"/>
                <a:gd name="T56" fmla="*/ 264 w 2269"/>
                <a:gd name="T57" fmla="*/ 457 h 2069"/>
                <a:gd name="T58" fmla="*/ 305 w 2269"/>
                <a:gd name="T59" fmla="*/ 549 h 2069"/>
                <a:gd name="T60" fmla="*/ 278 w 2269"/>
                <a:gd name="T61" fmla="*/ 646 h 2069"/>
                <a:gd name="T62" fmla="*/ 168 w 2269"/>
                <a:gd name="T63" fmla="*/ 699 h 2069"/>
                <a:gd name="T64" fmla="*/ 323 w 2269"/>
                <a:gd name="T65" fmla="*/ 640 h 2069"/>
                <a:gd name="T66" fmla="*/ 391 w 2269"/>
                <a:gd name="T67" fmla="*/ 578 h 2069"/>
                <a:gd name="T68" fmla="*/ 455 w 2269"/>
                <a:gd name="T69" fmla="*/ 670 h 2069"/>
                <a:gd name="T70" fmla="*/ 455 w 2269"/>
                <a:gd name="T71" fmla="*/ 603 h 2069"/>
                <a:gd name="T72" fmla="*/ 91 w 2269"/>
                <a:gd name="T73" fmla="*/ 704 h 2069"/>
                <a:gd name="T74" fmla="*/ 59 w 2269"/>
                <a:gd name="T75" fmla="*/ 708 h 2069"/>
                <a:gd name="T76" fmla="*/ 45 w 2269"/>
                <a:gd name="T77" fmla="*/ 1077 h 2069"/>
                <a:gd name="T78" fmla="*/ 82 w 2269"/>
                <a:gd name="T79" fmla="*/ 1111 h 2069"/>
                <a:gd name="T80" fmla="*/ 105 w 2269"/>
                <a:gd name="T81" fmla="*/ 1135 h 2069"/>
                <a:gd name="T82" fmla="*/ 59 w 2269"/>
                <a:gd name="T83" fmla="*/ 1010 h 2069"/>
                <a:gd name="T84" fmla="*/ 0 w 2269"/>
                <a:gd name="T85" fmla="*/ 912 h 2069"/>
                <a:gd name="T86" fmla="*/ 68 w 2269"/>
                <a:gd name="T87" fmla="*/ 888 h 2069"/>
                <a:gd name="T88" fmla="*/ 91 w 2269"/>
                <a:gd name="T89" fmla="*/ 966 h 2069"/>
                <a:gd name="T90" fmla="*/ 9 w 2269"/>
                <a:gd name="T91" fmla="*/ 603 h 2069"/>
                <a:gd name="T92" fmla="*/ 77 w 2269"/>
                <a:gd name="T93" fmla="*/ 370 h 2069"/>
                <a:gd name="T94" fmla="*/ 37 w 2269"/>
                <a:gd name="T95" fmla="*/ 228 h 2069"/>
                <a:gd name="T96" fmla="*/ 91 w 2269"/>
                <a:gd name="T97" fmla="*/ 257 h 2069"/>
                <a:gd name="T98" fmla="*/ 214 w 2269"/>
                <a:gd name="T99" fmla="*/ 340 h 2069"/>
                <a:gd name="T100" fmla="*/ 314 w 2269"/>
                <a:gd name="T101" fmla="*/ 213 h 2069"/>
                <a:gd name="T102" fmla="*/ 223 w 2269"/>
                <a:gd name="T103" fmla="*/ 117 h 2069"/>
                <a:gd name="T104" fmla="*/ 191 w 2269"/>
                <a:gd name="T105" fmla="*/ 107 h 2069"/>
                <a:gd name="T106" fmla="*/ 337 w 2269"/>
                <a:gd name="T107" fmla="*/ 69 h 2069"/>
                <a:gd name="T108" fmla="*/ 387 w 2269"/>
                <a:gd name="T109" fmla="*/ 58 h 2069"/>
                <a:gd name="T110" fmla="*/ 779 w 2269"/>
                <a:gd name="T111" fmla="*/ 117 h 2069"/>
                <a:gd name="T112" fmla="*/ 855 w 2269"/>
                <a:gd name="T113" fmla="*/ 39 h 2069"/>
                <a:gd name="T114" fmla="*/ 728 w 2269"/>
                <a:gd name="T115" fmla="*/ 49 h 206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69" h="2069">
                  <a:moveTo>
                    <a:pt x="1892" y="45"/>
                  </a:moveTo>
                  <a:lnTo>
                    <a:pt x="1912" y="79"/>
                  </a:lnTo>
                  <a:lnTo>
                    <a:pt x="1912" y="114"/>
                  </a:lnTo>
                  <a:lnTo>
                    <a:pt x="1882" y="184"/>
                  </a:lnTo>
                  <a:lnTo>
                    <a:pt x="1892" y="192"/>
                  </a:lnTo>
                  <a:lnTo>
                    <a:pt x="1912" y="192"/>
                  </a:lnTo>
                  <a:lnTo>
                    <a:pt x="1951" y="114"/>
                  </a:lnTo>
                  <a:lnTo>
                    <a:pt x="1979" y="79"/>
                  </a:lnTo>
                  <a:lnTo>
                    <a:pt x="2027" y="45"/>
                  </a:lnTo>
                  <a:lnTo>
                    <a:pt x="2086" y="27"/>
                  </a:lnTo>
                  <a:lnTo>
                    <a:pt x="2134" y="27"/>
                  </a:lnTo>
                  <a:lnTo>
                    <a:pt x="2182" y="35"/>
                  </a:lnTo>
                  <a:lnTo>
                    <a:pt x="2239" y="62"/>
                  </a:lnTo>
                  <a:lnTo>
                    <a:pt x="2259" y="79"/>
                  </a:lnTo>
                  <a:lnTo>
                    <a:pt x="2269" y="105"/>
                  </a:lnTo>
                  <a:lnTo>
                    <a:pt x="2269" y="157"/>
                  </a:lnTo>
                  <a:lnTo>
                    <a:pt x="2259" y="175"/>
                  </a:lnTo>
                  <a:lnTo>
                    <a:pt x="2230" y="184"/>
                  </a:lnTo>
                  <a:lnTo>
                    <a:pt x="2182" y="192"/>
                  </a:lnTo>
                  <a:lnTo>
                    <a:pt x="2152" y="184"/>
                  </a:lnTo>
                  <a:lnTo>
                    <a:pt x="2134" y="167"/>
                  </a:lnTo>
                  <a:lnTo>
                    <a:pt x="2134" y="149"/>
                  </a:lnTo>
                  <a:lnTo>
                    <a:pt x="2134" y="132"/>
                  </a:lnTo>
                  <a:lnTo>
                    <a:pt x="2143" y="124"/>
                  </a:lnTo>
                  <a:lnTo>
                    <a:pt x="2173" y="114"/>
                  </a:lnTo>
                  <a:lnTo>
                    <a:pt x="2182" y="114"/>
                  </a:lnTo>
                  <a:lnTo>
                    <a:pt x="2200" y="124"/>
                  </a:lnTo>
                  <a:lnTo>
                    <a:pt x="2211" y="132"/>
                  </a:lnTo>
                  <a:lnTo>
                    <a:pt x="2211" y="149"/>
                  </a:lnTo>
                  <a:lnTo>
                    <a:pt x="2221" y="167"/>
                  </a:lnTo>
                  <a:lnTo>
                    <a:pt x="2239" y="167"/>
                  </a:lnTo>
                  <a:lnTo>
                    <a:pt x="2250" y="132"/>
                  </a:lnTo>
                  <a:lnTo>
                    <a:pt x="2250" y="124"/>
                  </a:lnTo>
                  <a:lnTo>
                    <a:pt x="2239" y="105"/>
                  </a:lnTo>
                  <a:lnTo>
                    <a:pt x="2230" y="89"/>
                  </a:lnTo>
                  <a:lnTo>
                    <a:pt x="2200" y="79"/>
                  </a:lnTo>
                  <a:lnTo>
                    <a:pt x="2143" y="79"/>
                  </a:lnTo>
                  <a:lnTo>
                    <a:pt x="2095" y="105"/>
                  </a:lnTo>
                  <a:lnTo>
                    <a:pt x="1999" y="157"/>
                  </a:lnTo>
                  <a:lnTo>
                    <a:pt x="1901" y="219"/>
                  </a:lnTo>
                  <a:lnTo>
                    <a:pt x="1853" y="245"/>
                  </a:lnTo>
                  <a:lnTo>
                    <a:pt x="1796" y="254"/>
                  </a:lnTo>
                  <a:lnTo>
                    <a:pt x="1727" y="254"/>
                  </a:lnTo>
                  <a:lnTo>
                    <a:pt x="1661" y="245"/>
                  </a:lnTo>
                  <a:lnTo>
                    <a:pt x="1592" y="227"/>
                  </a:lnTo>
                  <a:lnTo>
                    <a:pt x="1526" y="192"/>
                  </a:lnTo>
                  <a:lnTo>
                    <a:pt x="1293" y="62"/>
                  </a:lnTo>
                  <a:lnTo>
                    <a:pt x="1254" y="45"/>
                  </a:lnTo>
                  <a:lnTo>
                    <a:pt x="1227" y="45"/>
                  </a:lnTo>
                  <a:lnTo>
                    <a:pt x="1206" y="45"/>
                  </a:lnTo>
                  <a:lnTo>
                    <a:pt x="1206" y="53"/>
                  </a:lnTo>
                  <a:lnTo>
                    <a:pt x="1206" y="62"/>
                  </a:lnTo>
                  <a:lnTo>
                    <a:pt x="1216" y="70"/>
                  </a:lnTo>
                  <a:lnTo>
                    <a:pt x="1264" y="79"/>
                  </a:lnTo>
                  <a:lnTo>
                    <a:pt x="1302" y="105"/>
                  </a:lnTo>
                  <a:lnTo>
                    <a:pt x="1371" y="157"/>
                  </a:lnTo>
                  <a:lnTo>
                    <a:pt x="1410" y="210"/>
                  </a:lnTo>
                  <a:lnTo>
                    <a:pt x="1439" y="271"/>
                  </a:lnTo>
                  <a:lnTo>
                    <a:pt x="1448" y="332"/>
                  </a:lnTo>
                  <a:lnTo>
                    <a:pt x="1448" y="394"/>
                  </a:lnTo>
                  <a:lnTo>
                    <a:pt x="1419" y="473"/>
                  </a:lnTo>
                  <a:lnTo>
                    <a:pt x="1371" y="533"/>
                  </a:lnTo>
                  <a:lnTo>
                    <a:pt x="1284" y="655"/>
                  </a:lnTo>
                  <a:lnTo>
                    <a:pt x="1188" y="760"/>
                  </a:lnTo>
                  <a:lnTo>
                    <a:pt x="1158" y="830"/>
                  </a:lnTo>
                  <a:lnTo>
                    <a:pt x="1158" y="865"/>
                  </a:lnTo>
                  <a:lnTo>
                    <a:pt x="1168" y="900"/>
                  </a:lnTo>
                  <a:lnTo>
                    <a:pt x="1197" y="925"/>
                  </a:lnTo>
                  <a:lnTo>
                    <a:pt x="1216" y="943"/>
                  </a:lnTo>
                  <a:lnTo>
                    <a:pt x="1236" y="943"/>
                  </a:lnTo>
                  <a:lnTo>
                    <a:pt x="1264" y="935"/>
                  </a:lnTo>
                  <a:lnTo>
                    <a:pt x="1275" y="917"/>
                  </a:lnTo>
                  <a:lnTo>
                    <a:pt x="1275" y="908"/>
                  </a:lnTo>
                  <a:lnTo>
                    <a:pt x="1275" y="900"/>
                  </a:lnTo>
                  <a:lnTo>
                    <a:pt x="1245" y="900"/>
                  </a:lnTo>
                  <a:lnTo>
                    <a:pt x="1227" y="900"/>
                  </a:lnTo>
                  <a:lnTo>
                    <a:pt x="1216" y="892"/>
                  </a:lnTo>
                  <a:lnTo>
                    <a:pt x="1216" y="882"/>
                  </a:lnTo>
                  <a:lnTo>
                    <a:pt x="1216" y="857"/>
                  </a:lnTo>
                  <a:lnTo>
                    <a:pt x="1236" y="838"/>
                  </a:lnTo>
                  <a:lnTo>
                    <a:pt x="1254" y="838"/>
                  </a:lnTo>
                  <a:lnTo>
                    <a:pt x="1275" y="847"/>
                  </a:lnTo>
                  <a:lnTo>
                    <a:pt x="1302" y="873"/>
                  </a:lnTo>
                  <a:lnTo>
                    <a:pt x="1302" y="917"/>
                  </a:lnTo>
                  <a:lnTo>
                    <a:pt x="1293" y="925"/>
                  </a:lnTo>
                  <a:lnTo>
                    <a:pt x="1275" y="952"/>
                  </a:lnTo>
                  <a:lnTo>
                    <a:pt x="1236" y="970"/>
                  </a:lnTo>
                  <a:lnTo>
                    <a:pt x="1206" y="970"/>
                  </a:lnTo>
                  <a:lnTo>
                    <a:pt x="1188" y="970"/>
                  </a:lnTo>
                  <a:lnTo>
                    <a:pt x="1129" y="925"/>
                  </a:lnTo>
                  <a:lnTo>
                    <a:pt x="1081" y="882"/>
                  </a:lnTo>
                  <a:lnTo>
                    <a:pt x="1081" y="830"/>
                  </a:lnTo>
                  <a:lnTo>
                    <a:pt x="1090" y="803"/>
                  </a:lnTo>
                  <a:lnTo>
                    <a:pt x="1110" y="778"/>
                  </a:lnTo>
                  <a:lnTo>
                    <a:pt x="1129" y="760"/>
                  </a:lnTo>
                  <a:lnTo>
                    <a:pt x="1129" y="751"/>
                  </a:lnTo>
                  <a:lnTo>
                    <a:pt x="1110" y="743"/>
                  </a:lnTo>
                  <a:lnTo>
                    <a:pt x="1090" y="743"/>
                  </a:lnTo>
                  <a:lnTo>
                    <a:pt x="1081" y="733"/>
                  </a:lnTo>
                  <a:lnTo>
                    <a:pt x="1110" y="700"/>
                  </a:lnTo>
                  <a:lnTo>
                    <a:pt x="1140" y="681"/>
                  </a:lnTo>
                  <a:lnTo>
                    <a:pt x="1216" y="646"/>
                  </a:lnTo>
                  <a:lnTo>
                    <a:pt x="1245" y="619"/>
                  </a:lnTo>
                  <a:lnTo>
                    <a:pt x="1254" y="603"/>
                  </a:lnTo>
                  <a:lnTo>
                    <a:pt x="1254" y="576"/>
                  </a:lnTo>
                  <a:lnTo>
                    <a:pt x="1314" y="559"/>
                  </a:lnTo>
                  <a:lnTo>
                    <a:pt x="1341" y="541"/>
                  </a:lnTo>
                  <a:lnTo>
                    <a:pt x="1350" y="516"/>
                  </a:lnTo>
                  <a:lnTo>
                    <a:pt x="1350" y="473"/>
                  </a:lnTo>
                  <a:lnTo>
                    <a:pt x="1389" y="454"/>
                  </a:lnTo>
                  <a:lnTo>
                    <a:pt x="1410" y="411"/>
                  </a:lnTo>
                  <a:lnTo>
                    <a:pt x="1410" y="376"/>
                  </a:lnTo>
                  <a:lnTo>
                    <a:pt x="1389" y="349"/>
                  </a:lnTo>
                  <a:lnTo>
                    <a:pt x="1371" y="341"/>
                  </a:lnTo>
                  <a:lnTo>
                    <a:pt x="1350" y="349"/>
                  </a:lnTo>
                  <a:lnTo>
                    <a:pt x="1350" y="367"/>
                  </a:lnTo>
                  <a:lnTo>
                    <a:pt x="1371" y="384"/>
                  </a:lnTo>
                  <a:lnTo>
                    <a:pt x="1380" y="394"/>
                  </a:lnTo>
                  <a:lnTo>
                    <a:pt x="1371" y="419"/>
                  </a:lnTo>
                  <a:lnTo>
                    <a:pt x="1362" y="427"/>
                  </a:lnTo>
                  <a:lnTo>
                    <a:pt x="1350" y="437"/>
                  </a:lnTo>
                  <a:lnTo>
                    <a:pt x="1332" y="437"/>
                  </a:lnTo>
                  <a:lnTo>
                    <a:pt x="1302" y="446"/>
                  </a:lnTo>
                  <a:lnTo>
                    <a:pt x="1302" y="463"/>
                  </a:lnTo>
                  <a:lnTo>
                    <a:pt x="1293" y="454"/>
                  </a:lnTo>
                  <a:lnTo>
                    <a:pt x="1275" y="454"/>
                  </a:lnTo>
                  <a:lnTo>
                    <a:pt x="1254" y="498"/>
                  </a:lnTo>
                  <a:lnTo>
                    <a:pt x="1236" y="489"/>
                  </a:lnTo>
                  <a:lnTo>
                    <a:pt x="1236" y="473"/>
                  </a:lnTo>
                  <a:lnTo>
                    <a:pt x="1254" y="446"/>
                  </a:lnTo>
                  <a:lnTo>
                    <a:pt x="1254" y="427"/>
                  </a:lnTo>
                  <a:lnTo>
                    <a:pt x="1245" y="419"/>
                  </a:lnTo>
                  <a:lnTo>
                    <a:pt x="1216" y="427"/>
                  </a:lnTo>
                  <a:lnTo>
                    <a:pt x="1206" y="454"/>
                  </a:lnTo>
                  <a:lnTo>
                    <a:pt x="1206" y="489"/>
                  </a:lnTo>
                  <a:lnTo>
                    <a:pt x="1216" y="516"/>
                  </a:lnTo>
                  <a:lnTo>
                    <a:pt x="1236" y="533"/>
                  </a:lnTo>
                  <a:lnTo>
                    <a:pt x="1275" y="533"/>
                  </a:lnTo>
                  <a:lnTo>
                    <a:pt x="1293" y="508"/>
                  </a:lnTo>
                  <a:lnTo>
                    <a:pt x="1302" y="473"/>
                  </a:lnTo>
                  <a:lnTo>
                    <a:pt x="1314" y="489"/>
                  </a:lnTo>
                  <a:lnTo>
                    <a:pt x="1314" y="498"/>
                  </a:lnTo>
                  <a:lnTo>
                    <a:pt x="1302" y="524"/>
                  </a:lnTo>
                  <a:lnTo>
                    <a:pt x="1284" y="541"/>
                  </a:lnTo>
                  <a:lnTo>
                    <a:pt x="1254" y="551"/>
                  </a:lnTo>
                  <a:lnTo>
                    <a:pt x="1236" y="559"/>
                  </a:lnTo>
                  <a:lnTo>
                    <a:pt x="1216" y="576"/>
                  </a:lnTo>
                  <a:lnTo>
                    <a:pt x="1206" y="594"/>
                  </a:lnTo>
                  <a:lnTo>
                    <a:pt x="1197" y="611"/>
                  </a:lnTo>
                  <a:lnTo>
                    <a:pt x="1158" y="619"/>
                  </a:lnTo>
                  <a:lnTo>
                    <a:pt x="1129" y="619"/>
                  </a:lnTo>
                  <a:lnTo>
                    <a:pt x="1101" y="619"/>
                  </a:lnTo>
                  <a:lnTo>
                    <a:pt x="1081" y="603"/>
                  </a:lnTo>
                  <a:lnTo>
                    <a:pt x="1072" y="594"/>
                  </a:lnTo>
                  <a:lnTo>
                    <a:pt x="1051" y="603"/>
                  </a:lnTo>
                  <a:lnTo>
                    <a:pt x="1033" y="629"/>
                  </a:lnTo>
                  <a:lnTo>
                    <a:pt x="1003" y="646"/>
                  </a:lnTo>
                  <a:lnTo>
                    <a:pt x="955" y="646"/>
                  </a:lnTo>
                  <a:lnTo>
                    <a:pt x="916" y="646"/>
                  </a:lnTo>
                  <a:lnTo>
                    <a:pt x="898" y="619"/>
                  </a:lnTo>
                  <a:lnTo>
                    <a:pt x="878" y="594"/>
                  </a:lnTo>
                  <a:lnTo>
                    <a:pt x="889" y="551"/>
                  </a:lnTo>
                  <a:lnTo>
                    <a:pt x="898" y="533"/>
                  </a:lnTo>
                  <a:lnTo>
                    <a:pt x="898" y="516"/>
                  </a:lnTo>
                  <a:lnTo>
                    <a:pt x="878" y="516"/>
                  </a:lnTo>
                  <a:lnTo>
                    <a:pt x="868" y="508"/>
                  </a:lnTo>
                  <a:lnTo>
                    <a:pt x="830" y="508"/>
                  </a:lnTo>
                  <a:lnTo>
                    <a:pt x="791" y="463"/>
                  </a:lnTo>
                  <a:lnTo>
                    <a:pt x="781" y="446"/>
                  </a:lnTo>
                  <a:lnTo>
                    <a:pt x="781" y="411"/>
                  </a:lnTo>
                  <a:lnTo>
                    <a:pt x="802" y="384"/>
                  </a:lnTo>
                  <a:lnTo>
                    <a:pt x="830" y="367"/>
                  </a:lnTo>
                  <a:lnTo>
                    <a:pt x="859" y="359"/>
                  </a:lnTo>
                  <a:lnTo>
                    <a:pt x="878" y="349"/>
                  </a:lnTo>
                  <a:lnTo>
                    <a:pt x="859" y="306"/>
                  </a:lnTo>
                  <a:lnTo>
                    <a:pt x="859" y="281"/>
                  </a:lnTo>
                  <a:lnTo>
                    <a:pt x="868" y="262"/>
                  </a:lnTo>
                  <a:lnTo>
                    <a:pt x="878" y="237"/>
                  </a:lnTo>
                  <a:lnTo>
                    <a:pt x="889" y="219"/>
                  </a:lnTo>
                  <a:lnTo>
                    <a:pt x="937" y="192"/>
                  </a:lnTo>
                  <a:lnTo>
                    <a:pt x="964" y="192"/>
                  </a:lnTo>
                  <a:lnTo>
                    <a:pt x="985" y="202"/>
                  </a:lnTo>
                  <a:lnTo>
                    <a:pt x="1033" y="227"/>
                  </a:lnTo>
                  <a:lnTo>
                    <a:pt x="1062" y="192"/>
                  </a:lnTo>
                  <a:lnTo>
                    <a:pt x="1072" y="175"/>
                  </a:lnTo>
                  <a:lnTo>
                    <a:pt x="1101" y="167"/>
                  </a:lnTo>
                  <a:lnTo>
                    <a:pt x="1129" y="167"/>
                  </a:lnTo>
                  <a:lnTo>
                    <a:pt x="1158" y="175"/>
                  </a:lnTo>
                  <a:lnTo>
                    <a:pt x="1188" y="184"/>
                  </a:lnTo>
                  <a:lnTo>
                    <a:pt x="1206" y="210"/>
                  </a:lnTo>
                  <a:lnTo>
                    <a:pt x="1216" y="227"/>
                  </a:lnTo>
                  <a:lnTo>
                    <a:pt x="1206" y="245"/>
                  </a:lnTo>
                  <a:lnTo>
                    <a:pt x="1177" y="245"/>
                  </a:lnTo>
                  <a:lnTo>
                    <a:pt x="1149" y="254"/>
                  </a:lnTo>
                  <a:lnTo>
                    <a:pt x="1129" y="271"/>
                  </a:lnTo>
                  <a:lnTo>
                    <a:pt x="1110" y="297"/>
                  </a:lnTo>
                  <a:lnTo>
                    <a:pt x="1110" y="332"/>
                  </a:lnTo>
                  <a:lnTo>
                    <a:pt x="1129" y="367"/>
                  </a:lnTo>
                  <a:lnTo>
                    <a:pt x="1140" y="384"/>
                  </a:lnTo>
                  <a:lnTo>
                    <a:pt x="1168" y="394"/>
                  </a:lnTo>
                  <a:lnTo>
                    <a:pt x="1206" y="394"/>
                  </a:lnTo>
                  <a:lnTo>
                    <a:pt x="1236" y="384"/>
                  </a:lnTo>
                  <a:lnTo>
                    <a:pt x="1275" y="367"/>
                  </a:lnTo>
                  <a:lnTo>
                    <a:pt x="1293" y="332"/>
                  </a:lnTo>
                  <a:lnTo>
                    <a:pt x="1302" y="306"/>
                  </a:lnTo>
                  <a:lnTo>
                    <a:pt x="1302" y="262"/>
                  </a:lnTo>
                  <a:lnTo>
                    <a:pt x="1293" y="210"/>
                  </a:lnTo>
                  <a:lnTo>
                    <a:pt x="1264" y="175"/>
                  </a:lnTo>
                  <a:lnTo>
                    <a:pt x="1216" y="140"/>
                  </a:lnTo>
                  <a:lnTo>
                    <a:pt x="1168" y="105"/>
                  </a:lnTo>
                  <a:lnTo>
                    <a:pt x="1101" y="97"/>
                  </a:lnTo>
                  <a:lnTo>
                    <a:pt x="1042" y="97"/>
                  </a:lnTo>
                  <a:lnTo>
                    <a:pt x="975" y="105"/>
                  </a:lnTo>
                  <a:lnTo>
                    <a:pt x="868" y="149"/>
                  </a:lnTo>
                  <a:lnTo>
                    <a:pt x="820" y="184"/>
                  </a:lnTo>
                  <a:lnTo>
                    <a:pt x="781" y="227"/>
                  </a:lnTo>
                  <a:lnTo>
                    <a:pt x="743" y="271"/>
                  </a:lnTo>
                  <a:lnTo>
                    <a:pt x="733" y="316"/>
                  </a:lnTo>
                  <a:lnTo>
                    <a:pt x="715" y="367"/>
                  </a:lnTo>
                  <a:lnTo>
                    <a:pt x="715" y="419"/>
                  </a:lnTo>
                  <a:lnTo>
                    <a:pt x="715" y="473"/>
                  </a:lnTo>
                  <a:lnTo>
                    <a:pt x="733" y="524"/>
                  </a:lnTo>
                  <a:lnTo>
                    <a:pt x="743" y="576"/>
                  </a:lnTo>
                  <a:lnTo>
                    <a:pt x="781" y="619"/>
                  </a:lnTo>
                  <a:lnTo>
                    <a:pt x="850" y="716"/>
                  </a:lnTo>
                  <a:lnTo>
                    <a:pt x="830" y="743"/>
                  </a:lnTo>
                  <a:lnTo>
                    <a:pt x="820" y="760"/>
                  </a:lnTo>
                  <a:lnTo>
                    <a:pt x="763" y="795"/>
                  </a:lnTo>
                  <a:lnTo>
                    <a:pt x="676" y="733"/>
                  </a:lnTo>
                  <a:lnTo>
                    <a:pt x="626" y="700"/>
                  </a:lnTo>
                  <a:lnTo>
                    <a:pt x="589" y="690"/>
                  </a:lnTo>
                  <a:lnTo>
                    <a:pt x="539" y="673"/>
                  </a:lnTo>
                  <a:lnTo>
                    <a:pt x="482" y="665"/>
                  </a:lnTo>
                  <a:lnTo>
                    <a:pt x="434" y="665"/>
                  </a:lnTo>
                  <a:lnTo>
                    <a:pt x="377" y="673"/>
                  </a:lnTo>
                  <a:lnTo>
                    <a:pt x="327" y="681"/>
                  </a:lnTo>
                  <a:lnTo>
                    <a:pt x="290" y="700"/>
                  </a:lnTo>
                  <a:lnTo>
                    <a:pt x="203" y="751"/>
                  </a:lnTo>
                  <a:lnTo>
                    <a:pt x="144" y="822"/>
                  </a:lnTo>
                  <a:lnTo>
                    <a:pt x="126" y="865"/>
                  </a:lnTo>
                  <a:lnTo>
                    <a:pt x="115" y="908"/>
                  </a:lnTo>
                  <a:lnTo>
                    <a:pt x="105" y="952"/>
                  </a:lnTo>
                  <a:lnTo>
                    <a:pt x="105" y="995"/>
                  </a:lnTo>
                  <a:lnTo>
                    <a:pt x="126" y="1049"/>
                  </a:lnTo>
                  <a:lnTo>
                    <a:pt x="153" y="1092"/>
                  </a:lnTo>
                  <a:lnTo>
                    <a:pt x="183" y="1135"/>
                  </a:lnTo>
                  <a:lnTo>
                    <a:pt x="231" y="1162"/>
                  </a:lnTo>
                  <a:lnTo>
                    <a:pt x="251" y="1170"/>
                  </a:lnTo>
                  <a:lnTo>
                    <a:pt x="290" y="1179"/>
                  </a:lnTo>
                  <a:lnTo>
                    <a:pt x="318" y="1170"/>
                  </a:lnTo>
                  <a:lnTo>
                    <a:pt x="338" y="1162"/>
                  </a:lnTo>
                  <a:lnTo>
                    <a:pt x="377" y="1144"/>
                  </a:lnTo>
                  <a:lnTo>
                    <a:pt x="405" y="1100"/>
                  </a:lnTo>
                  <a:lnTo>
                    <a:pt x="416" y="1084"/>
                  </a:lnTo>
                  <a:lnTo>
                    <a:pt x="416" y="1065"/>
                  </a:lnTo>
                  <a:lnTo>
                    <a:pt x="395" y="1030"/>
                  </a:lnTo>
                  <a:lnTo>
                    <a:pt x="366" y="1003"/>
                  </a:lnTo>
                  <a:lnTo>
                    <a:pt x="327" y="1003"/>
                  </a:lnTo>
                  <a:lnTo>
                    <a:pt x="290" y="1022"/>
                  </a:lnTo>
                  <a:lnTo>
                    <a:pt x="261" y="1057"/>
                  </a:lnTo>
                  <a:lnTo>
                    <a:pt x="251" y="1084"/>
                  </a:lnTo>
                  <a:lnTo>
                    <a:pt x="213" y="1065"/>
                  </a:lnTo>
                  <a:lnTo>
                    <a:pt x="192" y="1049"/>
                  </a:lnTo>
                  <a:lnTo>
                    <a:pt x="174" y="1022"/>
                  </a:lnTo>
                  <a:lnTo>
                    <a:pt x="192" y="987"/>
                  </a:lnTo>
                  <a:lnTo>
                    <a:pt x="213" y="960"/>
                  </a:lnTo>
                  <a:lnTo>
                    <a:pt x="222" y="952"/>
                  </a:lnTo>
                  <a:lnTo>
                    <a:pt x="222" y="925"/>
                  </a:lnTo>
                  <a:lnTo>
                    <a:pt x="203" y="917"/>
                  </a:lnTo>
                  <a:lnTo>
                    <a:pt x="192" y="900"/>
                  </a:lnTo>
                  <a:lnTo>
                    <a:pt x="192" y="865"/>
                  </a:lnTo>
                  <a:lnTo>
                    <a:pt x="203" y="838"/>
                  </a:lnTo>
                  <a:lnTo>
                    <a:pt x="231" y="822"/>
                  </a:lnTo>
                  <a:lnTo>
                    <a:pt x="261" y="803"/>
                  </a:lnTo>
                  <a:lnTo>
                    <a:pt x="290" y="803"/>
                  </a:lnTo>
                  <a:lnTo>
                    <a:pt x="318" y="803"/>
                  </a:lnTo>
                  <a:lnTo>
                    <a:pt x="338" y="822"/>
                  </a:lnTo>
                  <a:lnTo>
                    <a:pt x="357" y="838"/>
                  </a:lnTo>
                  <a:lnTo>
                    <a:pt x="366" y="830"/>
                  </a:lnTo>
                  <a:lnTo>
                    <a:pt x="377" y="822"/>
                  </a:lnTo>
                  <a:lnTo>
                    <a:pt x="377" y="795"/>
                  </a:lnTo>
                  <a:lnTo>
                    <a:pt x="377" y="778"/>
                  </a:lnTo>
                  <a:lnTo>
                    <a:pt x="405" y="733"/>
                  </a:lnTo>
                  <a:lnTo>
                    <a:pt x="434" y="716"/>
                  </a:lnTo>
                  <a:lnTo>
                    <a:pt x="453" y="716"/>
                  </a:lnTo>
                  <a:lnTo>
                    <a:pt x="482" y="716"/>
                  </a:lnTo>
                  <a:lnTo>
                    <a:pt x="512" y="725"/>
                  </a:lnTo>
                  <a:lnTo>
                    <a:pt x="530" y="751"/>
                  </a:lnTo>
                  <a:lnTo>
                    <a:pt x="551" y="768"/>
                  </a:lnTo>
                  <a:lnTo>
                    <a:pt x="560" y="822"/>
                  </a:lnTo>
                  <a:lnTo>
                    <a:pt x="578" y="830"/>
                  </a:lnTo>
                  <a:lnTo>
                    <a:pt x="589" y="822"/>
                  </a:lnTo>
                  <a:lnTo>
                    <a:pt x="626" y="822"/>
                  </a:lnTo>
                  <a:lnTo>
                    <a:pt x="676" y="838"/>
                  </a:lnTo>
                  <a:lnTo>
                    <a:pt x="695" y="873"/>
                  </a:lnTo>
                  <a:lnTo>
                    <a:pt x="704" y="892"/>
                  </a:lnTo>
                  <a:lnTo>
                    <a:pt x="704" y="917"/>
                  </a:lnTo>
                  <a:lnTo>
                    <a:pt x="695" y="952"/>
                  </a:lnTo>
                  <a:lnTo>
                    <a:pt x="665" y="978"/>
                  </a:lnTo>
                  <a:lnTo>
                    <a:pt x="647" y="987"/>
                  </a:lnTo>
                  <a:lnTo>
                    <a:pt x="647" y="1003"/>
                  </a:lnTo>
                  <a:lnTo>
                    <a:pt x="676" y="1022"/>
                  </a:lnTo>
                  <a:lnTo>
                    <a:pt x="695" y="1039"/>
                  </a:lnTo>
                  <a:lnTo>
                    <a:pt x="695" y="1065"/>
                  </a:lnTo>
                  <a:lnTo>
                    <a:pt x="685" y="1100"/>
                  </a:lnTo>
                  <a:lnTo>
                    <a:pt x="665" y="1127"/>
                  </a:lnTo>
                  <a:lnTo>
                    <a:pt x="647" y="1135"/>
                  </a:lnTo>
                  <a:lnTo>
                    <a:pt x="626" y="1135"/>
                  </a:lnTo>
                  <a:lnTo>
                    <a:pt x="599" y="1144"/>
                  </a:lnTo>
                  <a:lnTo>
                    <a:pt x="589" y="1162"/>
                  </a:lnTo>
                  <a:lnTo>
                    <a:pt x="578" y="1195"/>
                  </a:lnTo>
                  <a:lnTo>
                    <a:pt x="560" y="1231"/>
                  </a:lnTo>
                  <a:lnTo>
                    <a:pt x="512" y="1241"/>
                  </a:lnTo>
                  <a:lnTo>
                    <a:pt x="473" y="1241"/>
                  </a:lnTo>
                  <a:lnTo>
                    <a:pt x="443" y="1257"/>
                  </a:lnTo>
                  <a:lnTo>
                    <a:pt x="416" y="1266"/>
                  </a:lnTo>
                  <a:lnTo>
                    <a:pt x="395" y="1257"/>
                  </a:lnTo>
                  <a:lnTo>
                    <a:pt x="377" y="1241"/>
                  </a:lnTo>
                  <a:lnTo>
                    <a:pt x="357" y="1241"/>
                  </a:lnTo>
                  <a:lnTo>
                    <a:pt x="357" y="1257"/>
                  </a:lnTo>
                  <a:lnTo>
                    <a:pt x="366" y="1274"/>
                  </a:lnTo>
                  <a:lnTo>
                    <a:pt x="395" y="1292"/>
                  </a:lnTo>
                  <a:lnTo>
                    <a:pt x="425" y="1301"/>
                  </a:lnTo>
                  <a:lnTo>
                    <a:pt x="453" y="1301"/>
                  </a:lnTo>
                  <a:lnTo>
                    <a:pt x="512" y="1266"/>
                  </a:lnTo>
                  <a:lnTo>
                    <a:pt x="530" y="1266"/>
                  </a:lnTo>
                  <a:lnTo>
                    <a:pt x="560" y="1257"/>
                  </a:lnTo>
                  <a:lnTo>
                    <a:pt x="599" y="1222"/>
                  </a:lnTo>
                  <a:lnTo>
                    <a:pt x="626" y="1179"/>
                  </a:lnTo>
                  <a:lnTo>
                    <a:pt x="685" y="1152"/>
                  </a:lnTo>
                  <a:lnTo>
                    <a:pt x="715" y="1135"/>
                  </a:lnTo>
                  <a:lnTo>
                    <a:pt x="724" y="1109"/>
                  </a:lnTo>
                  <a:lnTo>
                    <a:pt x="743" y="1039"/>
                  </a:lnTo>
                  <a:lnTo>
                    <a:pt x="763" y="1003"/>
                  </a:lnTo>
                  <a:lnTo>
                    <a:pt x="772" y="995"/>
                  </a:lnTo>
                  <a:lnTo>
                    <a:pt x="791" y="987"/>
                  </a:lnTo>
                  <a:lnTo>
                    <a:pt x="802" y="995"/>
                  </a:lnTo>
                  <a:lnTo>
                    <a:pt x="802" y="1014"/>
                  </a:lnTo>
                  <a:lnTo>
                    <a:pt x="811" y="1030"/>
                  </a:lnTo>
                  <a:lnTo>
                    <a:pt x="830" y="1039"/>
                  </a:lnTo>
                  <a:lnTo>
                    <a:pt x="889" y="1022"/>
                  </a:lnTo>
                  <a:lnTo>
                    <a:pt x="927" y="1014"/>
                  </a:lnTo>
                  <a:lnTo>
                    <a:pt x="964" y="1022"/>
                  </a:lnTo>
                  <a:lnTo>
                    <a:pt x="1014" y="1057"/>
                  </a:lnTo>
                  <a:lnTo>
                    <a:pt x="1033" y="1084"/>
                  </a:lnTo>
                  <a:lnTo>
                    <a:pt x="1051" y="1109"/>
                  </a:lnTo>
                  <a:lnTo>
                    <a:pt x="1033" y="1162"/>
                  </a:lnTo>
                  <a:lnTo>
                    <a:pt x="1023" y="1187"/>
                  </a:lnTo>
                  <a:lnTo>
                    <a:pt x="1003" y="1195"/>
                  </a:lnTo>
                  <a:lnTo>
                    <a:pt x="964" y="1206"/>
                  </a:lnTo>
                  <a:lnTo>
                    <a:pt x="955" y="1195"/>
                  </a:lnTo>
                  <a:lnTo>
                    <a:pt x="937" y="1187"/>
                  </a:lnTo>
                  <a:lnTo>
                    <a:pt x="937" y="1162"/>
                  </a:lnTo>
                  <a:lnTo>
                    <a:pt x="937" y="1144"/>
                  </a:lnTo>
                  <a:lnTo>
                    <a:pt x="946" y="1135"/>
                  </a:lnTo>
                  <a:lnTo>
                    <a:pt x="955" y="1127"/>
                  </a:lnTo>
                  <a:lnTo>
                    <a:pt x="985" y="1135"/>
                  </a:lnTo>
                  <a:lnTo>
                    <a:pt x="1003" y="1135"/>
                  </a:lnTo>
                  <a:lnTo>
                    <a:pt x="1003" y="1109"/>
                  </a:lnTo>
                  <a:lnTo>
                    <a:pt x="964" y="1084"/>
                  </a:lnTo>
                  <a:lnTo>
                    <a:pt x="927" y="1065"/>
                  </a:lnTo>
                  <a:lnTo>
                    <a:pt x="859" y="1084"/>
                  </a:lnTo>
                  <a:lnTo>
                    <a:pt x="791" y="1117"/>
                  </a:lnTo>
                  <a:lnTo>
                    <a:pt x="676" y="1206"/>
                  </a:lnTo>
                  <a:lnTo>
                    <a:pt x="560" y="1292"/>
                  </a:lnTo>
                  <a:lnTo>
                    <a:pt x="491" y="1319"/>
                  </a:lnTo>
                  <a:lnTo>
                    <a:pt x="425" y="1327"/>
                  </a:lnTo>
                  <a:lnTo>
                    <a:pt x="338" y="1327"/>
                  </a:lnTo>
                  <a:lnTo>
                    <a:pt x="251" y="1309"/>
                  </a:lnTo>
                  <a:lnTo>
                    <a:pt x="192" y="1266"/>
                  </a:lnTo>
                  <a:lnTo>
                    <a:pt x="153" y="1241"/>
                  </a:lnTo>
                  <a:lnTo>
                    <a:pt x="135" y="1206"/>
                  </a:lnTo>
                  <a:lnTo>
                    <a:pt x="105" y="1152"/>
                  </a:lnTo>
                  <a:lnTo>
                    <a:pt x="87" y="1092"/>
                  </a:lnTo>
                  <a:lnTo>
                    <a:pt x="78" y="1084"/>
                  </a:lnTo>
                  <a:lnTo>
                    <a:pt x="67" y="1084"/>
                  </a:lnTo>
                  <a:lnTo>
                    <a:pt x="57" y="1117"/>
                  </a:lnTo>
                  <a:lnTo>
                    <a:pt x="67" y="1144"/>
                  </a:lnTo>
                  <a:lnTo>
                    <a:pt x="87" y="1195"/>
                  </a:lnTo>
                  <a:lnTo>
                    <a:pt x="126" y="1274"/>
                  </a:lnTo>
                  <a:lnTo>
                    <a:pt x="174" y="1344"/>
                  </a:lnTo>
                  <a:lnTo>
                    <a:pt x="261" y="1493"/>
                  </a:lnTo>
                  <a:lnTo>
                    <a:pt x="279" y="1554"/>
                  </a:lnTo>
                  <a:lnTo>
                    <a:pt x="290" y="1615"/>
                  </a:lnTo>
                  <a:lnTo>
                    <a:pt x="279" y="1685"/>
                  </a:lnTo>
                  <a:lnTo>
                    <a:pt x="251" y="1746"/>
                  </a:lnTo>
                  <a:lnTo>
                    <a:pt x="240" y="1772"/>
                  </a:lnTo>
                  <a:lnTo>
                    <a:pt x="135" y="1877"/>
                  </a:lnTo>
                  <a:lnTo>
                    <a:pt x="105" y="1912"/>
                  </a:lnTo>
                  <a:lnTo>
                    <a:pt x="96" y="1938"/>
                  </a:lnTo>
                  <a:lnTo>
                    <a:pt x="96" y="1982"/>
                  </a:lnTo>
                  <a:lnTo>
                    <a:pt x="105" y="2017"/>
                  </a:lnTo>
                  <a:lnTo>
                    <a:pt x="126" y="2034"/>
                  </a:lnTo>
                  <a:lnTo>
                    <a:pt x="153" y="2052"/>
                  </a:lnTo>
                  <a:lnTo>
                    <a:pt x="192" y="2034"/>
                  </a:lnTo>
                  <a:lnTo>
                    <a:pt x="203" y="2025"/>
                  </a:lnTo>
                  <a:lnTo>
                    <a:pt x="213" y="2009"/>
                  </a:lnTo>
                  <a:lnTo>
                    <a:pt x="203" y="1999"/>
                  </a:lnTo>
                  <a:lnTo>
                    <a:pt x="192" y="1999"/>
                  </a:lnTo>
                  <a:lnTo>
                    <a:pt x="174" y="1999"/>
                  </a:lnTo>
                  <a:lnTo>
                    <a:pt x="153" y="1999"/>
                  </a:lnTo>
                  <a:lnTo>
                    <a:pt x="135" y="1974"/>
                  </a:lnTo>
                  <a:lnTo>
                    <a:pt x="144" y="1947"/>
                  </a:lnTo>
                  <a:lnTo>
                    <a:pt x="153" y="1938"/>
                  </a:lnTo>
                  <a:lnTo>
                    <a:pt x="174" y="1938"/>
                  </a:lnTo>
                  <a:lnTo>
                    <a:pt x="203" y="1938"/>
                  </a:lnTo>
                  <a:lnTo>
                    <a:pt x="222" y="1955"/>
                  </a:lnTo>
                  <a:lnTo>
                    <a:pt x="240" y="1990"/>
                  </a:lnTo>
                  <a:lnTo>
                    <a:pt x="240" y="2017"/>
                  </a:lnTo>
                  <a:lnTo>
                    <a:pt x="222" y="2042"/>
                  </a:lnTo>
                  <a:lnTo>
                    <a:pt x="203" y="2060"/>
                  </a:lnTo>
                  <a:lnTo>
                    <a:pt x="174" y="2069"/>
                  </a:lnTo>
                  <a:lnTo>
                    <a:pt x="135" y="2069"/>
                  </a:lnTo>
                  <a:lnTo>
                    <a:pt x="105" y="2060"/>
                  </a:lnTo>
                  <a:lnTo>
                    <a:pt x="57" y="2034"/>
                  </a:lnTo>
                  <a:lnTo>
                    <a:pt x="28" y="1990"/>
                  </a:lnTo>
                  <a:lnTo>
                    <a:pt x="19" y="1938"/>
                  </a:lnTo>
                  <a:lnTo>
                    <a:pt x="48" y="1895"/>
                  </a:lnTo>
                  <a:lnTo>
                    <a:pt x="78" y="1850"/>
                  </a:lnTo>
                  <a:lnTo>
                    <a:pt x="126" y="1817"/>
                  </a:lnTo>
                  <a:lnTo>
                    <a:pt x="174" y="1782"/>
                  </a:lnTo>
                  <a:lnTo>
                    <a:pt x="174" y="1772"/>
                  </a:lnTo>
                  <a:lnTo>
                    <a:pt x="174" y="1763"/>
                  </a:lnTo>
                  <a:lnTo>
                    <a:pt x="115" y="1772"/>
                  </a:lnTo>
                  <a:lnTo>
                    <a:pt x="87" y="1772"/>
                  </a:lnTo>
                  <a:lnTo>
                    <a:pt x="67" y="1763"/>
                  </a:lnTo>
                  <a:lnTo>
                    <a:pt x="39" y="1738"/>
                  </a:lnTo>
                  <a:lnTo>
                    <a:pt x="19" y="1711"/>
                  </a:lnTo>
                  <a:lnTo>
                    <a:pt x="0" y="1676"/>
                  </a:lnTo>
                  <a:lnTo>
                    <a:pt x="0" y="1641"/>
                  </a:lnTo>
                  <a:lnTo>
                    <a:pt x="19" y="1571"/>
                  </a:lnTo>
                  <a:lnTo>
                    <a:pt x="57" y="1519"/>
                  </a:lnTo>
                  <a:lnTo>
                    <a:pt x="87" y="1458"/>
                  </a:lnTo>
                  <a:lnTo>
                    <a:pt x="96" y="1423"/>
                  </a:lnTo>
                  <a:lnTo>
                    <a:pt x="96" y="1388"/>
                  </a:lnTo>
                  <a:lnTo>
                    <a:pt x="135" y="1441"/>
                  </a:lnTo>
                  <a:lnTo>
                    <a:pt x="164" y="1493"/>
                  </a:lnTo>
                  <a:lnTo>
                    <a:pt x="183" y="1554"/>
                  </a:lnTo>
                  <a:lnTo>
                    <a:pt x="192" y="1606"/>
                  </a:lnTo>
                  <a:lnTo>
                    <a:pt x="144" y="1598"/>
                  </a:lnTo>
                  <a:lnTo>
                    <a:pt x="115" y="1598"/>
                  </a:lnTo>
                  <a:lnTo>
                    <a:pt x="96" y="1606"/>
                  </a:lnTo>
                  <a:lnTo>
                    <a:pt x="78" y="1625"/>
                  </a:lnTo>
                  <a:lnTo>
                    <a:pt x="67" y="1650"/>
                  </a:lnTo>
                  <a:lnTo>
                    <a:pt x="67" y="1668"/>
                  </a:lnTo>
                  <a:lnTo>
                    <a:pt x="78" y="1693"/>
                  </a:lnTo>
                  <a:lnTo>
                    <a:pt x="105" y="1728"/>
                  </a:lnTo>
                  <a:lnTo>
                    <a:pt x="135" y="1746"/>
                  </a:lnTo>
                  <a:lnTo>
                    <a:pt x="164" y="1746"/>
                  </a:lnTo>
                  <a:lnTo>
                    <a:pt x="192" y="1738"/>
                  </a:lnTo>
                  <a:lnTo>
                    <a:pt x="222" y="1703"/>
                  </a:lnTo>
                  <a:lnTo>
                    <a:pt x="240" y="1668"/>
                  </a:lnTo>
                  <a:lnTo>
                    <a:pt x="251" y="1625"/>
                  </a:lnTo>
                  <a:lnTo>
                    <a:pt x="251" y="1590"/>
                  </a:lnTo>
                  <a:lnTo>
                    <a:pt x="240" y="1546"/>
                  </a:lnTo>
                  <a:lnTo>
                    <a:pt x="203" y="1466"/>
                  </a:lnTo>
                  <a:lnTo>
                    <a:pt x="174" y="1398"/>
                  </a:lnTo>
                  <a:lnTo>
                    <a:pt x="105" y="1301"/>
                  </a:lnTo>
                  <a:lnTo>
                    <a:pt x="48" y="1195"/>
                  </a:lnTo>
                  <a:lnTo>
                    <a:pt x="19" y="1084"/>
                  </a:lnTo>
                  <a:lnTo>
                    <a:pt x="9" y="970"/>
                  </a:lnTo>
                  <a:lnTo>
                    <a:pt x="19" y="900"/>
                  </a:lnTo>
                  <a:lnTo>
                    <a:pt x="48" y="838"/>
                  </a:lnTo>
                  <a:lnTo>
                    <a:pt x="87" y="778"/>
                  </a:lnTo>
                  <a:lnTo>
                    <a:pt x="135" y="733"/>
                  </a:lnTo>
                  <a:lnTo>
                    <a:pt x="222" y="681"/>
                  </a:lnTo>
                  <a:lnTo>
                    <a:pt x="222" y="673"/>
                  </a:lnTo>
                  <a:lnTo>
                    <a:pt x="213" y="665"/>
                  </a:lnTo>
                  <a:lnTo>
                    <a:pt x="192" y="665"/>
                  </a:lnTo>
                  <a:lnTo>
                    <a:pt x="164" y="665"/>
                  </a:lnTo>
                  <a:lnTo>
                    <a:pt x="135" y="665"/>
                  </a:lnTo>
                  <a:lnTo>
                    <a:pt x="96" y="655"/>
                  </a:lnTo>
                  <a:lnTo>
                    <a:pt x="57" y="629"/>
                  </a:lnTo>
                  <a:lnTo>
                    <a:pt x="28" y="594"/>
                  </a:lnTo>
                  <a:lnTo>
                    <a:pt x="19" y="559"/>
                  </a:lnTo>
                  <a:lnTo>
                    <a:pt x="0" y="498"/>
                  </a:lnTo>
                  <a:lnTo>
                    <a:pt x="9" y="481"/>
                  </a:lnTo>
                  <a:lnTo>
                    <a:pt x="28" y="454"/>
                  </a:lnTo>
                  <a:lnTo>
                    <a:pt x="48" y="427"/>
                  </a:lnTo>
                  <a:lnTo>
                    <a:pt x="78" y="411"/>
                  </a:lnTo>
                  <a:lnTo>
                    <a:pt x="144" y="394"/>
                  </a:lnTo>
                  <a:lnTo>
                    <a:pt x="203" y="402"/>
                  </a:lnTo>
                  <a:lnTo>
                    <a:pt x="240" y="427"/>
                  </a:lnTo>
                  <a:lnTo>
                    <a:pt x="261" y="473"/>
                  </a:lnTo>
                  <a:lnTo>
                    <a:pt x="251" y="516"/>
                  </a:lnTo>
                  <a:lnTo>
                    <a:pt x="231" y="551"/>
                  </a:lnTo>
                  <a:lnTo>
                    <a:pt x="222" y="508"/>
                  </a:lnTo>
                  <a:lnTo>
                    <a:pt x="222" y="489"/>
                  </a:lnTo>
                  <a:lnTo>
                    <a:pt x="203" y="473"/>
                  </a:lnTo>
                  <a:lnTo>
                    <a:pt x="192" y="463"/>
                  </a:lnTo>
                  <a:lnTo>
                    <a:pt x="174" y="463"/>
                  </a:lnTo>
                  <a:lnTo>
                    <a:pt x="135" y="473"/>
                  </a:lnTo>
                  <a:lnTo>
                    <a:pt x="105" y="498"/>
                  </a:lnTo>
                  <a:lnTo>
                    <a:pt x="96" y="533"/>
                  </a:lnTo>
                  <a:lnTo>
                    <a:pt x="115" y="568"/>
                  </a:lnTo>
                  <a:lnTo>
                    <a:pt x="135" y="594"/>
                  </a:lnTo>
                  <a:lnTo>
                    <a:pt x="192" y="611"/>
                  </a:lnTo>
                  <a:lnTo>
                    <a:pt x="240" y="619"/>
                  </a:lnTo>
                  <a:lnTo>
                    <a:pt x="347" y="619"/>
                  </a:lnTo>
                  <a:lnTo>
                    <a:pt x="453" y="611"/>
                  </a:lnTo>
                  <a:lnTo>
                    <a:pt x="503" y="619"/>
                  </a:lnTo>
                  <a:lnTo>
                    <a:pt x="551" y="629"/>
                  </a:lnTo>
                  <a:lnTo>
                    <a:pt x="665" y="690"/>
                  </a:lnTo>
                  <a:lnTo>
                    <a:pt x="763" y="751"/>
                  </a:lnTo>
                  <a:lnTo>
                    <a:pt x="781" y="743"/>
                  </a:lnTo>
                  <a:lnTo>
                    <a:pt x="791" y="725"/>
                  </a:lnTo>
                  <a:lnTo>
                    <a:pt x="743" y="646"/>
                  </a:lnTo>
                  <a:lnTo>
                    <a:pt x="695" y="568"/>
                  </a:lnTo>
                  <a:lnTo>
                    <a:pt x="676" y="473"/>
                  </a:lnTo>
                  <a:lnTo>
                    <a:pt x="665" y="384"/>
                  </a:lnTo>
                  <a:lnTo>
                    <a:pt x="656" y="227"/>
                  </a:lnTo>
                  <a:lnTo>
                    <a:pt x="647" y="192"/>
                  </a:lnTo>
                  <a:lnTo>
                    <a:pt x="626" y="167"/>
                  </a:lnTo>
                  <a:lnTo>
                    <a:pt x="608" y="132"/>
                  </a:lnTo>
                  <a:lnTo>
                    <a:pt x="560" y="124"/>
                  </a:lnTo>
                  <a:lnTo>
                    <a:pt x="530" y="124"/>
                  </a:lnTo>
                  <a:lnTo>
                    <a:pt x="491" y="140"/>
                  </a:lnTo>
                  <a:lnTo>
                    <a:pt x="473" y="167"/>
                  </a:lnTo>
                  <a:lnTo>
                    <a:pt x="473" y="192"/>
                  </a:lnTo>
                  <a:lnTo>
                    <a:pt x="473" y="210"/>
                  </a:lnTo>
                  <a:lnTo>
                    <a:pt x="491" y="227"/>
                  </a:lnTo>
                  <a:lnTo>
                    <a:pt x="530" y="245"/>
                  </a:lnTo>
                  <a:lnTo>
                    <a:pt x="589" y="227"/>
                  </a:lnTo>
                  <a:lnTo>
                    <a:pt x="578" y="254"/>
                  </a:lnTo>
                  <a:lnTo>
                    <a:pt x="551" y="271"/>
                  </a:lnTo>
                  <a:lnTo>
                    <a:pt x="530" y="281"/>
                  </a:lnTo>
                  <a:lnTo>
                    <a:pt x="512" y="281"/>
                  </a:lnTo>
                  <a:lnTo>
                    <a:pt x="453" y="271"/>
                  </a:lnTo>
                  <a:lnTo>
                    <a:pt x="425" y="237"/>
                  </a:lnTo>
                  <a:lnTo>
                    <a:pt x="405" y="192"/>
                  </a:lnTo>
                  <a:lnTo>
                    <a:pt x="405" y="149"/>
                  </a:lnTo>
                  <a:lnTo>
                    <a:pt x="425" y="105"/>
                  </a:lnTo>
                  <a:lnTo>
                    <a:pt x="453" y="79"/>
                  </a:lnTo>
                  <a:lnTo>
                    <a:pt x="491" y="45"/>
                  </a:lnTo>
                  <a:lnTo>
                    <a:pt x="530" y="35"/>
                  </a:lnTo>
                  <a:lnTo>
                    <a:pt x="578" y="27"/>
                  </a:lnTo>
                  <a:lnTo>
                    <a:pt x="617" y="35"/>
                  </a:lnTo>
                  <a:lnTo>
                    <a:pt x="665" y="53"/>
                  </a:lnTo>
                  <a:lnTo>
                    <a:pt x="695" y="89"/>
                  </a:lnTo>
                  <a:lnTo>
                    <a:pt x="715" y="124"/>
                  </a:lnTo>
                  <a:lnTo>
                    <a:pt x="715" y="149"/>
                  </a:lnTo>
                  <a:lnTo>
                    <a:pt x="715" y="184"/>
                  </a:lnTo>
                  <a:lnTo>
                    <a:pt x="695" y="227"/>
                  </a:lnTo>
                  <a:lnTo>
                    <a:pt x="704" y="245"/>
                  </a:lnTo>
                  <a:lnTo>
                    <a:pt x="715" y="245"/>
                  </a:lnTo>
                  <a:lnTo>
                    <a:pt x="733" y="227"/>
                  </a:lnTo>
                  <a:lnTo>
                    <a:pt x="743" y="202"/>
                  </a:lnTo>
                  <a:lnTo>
                    <a:pt x="763" y="175"/>
                  </a:lnTo>
                  <a:lnTo>
                    <a:pt x="772" y="149"/>
                  </a:lnTo>
                  <a:lnTo>
                    <a:pt x="820" y="105"/>
                  </a:lnTo>
                  <a:lnTo>
                    <a:pt x="868" y="79"/>
                  </a:lnTo>
                  <a:lnTo>
                    <a:pt x="916" y="53"/>
                  </a:lnTo>
                  <a:lnTo>
                    <a:pt x="964" y="35"/>
                  </a:lnTo>
                  <a:lnTo>
                    <a:pt x="1014" y="18"/>
                  </a:lnTo>
                  <a:lnTo>
                    <a:pt x="1081" y="10"/>
                  </a:lnTo>
                  <a:lnTo>
                    <a:pt x="1129" y="10"/>
                  </a:lnTo>
                  <a:lnTo>
                    <a:pt x="1197" y="18"/>
                  </a:lnTo>
                  <a:lnTo>
                    <a:pt x="1350" y="70"/>
                  </a:lnTo>
                  <a:lnTo>
                    <a:pt x="1506" y="132"/>
                  </a:lnTo>
                  <a:lnTo>
                    <a:pt x="1652" y="210"/>
                  </a:lnTo>
                  <a:lnTo>
                    <a:pt x="1727" y="227"/>
                  </a:lnTo>
                  <a:lnTo>
                    <a:pt x="1775" y="227"/>
                  </a:lnTo>
                  <a:lnTo>
                    <a:pt x="1825" y="210"/>
                  </a:lnTo>
                  <a:lnTo>
                    <a:pt x="1864" y="184"/>
                  </a:lnTo>
                  <a:lnTo>
                    <a:pt x="1873" y="157"/>
                  </a:lnTo>
                  <a:lnTo>
                    <a:pt x="1873" y="132"/>
                  </a:lnTo>
                  <a:lnTo>
                    <a:pt x="1864" y="97"/>
                  </a:lnTo>
                  <a:lnTo>
                    <a:pt x="1853" y="89"/>
                  </a:lnTo>
                  <a:lnTo>
                    <a:pt x="1834" y="79"/>
                  </a:lnTo>
                  <a:lnTo>
                    <a:pt x="1814" y="70"/>
                  </a:lnTo>
                  <a:lnTo>
                    <a:pt x="1796" y="70"/>
                  </a:lnTo>
                  <a:lnTo>
                    <a:pt x="1748" y="89"/>
                  </a:lnTo>
                  <a:lnTo>
                    <a:pt x="1738" y="105"/>
                  </a:lnTo>
                  <a:lnTo>
                    <a:pt x="1727" y="124"/>
                  </a:lnTo>
                  <a:lnTo>
                    <a:pt x="1727" y="157"/>
                  </a:lnTo>
                  <a:lnTo>
                    <a:pt x="1738" y="175"/>
                  </a:lnTo>
                  <a:lnTo>
                    <a:pt x="1679" y="167"/>
                  </a:lnTo>
                  <a:lnTo>
                    <a:pt x="1613" y="149"/>
                  </a:lnTo>
                  <a:lnTo>
                    <a:pt x="1506" y="89"/>
                  </a:lnTo>
                  <a:lnTo>
                    <a:pt x="1544" y="89"/>
                  </a:lnTo>
                  <a:lnTo>
                    <a:pt x="1574" y="79"/>
                  </a:lnTo>
                  <a:lnTo>
                    <a:pt x="1640" y="53"/>
                  </a:lnTo>
                  <a:lnTo>
                    <a:pt x="1709" y="27"/>
                  </a:lnTo>
                  <a:lnTo>
                    <a:pt x="1786" y="0"/>
                  </a:lnTo>
                  <a:lnTo>
                    <a:pt x="1814" y="10"/>
                  </a:lnTo>
                  <a:lnTo>
                    <a:pt x="1844" y="10"/>
                  </a:lnTo>
                  <a:lnTo>
                    <a:pt x="1892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" name="Freeform 224"/>
            <p:cNvSpPr>
              <a:spLocks/>
            </p:cNvSpPr>
            <p:nvPr/>
          </p:nvSpPr>
          <p:spPr bwMode="auto">
            <a:xfrm>
              <a:off x="2486" y="1292"/>
              <a:ext cx="1048" cy="441"/>
            </a:xfrm>
            <a:custGeom>
              <a:avLst/>
              <a:gdLst>
                <a:gd name="T0" fmla="*/ 1030 w 2223"/>
                <a:gd name="T1" fmla="*/ 4 h 795"/>
                <a:gd name="T2" fmla="*/ 1048 w 2223"/>
                <a:gd name="T3" fmla="*/ 19 h 795"/>
                <a:gd name="T4" fmla="*/ 930 w 2223"/>
                <a:gd name="T5" fmla="*/ 19 h 795"/>
                <a:gd name="T6" fmla="*/ 556 w 2223"/>
                <a:gd name="T7" fmla="*/ 19 h 795"/>
                <a:gd name="T8" fmla="*/ 501 w 2223"/>
                <a:gd name="T9" fmla="*/ 19 h 795"/>
                <a:gd name="T10" fmla="*/ 496 w 2223"/>
                <a:gd name="T11" fmla="*/ 29 h 795"/>
                <a:gd name="T12" fmla="*/ 496 w 2223"/>
                <a:gd name="T13" fmla="*/ 130 h 795"/>
                <a:gd name="T14" fmla="*/ 492 w 2223"/>
                <a:gd name="T15" fmla="*/ 135 h 795"/>
                <a:gd name="T16" fmla="*/ 382 w 2223"/>
                <a:gd name="T17" fmla="*/ 135 h 795"/>
                <a:gd name="T18" fmla="*/ 329 w 2223"/>
                <a:gd name="T19" fmla="*/ 145 h 795"/>
                <a:gd name="T20" fmla="*/ 278 w 2223"/>
                <a:gd name="T21" fmla="*/ 155 h 795"/>
                <a:gd name="T22" fmla="*/ 228 w 2223"/>
                <a:gd name="T23" fmla="*/ 169 h 795"/>
                <a:gd name="T24" fmla="*/ 182 w 2223"/>
                <a:gd name="T25" fmla="*/ 194 h 795"/>
                <a:gd name="T26" fmla="*/ 137 w 2223"/>
                <a:gd name="T27" fmla="*/ 222 h 795"/>
                <a:gd name="T28" fmla="*/ 96 w 2223"/>
                <a:gd name="T29" fmla="*/ 261 h 795"/>
                <a:gd name="T30" fmla="*/ 65 w 2223"/>
                <a:gd name="T31" fmla="*/ 305 h 795"/>
                <a:gd name="T32" fmla="*/ 41 w 2223"/>
                <a:gd name="T33" fmla="*/ 348 h 795"/>
                <a:gd name="T34" fmla="*/ 6 w 2223"/>
                <a:gd name="T35" fmla="*/ 441 h 795"/>
                <a:gd name="T36" fmla="*/ 0 w 2223"/>
                <a:gd name="T37" fmla="*/ 430 h 795"/>
                <a:gd name="T38" fmla="*/ 0 w 2223"/>
                <a:gd name="T39" fmla="*/ 417 h 795"/>
                <a:gd name="T40" fmla="*/ 6 w 2223"/>
                <a:gd name="T41" fmla="*/ 392 h 795"/>
                <a:gd name="T42" fmla="*/ 18 w 2223"/>
                <a:gd name="T43" fmla="*/ 354 h 795"/>
                <a:gd name="T44" fmla="*/ 41 w 2223"/>
                <a:gd name="T45" fmla="*/ 315 h 795"/>
                <a:gd name="T46" fmla="*/ 65 w 2223"/>
                <a:gd name="T47" fmla="*/ 276 h 795"/>
                <a:gd name="T48" fmla="*/ 91 w 2223"/>
                <a:gd name="T49" fmla="*/ 242 h 795"/>
                <a:gd name="T50" fmla="*/ 123 w 2223"/>
                <a:gd name="T51" fmla="*/ 213 h 795"/>
                <a:gd name="T52" fmla="*/ 159 w 2223"/>
                <a:gd name="T53" fmla="*/ 189 h 795"/>
                <a:gd name="T54" fmla="*/ 196 w 2223"/>
                <a:gd name="T55" fmla="*/ 165 h 795"/>
                <a:gd name="T56" fmla="*/ 233 w 2223"/>
                <a:gd name="T57" fmla="*/ 150 h 795"/>
                <a:gd name="T58" fmla="*/ 306 w 2223"/>
                <a:gd name="T59" fmla="*/ 130 h 795"/>
                <a:gd name="T60" fmla="*/ 337 w 2223"/>
                <a:gd name="T61" fmla="*/ 126 h 795"/>
                <a:gd name="T62" fmla="*/ 374 w 2223"/>
                <a:gd name="T63" fmla="*/ 121 h 795"/>
                <a:gd name="T64" fmla="*/ 474 w 2223"/>
                <a:gd name="T65" fmla="*/ 116 h 795"/>
                <a:gd name="T66" fmla="*/ 479 w 2223"/>
                <a:gd name="T67" fmla="*/ 107 h 795"/>
                <a:gd name="T68" fmla="*/ 479 w 2223"/>
                <a:gd name="T69" fmla="*/ 0 h 795"/>
                <a:gd name="T70" fmla="*/ 1030 w 2223"/>
                <a:gd name="T71" fmla="*/ 4 h 79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223" h="795">
                  <a:moveTo>
                    <a:pt x="2184" y="8"/>
                  </a:moveTo>
                  <a:lnTo>
                    <a:pt x="2223" y="35"/>
                  </a:lnTo>
                  <a:lnTo>
                    <a:pt x="1972" y="35"/>
                  </a:lnTo>
                  <a:lnTo>
                    <a:pt x="1179" y="35"/>
                  </a:lnTo>
                  <a:lnTo>
                    <a:pt x="1063" y="35"/>
                  </a:lnTo>
                  <a:lnTo>
                    <a:pt x="1053" y="52"/>
                  </a:lnTo>
                  <a:lnTo>
                    <a:pt x="1053" y="235"/>
                  </a:lnTo>
                  <a:lnTo>
                    <a:pt x="1044" y="244"/>
                  </a:lnTo>
                  <a:lnTo>
                    <a:pt x="811" y="244"/>
                  </a:lnTo>
                  <a:lnTo>
                    <a:pt x="697" y="262"/>
                  </a:lnTo>
                  <a:lnTo>
                    <a:pt x="590" y="279"/>
                  </a:lnTo>
                  <a:lnTo>
                    <a:pt x="484" y="305"/>
                  </a:lnTo>
                  <a:lnTo>
                    <a:pt x="387" y="349"/>
                  </a:lnTo>
                  <a:lnTo>
                    <a:pt x="290" y="400"/>
                  </a:lnTo>
                  <a:lnTo>
                    <a:pt x="204" y="471"/>
                  </a:lnTo>
                  <a:lnTo>
                    <a:pt x="137" y="549"/>
                  </a:lnTo>
                  <a:lnTo>
                    <a:pt x="87" y="628"/>
                  </a:lnTo>
                  <a:lnTo>
                    <a:pt x="12" y="795"/>
                  </a:lnTo>
                  <a:lnTo>
                    <a:pt x="0" y="776"/>
                  </a:lnTo>
                  <a:lnTo>
                    <a:pt x="0" y="751"/>
                  </a:lnTo>
                  <a:lnTo>
                    <a:pt x="12" y="706"/>
                  </a:lnTo>
                  <a:lnTo>
                    <a:pt x="39" y="638"/>
                  </a:lnTo>
                  <a:lnTo>
                    <a:pt x="87" y="567"/>
                  </a:lnTo>
                  <a:lnTo>
                    <a:pt x="137" y="497"/>
                  </a:lnTo>
                  <a:lnTo>
                    <a:pt x="194" y="436"/>
                  </a:lnTo>
                  <a:lnTo>
                    <a:pt x="261" y="384"/>
                  </a:lnTo>
                  <a:lnTo>
                    <a:pt x="338" y="340"/>
                  </a:lnTo>
                  <a:lnTo>
                    <a:pt x="416" y="297"/>
                  </a:lnTo>
                  <a:lnTo>
                    <a:pt x="494" y="270"/>
                  </a:lnTo>
                  <a:lnTo>
                    <a:pt x="649" y="235"/>
                  </a:lnTo>
                  <a:lnTo>
                    <a:pt x="715" y="227"/>
                  </a:lnTo>
                  <a:lnTo>
                    <a:pt x="793" y="218"/>
                  </a:lnTo>
                  <a:lnTo>
                    <a:pt x="1005" y="210"/>
                  </a:lnTo>
                  <a:lnTo>
                    <a:pt x="1015" y="192"/>
                  </a:lnTo>
                  <a:lnTo>
                    <a:pt x="1015" y="0"/>
                  </a:lnTo>
                  <a:lnTo>
                    <a:pt x="2184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6" name="Freeform 225"/>
            <p:cNvSpPr>
              <a:spLocks/>
            </p:cNvSpPr>
            <p:nvPr/>
          </p:nvSpPr>
          <p:spPr bwMode="auto">
            <a:xfrm>
              <a:off x="1808" y="1311"/>
              <a:ext cx="23" cy="5"/>
            </a:xfrm>
            <a:custGeom>
              <a:avLst/>
              <a:gdLst>
                <a:gd name="T0" fmla="*/ 23 w 48"/>
                <a:gd name="T1" fmla="*/ 0 h 8"/>
                <a:gd name="T2" fmla="*/ 9 w 48"/>
                <a:gd name="T3" fmla="*/ 5 h 8"/>
                <a:gd name="T4" fmla="*/ 0 w 48"/>
                <a:gd name="T5" fmla="*/ 5 h 8"/>
                <a:gd name="T6" fmla="*/ 4 w 48"/>
                <a:gd name="T7" fmla="*/ 0 h 8"/>
                <a:gd name="T8" fmla="*/ 9 w 48"/>
                <a:gd name="T9" fmla="*/ 0 h 8"/>
                <a:gd name="T10" fmla="*/ 23 w 48"/>
                <a:gd name="T11" fmla="*/ 0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" h="8">
                  <a:moveTo>
                    <a:pt x="48" y="0"/>
                  </a:moveTo>
                  <a:lnTo>
                    <a:pt x="19" y="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9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" name="Freeform 226"/>
            <p:cNvSpPr>
              <a:spLocks/>
            </p:cNvSpPr>
            <p:nvPr/>
          </p:nvSpPr>
          <p:spPr bwMode="auto">
            <a:xfrm>
              <a:off x="2499" y="1327"/>
              <a:ext cx="1080" cy="551"/>
            </a:xfrm>
            <a:custGeom>
              <a:avLst/>
              <a:gdLst>
                <a:gd name="T0" fmla="*/ 1080 w 2289"/>
                <a:gd name="T1" fmla="*/ 9 h 995"/>
                <a:gd name="T2" fmla="*/ 1066 w 2289"/>
                <a:gd name="T3" fmla="*/ 28 h 995"/>
                <a:gd name="T4" fmla="*/ 1016 w 2289"/>
                <a:gd name="T5" fmla="*/ 33 h 995"/>
                <a:gd name="T6" fmla="*/ 538 w 2289"/>
                <a:gd name="T7" fmla="*/ 33 h 995"/>
                <a:gd name="T8" fmla="*/ 534 w 2289"/>
                <a:gd name="T9" fmla="*/ 38 h 995"/>
                <a:gd name="T10" fmla="*/ 528 w 2289"/>
                <a:gd name="T11" fmla="*/ 154 h 995"/>
                <a:gd name="T12" fmla="*/ 410 w 2289"/>
                <a:gd name="T13" fmla="*/ 154 h 995"/>
                <a:gd name="T14" fmla="*/ 356 w 2289"/>
                <a:gd name="T15" fmla="*/ 163 h 995"/>
                <a:gd name="T16" fmla="*/ 301 w 2289"/>
                <a:gd name="T17" fmla="*/ 169 h 995"/>
                <a:gd name="T18" fmla="*/ 246 w 2289"/>
                <a:gd name="T19" fmla="*/ 183 h 995"/>
                <a:gd name="T20" fmla="*/ 196 w 2289"/>
                <a:gd name="T21" fmla="*/ 207 h 995"/>
                <a:gd name="T22" fmla="*/ 151 w 2289"/>
                <a:gd name="T23" fmla="*/ 236 h 995"/>
                <a:gd name="T24" fmla="*/ 133 w 2289"/>
                <a:gd name="T25" fmla="*/ 260 h 995"/>
                <a:gd name="T26" fmla="*/ 109 w 2289"/>
                <a:gd name="T27" fmla="*/ 285 h 995"/>
                <a:gd name="T28" fmla="*/ 92 w 2289"/>
                <a:gd name="T29" fmla="*/ 313 h 995"/>
                <a:gd name="T30" fmla="*/ 73 w 2289"/>
                <a:gd name="T31" fmla="*/ 347 h 995"/>
                <a:gd name="T32" fmla="*/ 59 w 2289"/>
                <a:gd name="T33" fmla="*/ 376 h 995"/>
                <a:gd name="T34" fmla="*/ 50 w 2289"/>
                <a:gd name="T35" fmla="*/ 410 h 995"/>
                <a:gd name="T36" fmla="*/ 37 w 2289"/>
                <a:gd name="T37" fmla="*/ 482 h 995"/>
                <a:gd name="T38" fmla="*/ 27 w 2289"/>
                <a:gd name="T39" fmla="*/ 551 h 995"/>
                <a:gd name="T40" fmla="*/ 8 w 2289"/>
                <a:gd name="T41" fmla="*/ 551 h 995"/>
                <a:gd name="T42" fmla="*/ 4 w 2289"/>
                <a:gd name="T43" fmla="*/ 545 h 995"/>
                <a:gd name="T44" fmla="*/ 0 w 2289"/>
                <a:gd name="T45" fmla="*/ 506 h 995"/>
                <a:gd name="T46" fmla="*/ 0 w 2289"/>
                <a:gd name="T47" fmla="*/ 473 h 995"/>
                <a:gd name="T48" fmla="*/ 4 w 2289"/>
                <a:gd name="T49" fmla="*/ 439 h 995"/>
                <a:gd name="T50" fmla="*/ 14 w 2289"/>
                <a:gd name="T51" fmla="*/ 400 h 995"/>
                <a:gd name="T52" fmla="*/ 37 w 2289"/>
                <a:gd name="T53" fmla="*/ 333 h 995"/>
                <a:gd name="T54" fmla="*/ 68 w 2289"/>
                <a:gd name="T55" fmla="*/ 270 h 995"/>
                <a:gd name="T56" fmla="*/ 100 w 2289"/>
                <a:gd name="T57" fmla="*/ 232 h 995"/>
                <a:gd name="T58" fmla="*/ 137 w 2289"/>
                <a:gd name="T59" fmla="*/ 202 h 995"/>
                <a:gd name="T60" fmla="*/ 174 w 2289"/>
                <a:gd name="T61" fmla="*/ 173 h 995"/>
                <a:gd name="T62" fmla="*/ 214 w 2289"/>
                <a:gd name="T63" fmla="*/ 154 h 995"/>
                <a:gd name="T64" fmla="*/ 255 w 2289"/>
                <a:gd name="T65" fmla="*/ 135 h 995"/>
                <a:gd name="T66" fmla="*/ 301 w 2289"/>
                <a:gd name="T67" fmla="*/ 126 h 995"/>
                <a:gd name="T68" fmla="*/ 346 w 2289"/>
                <a:gd name="T69" fmla="*/ 120 h 995"/>
                <a:gd name="T70" fmla="*/ 392 w 2289"/>
                <a:gd name="T71" fmla="*/ 120 h 995"/>
                <a:gd name="T72" fmla="*/ 442 w 2289"/>
                <a:gd name="T73" fmla="*/ 120 h 995"/>
                <a:gd name="T74" fmla="*/ 493 w 2289"/>
                <a:gd name="T75" fmla="*/ 120 h 995"/>
                <a:gd name="T76" fmla="*/ 497 w 2289"/>
                <a:gd name="T77" fmla="*/ 120 h 995"/>
                <a:gd name="T78" fmla="*/ 501 w 2289"/>
                <a:gd name="T79" fmla="*/ 0 h 995"/>
                <a:gd name="T80" fmla="*/ 505 w 2289"/>
                <a:gd name="T81" fmla="*/ 0 h 995"/>
                <a:gd name="T82" fmla="*/ 1066 w 2289"/>
                <a:gd name="T83" fmla="*/ 4 h 995"/>
                <a:gd name="T84" fmla="*/ 1080 w 2289"/>
                <a:gd name="T85" fmla="*/ 9 h 9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89" h="995">
                  <a:moveTo>
                    <a:pt x="2289" y="16"/>
                  </a:moveTo>
                  <a:lnTo>
                    <a:pt x="2259" y="51"/>
                  </a:lnTo>
                  <a:lnTo>
                    <a:pt x="2154" y="60"/>
                  </a:lnTo>
                  <a:lnTo>
                    <a:pt x="1140" y="60"/>
                  </a:lnTo>
                  <a:lnTo>
                    <a:pt x="1131" y="68"/>
                  </a:lnTo>
                  <a:lnTo>
                    <a:pt x="1119" y="278"/>
                  </a:lnTo>
                  <a:lnTo>
                    <a:pt x="868" y="278"/>
                  </a:lnTo>
                  <a:lnTo>
                    <a:pt x="754" y="295"/>
                  </a:lnTo>
                  <a:lnTo>
                    <a:pt x="637" y="305"/>
                  </a:lnTo>
                  <a:lnTo>
                    <a:pt x="521" y="330"/>
                  </a:lnTo>
                  <a:lnTo>
                    <a:pt x="416" y="374"/>
                  </a:lnTo>
                  <a:lnTo>
                    <a:pt x="320" y="427"/>
                  </a:lnTo>
                  <a:lnTo>
                    <a:pt x="281" y="470"/>
                  </a:lnTo>
                  <a:lnTo>
                    <a:pt x="231" y="514"/>
                  </a:lnTo>
                  <a:lnTo>
                    <a:pt x="194" y="566"/>
                  </a:lnTo>
                  <a:lnTo>
                    <a:pt x="155" y="627"/>
                  </a:lnTo>
                  <a:lnTo>
                    <a:pt x="126" y="679"/>
                  </a:lnTo>
                  <a:lnTo>
                    <a:pt x="107" y="741"/>
                  </a:lnTo>
                  <a:lnTo>
                    <a:pt x="78" y="871"/>
                  </a:lnTo>
                  <a:lnTo>
                    <a:pt x="57" y="995"/>
                  </a:lnTo>
                  <a:lnTo>
                    <a:pt x="18" y="995"/>
                  </a:lnTo>
                  <a:lnTo>
                    <a:pt x="9" y="985"/>
                  </a:lnTo>
                  <a:lnTo>
                    <a:pt x="0" y="914"/>
                  </a:lnTo>
                  <a:lnTo>
                    <a:pt x="0" y="854"/>
                  </a:lnTo>
                  <a:lnTo>
                    <a:pt x="9" y="793"/>
                  </a:lnTo>
                  <a:lnTo>
                    <a:pt x="30" y="722"/>
                  </a:lnTo>
                  <a:lnTo>
                    <a:pt x="78" y="601"/>
                  </a:lnTo>
                  <a:lnTo>
                    <a:pt x="144" y="487"/>
                  </a:lnTo>
                  <a:lnTo>
                    <a:pt x="212" y="419"/>
                  </a:lnTo>
                  <a:lnTo>
                    <a:pt x="290" y="365"/>
                  </a:lnTo>
                  <a:lnTo>
                    <a:pt x="368" y="313"/>
                  </a:lnTo>
                  <a:lnTo>
                    <a:pt x="454" y="278"/>
                  </a:lnTo>
                  <a:lnTo>
                    <a:pt x="541" y="243"/>
                  </a:lnTo>
                  <a:lnTo>
                    <a:pt x="637" y="227"/>
                  </a:lnTo>
                  <a:lnTo>
                    <a:pt x="733" y="217"/>
                  </a:lnTo>
                  <a:lnTo>
                    <a:pt x="831" y="217"/>
                  </a:lnTo>
                  <a:lnTo>
                    <a:pt x="937" y="217"/>
                  </a:lnTo>
                  <a:lnTo>
                    <a:pt x="1044" y="217"/>
                  </a:lnTo>
                  <a:lnTo>
                    <a:pt x="1053" y="217"/>
                  </a:lnTo>
                  <a:lnTo>
                    <a:pt x="1062" y="0"/>
                  </a:lnTo>
                  <a:lnTo>
                    <a:pt x="1071" y="0"/>
                  </a:lnTo>
                  <a:lnTo>
                    <a:pt x="2259" y="8"/>
                  </a:lnTo>
                  <a:lnTo>
                    <a:pt x="228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8" name="Freeform 227"/>
            <p:cNvSpPr>
              <a:spLocks/>
            </p:cNvSpPr>
            <p:nvPr/>
          </p:nvSpPr>
          <p:spPr bwMode="auto">
            <a:xfrm>
              <a:off x="1749" y="1348"/>
              <a:ext cx="33" cy="161"/>
            </a:xfrm>
            <a:custGeom>
              <a:avLst/>
              <a:gdLst>
                <a:gd name="T0" fmla="*/ 9 w 66"/>
                <a:gd name="T1" fmla="*/ 39 h 287"/>
                <a:gd name="T2" fmla="*/ 5 w 66"/>
                <a:gd name="T3" fmla="*/ 73 h 287"/>
                <a:gd name="T4" fmla="*/ 14 w 66"/>
                <a:gd name="T5" fmla="*/ 98 h 287"/>
                <a:gd name="T6" fmla="*/ 19 w 66"/>
                <a:gd name="T7" fmla="*/ 127 h 287"/>
                <a:gd name="T8" fmla="*/ 33 w 66"/>
                <a:gd name="T9" fmla="*/ 157 h 287"/>
                <a:gd name="T10" fmla="*/ 29 w 66"/>
                <a:gd name="T11" fmla="*/ 161 h 287"/>
                <a:gd name="T12" fmla="*/ 9 w 66"/>
                <a:gd name="T13" fmla="*/ 127 h 287"/>
                <a:gd name="T14" fmla="*/ 0 w 66"/>
                <a:gd name="T15" fmla="*/ 93 h 287"/>
                <a:gd name="T16" fmla="*/ 0 w 66"/>
                <a:gd name="T17" fmla="*/ 53 h 287"/>
                <a:gd name="T18" fmla="*/ 5 w 66"/>
                <a:gd name="T19" fmla="*/ 14 h 287"/>
                <a:gd name="T20" fmla="*/ 14 w 66"/>
                <a:gd name="T21" fmla="*/ 0 h 287"/>
                <a:gd name="T22" fmla="*/ 14 w 66"/>
                <a:gd name="T23" fmla="*/ 10 h 287"/>
                <a:gd name="T24" fmla="*/ 14 w 66"/>
                <a:gd name="T25" fmla="*/ 20 h 287"/>
                <a:gd name="T26" fmla="*/ 9 w 66"/>
                <a:gd name="T27" fmla="*/ 39 h 28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6" h="287">
                  <a:moveTo>
                    <a:pt x="18" y="70"/>
                  </a:moveTo>
                  <a:lnTo>
                    <a:pt x="9" y="130"/>
                  </a:lnTo>
                  <a:lnTo>
                    <a:pt x="27" y="174"/>
                  </a:lnTo>
                  <a:lnTo>
                    <a:pt x="38" y="227"/>
                  </a:lnTo>
                  <a:lnTo>
                    <a:pt x="66" y="279"/>
                  </a:lnTo>
                  <a:lnTo>
                    <a:pt x="57" y="287"/>
                  </a:lnTo>
                  <a:lnTo>
                    <a:pt x="18" y="227"/>
                  </a:lnTo>
                  <a:lnTo>
                    <a:pt x="0" y="165"/>
                  </a:lnTo>
                  <a:lnTo>
                    <a:pt x="0" y="95"/>
                  </a:lnTo>
                  <a:lnTo>
                    <a:pt x="9" y="25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7" y="35"/>
                  </a:lnTo>
                  <a:lnTo>
                    <a:pt x="18" y="7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" name="Freeform 228"/>
            <p:cNvSpPr>
              <a:spLocks/>
            </p:cNvSpPr>
            <p:nvPr/>
          </p:nvSpPr>
          <p:spPr bwMode="auto">
            <a:xfrm>
              <a:off x="1922" y="1355"/>
              <a:ext cx="278" cy="285"/>
            </a:xfrm>
            <a:custGeom>
              <a:avLst/>
              <a:gdLst>
                <a:gd name="T0" fmla="*/ 82 w 590"/>
                <a:gd name="T1" fmla="*/ 29 h 515"/>
                <a:gd name="T2" fmla="*/ 69 w 590"/>
                <a:gd name="T3" fmla="*/ 34 h 515"/>
                <a:gd name="T4" fmla="*/ 69 w 590"/>
                <a:gd name="T5" fmla="*/ 44 h 515"/>
                <a:gd name="T6" fmla="*/ 114 w 590"/>
                <a:gd name="T7" fmla="*/ 87 h 515"/>
                <a:gd name="T8" fmla="*/ 110 w 590"/>
                <a:gd name="T9" fmla="*/ 102 h 515"/>
                <a:gd name="T10" fmla="*/ 82 w 590"/>
                <a:gd name="T11" fmla="*/ 106 h 515"/>
                <a:gd name="T12" fmla="*/ 46 w 590"/>
                <a:gd name="T13" fmla="*/ 68 h 515"/>
                <a:gd name="T14" fmla="*/ 37 w 590"/>
                <a:gd name="T15" fmla="*/ 78 h 515"/>
                <a:gd name="T16" fmla="*/ 69 w 590"/>
                <a:gd name="T17" fmla="*/ 135 h 515"/>
                <a:gd name="T18" fmla="*/ 110 w 590"/>
                <a:gd name="T19" fmla="*/ 141 h 515"/>
                <a:gd name="T20" fmla="*/ 137 w 590"/>
                <a:gd name="T21" fmla="*/ 126 h 515"/>
                <a:gd name="T22" fmla="*/ 141 w 590"/>
                <a:gd name="T23" fmla="*/ 92 h 515"/>
                <a:gd name="T24" fmla="*/ 96 w 590"/>
                <a:gd name="T25" fmla="*/ 34 h 515"/>
                <a:gd name="T26" fmla="*/ 128 w 590"/>
                <a:gd name="T27" fmla="*/ 63 h 515"/>
                <a:gd name="T28" fmla="*/ 151 w 590"/>
                <a:gd name="T29" fmla="*/ 102 h 515"/>
                <a:gd name="T30" fmla="*/ 151 w 590"/>
                <a:gd name="T31" fmla="*/ 126 h 515"/>
                <a:gd name="T32" fmla="*/ 159 w 590"/>
                <a:gd name="T33" fmla="*/ 141 h 515"/>
                <a:gd name="T34" fmla="*/ 192 w 590"/>
                <a:gd name="T35" fmla="*/ 126 h 515"/>
                <a:gd name="T36" fmla="*/ 214 w 590"/>
                <a:gd name="T37" fmla="*/ 135 h 515"/>
                <a:gd name="T38" fmla="*/ 241 w 590"/>
                <a:gd name="T39" fmla="*/ 179 h 515"/>
                <a:gd name="T40" fmla="*/ 260 w 590"/>
                <a:gd name="T41" fmla="*/ 241 h 515"/>
                <a:gd name="T42" fmla="*/ 219 w 590"/>
                <a:gd name="T43" fmla="*/ 251 h 515"/>
                <a:gd name="T44" fmla="*/ 137 w 590"/>
                <a:gd name="T45" fmla="*/ 217 h 515"/>
                <a:gd name="T46" fmla="*/ 128 w 590"/>
                <a:gd name="T47" fmla="*/ 198 h 515"/>
                <a:gd name="T48" fmla="*/ 137 w 590"/>
                <a:gd name="T49" fmla="*/ 174 h 515"/>
                <a:gd name="T50" fmla="*/ 137 w 590"/>
                <a:gd name="T51" fmla="*/ 159 h 515"/>
                <a:gd name="T52" fmla="*/ 119 w 590"/>
                <a:gd name="T53" fmla="*/ 159 h 515"/>
                <a:gd name="T54" fmla="*/ 87 w 590"/>
                <a:gd name="T55" fmla="*/ 150 h 515"/>
                <a:gd name="T56" fmla="*/ 33 w 590"/>
                <a:gd name="T57" fmla="*/ 87 h 515"/>
                <a:gd name="T58" fmla="*/ 0 w 590"/>
                <a:gd name="T59" fmla="*/ 5 h 515"/>
                <a:gd name="T60" fmla="*/ 51 w 590"/>
                <a:gd name="T61" fmla="*/ 15 h 515"/>
                <a:gd name="T62" fmla="*/ 91 w 590"/>
                <a:gd name="T63" fmla="*/ 34 h 5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0" h="515">
                  <a:moveTo>
                    <a:pt x="194" y="62"/>
                  </a:moveTo>
                  <a:lnTo>
                    <a:pt x="174" y="52"/>
                  </a:lnTo>
                  <a:lnTo>
                    <a:pt x="165" y="52"/>
                  </a:lnTo>
                  <a:lnTo>
                    <a:pt x="146" y="62"/>
                  </a:lnTo>
                  <a:lnTo>
                    <a:pt x="146" y="70"/>
                  </a:lnTo>
                  <a:lnTo>
                    <a:pt x="146" y="79"/>
                  </a:lnTo>
                  <a:lnTo>
                    <a:pt x="204" y="114"/>
                  </a:lnTo>
                  <a:lnTo>
                    <a:pt x="242" y="157"/>
                  </a:lnTo>
                  <a:lnTo>
                    <a:pt x="242" y="166"/>
                  </a:lnTo>
                  <a:lnTo>
                    <a:pt x="233" y="184"/>
                  </a:lnTo>
                  <a:lnTo>
                    <a:pt x="213" y="201"/>
                  </a:lnTo>
                  <a:lnTo>
                    <a:pt x="174" y="192"/>
                  </a:lnTo>
                  <a:lnTo>
                    <a:pt x="146" y="176"/>
                  </a:lnTo>
                  <a:lnTo>
                    <a:pt x="98" y="122"/>
                  </a:lnTo>
                  <a:lnTo>
                    <a:pt x="87" y="131"/>
                  </a:lnTo>
                  <a:lnTo>
                    <a:pt x="78" y="141"/>
                  </a:lnTo>
                  <a:lnTo>
                    <a:pt x="117" y="209"/>
                  </a:lnTo>
                  <a:lnTo>
                    <a:pt x="146" y="244"/>
                  </a:lnTo>
                  <a:lnTo>
                    <a:pt x="194" y="254"/>
                  </a:lnTo>
                  <a:lnTo>
                    <a:pt x="233" y="254"/>
                  </a:lnTo>
                  <a:lnTo>
                    <a:pt x="272" y="244"/>
                  </a:lnTo>
                  <a:lnTo>
                    <a:pt x="290" y="227"/>
                  </a:lnTo>
                  <a:lnTo>
                    <a:pt x="300" y="209"/>
                  </a:lnTo>
                  <a:lnTo>
                    <a:pt x="300" y="166"/>
                  </a:lnTo>
                  <a:lnTo>
                    <a:pt x="252" y="114"/>
                  </a:lnTo>
                  <a:lnTo>
                    <a:pt x="204" y="62"/>
                  </a:lnTo>
                  <a:lnTo>
                    <a:pt x="233" y="87"/>
                  </a:lnTo>
                  <a:lnTo>
                    <a:pt x="272" y="114"/>
                  </a:lnTo>
                  <a:lnTo>
                    <a:pt x="300" y="149"/>
                  </a:lnTo>
                  <a:lnTo>
                    <a:pt x="320" y="184"/>
                  </a:lnTo>
                  <a:lnTo>
                    <a:pt x="320" y="201"/>
                  </a:lnTo>
                  <a:lnTo>
                    <a:pt x="320" y="227"/>
                  </a:lnTo>
                  <a:lnTo>
                    <a:pt x="320" y="244"/>
                  </a:lnTo>
                  <a:lnTo>
                    <a:pt x="338" y="254"/>
                  </a:lnTo>
                  <a:lnTo>
                    <a:pt x="377" y="244"/>
                  </a:lnTo>
                  <a:lnTo>
                    <a:pt x="407" y="227"/>
                  </a:lnTo>
                  <a:lnTo>
                    <a:pt x="425" y="227"/>
                  </a:lnTo>
                  <a:lnTo>
                    <a:pt x="455" y="244"/>
                  </a:lnTo>
                  <a:lnTo>
                    <a:pt x="484" y="271"/>
                  </a:lnTo>
                  <a:lnTo>
                    <a:pt x="512" y="323"/>
                  </a:lnTo>
                  <a:lnTo>
                    <a:pt x="521" y="376"/>
                  </a:lnTo>
                  <a:lnTo>
                    <a:pt x="551" y="436"/>
                  </a:lnTo>
                  <a:lnTo>
                    <a:pt x="590" y="515"/>
                  </a:lnTo>
                  <a:lnTo>
                    <a:pt x="464" y="454"/>
                  </a:lnTo>
                  <a:lnTo>
                    <a:pt x="329" y="411"/>
                  </a:lnTo>
                  <a:lnTo>
                    <a:pt x="290" y="393"/>
                  </a:lnTo>
                  <a:lnTo>
                    <a:pt x="281" y="376"/>
                  </a:lnTo>
                  <a:lnTo>
                    <a:pt x="272" y="358"/>
                  </a:lnTo>
                  <a:lnTo>
                    <a:pt x="272" y="333"/>
                  </a:lnTo>
                  <a:lnTo>
                    <a:pt x="290" y="314"/>
                  </a:lnTo>
                  <a:lnTo>
                    <a:pt x="290" y="297"/>
                  </a:lnTo>
                  <a:lnTo>
                    <a:pt x="290" y="287"/>
                  </a:lnTo>
                  <a:lnTo>
                    <a:pt x="272" y="279"/>
                  </a:lnTo>
                  <a:lnTo>
                    <a:pt x="252" y="287"/>
                  </a:lnTo>
                  <a:lnTo>
                    <a:pt x="222" y="287"/>
                  </a:lnTo>
                  <a:lnTo>
                    <a:pt x="185" y="271"/>
                  </a:lnTo>
                  <a:lnTo>
                    <a:pt x="108" y="201"/>
                  </a:lnTo>
                  <a:lnTo>
                    <a:pt x="69" y="157"/>
                  </a:lnTo>
                  <a:lnTo>
                    <a:pt x="39" y="10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108" y="27"/>
                  </a:lnTo>
                  <a:lnTo>
                    <a:pt x="146" y="44"/>
                  </a:lnTo>
                  <a:lnTo>
                    <a:pt x="194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0" name="Freeform 229"/>
            <p:cNvSpPr>
              <a:spLocks/>
            </p:cNvSpPr>
            <p:nvPr/>
          </p:nvSpPr>
          <p:spPr bwMode="auto">
            <a:xfrm>
              <a:off x="3587" y="1348"/>
              <a:ext cx="22" cy="29"/>
            </a:xfrm>
            <a:custGeom>
              <a:avLst/>
              <a:gdLst>
                <a:gd name="T0" fmla="*/ 22 w 48"/>
                <a:gd name="T1" fmla="*/ 9 h 52"/>
                <a:gd name="T2" fmla="*/ 18 w 48"/>
                <a:gd name="T3" fmla="*/ 20 h 52"/>
                <a:gd name="T4" fmla="*/ 10 w 48"/>
                <a:gd name="T5" fmla="*/ 29 h 52"/>
                <a:gd name="T6" fmla="*/ 0 w 48"/>
                <a:gd name="T7" fmla="*/ 24 h 52"/>
                <a:gd name="T8" fmla="*/ 0 w 48"/>
                <a:gd name="T9" fmla="*/ 20 h 52"/>
                <a:gd name="T10" fmla="*/ 0 w 48"/>
                <a:gd name="T11" fmla="*/ 9 h 52"/>
                <a:gd name="T12" fmla="*/ 10 w 48"/>
                <a:gd name="T13" fmla="*/ 0 h 52"/>
                <a:gd name="T14" fmla="*/ 18 w 48"/>
                <a:gd name="T15" fmla="*/ 4 h 52"/>
                <a:gd name="T16" fmla="*/ 22 w 48"/>
                <a:gd name="T17" fmla="*/ 9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2">
                  <a:moveTo>
                    <a:pt x="48" y="17"/>
                  </a:moveTo>
                  <a:lnTo>
                    <a:pt x="39" y="35"/>
                  </a:lnTo>
                  <a:lnTo>
                    <a:pt x="21" y="52"/>
                  </a:lnTo>
                  <a:lnTo>
                    <a:pt x="0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1" y="0"/>
                  </a:lnTo>
                  <a:lnTo>
                    <a:pt x="39" y="8"/>
                  </a:lnTo>
                  <a:lnTo>
                    <a:pt x="48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1" name="Freeform 230"/>
            <p:cNvSpPr>
              <a:spLocks/>
            </p:cNvSpPr>
            <p:nvPr/>
          </p:nvSpPr>
          <p:spPr bwMode="auto">
            <a:xfrm>
              <a:off x="3110" y="1377"/>
              <a:ext cx="64" cy="114"/>
            </a:xfrm>
            <a:custGeom>
              <a:avLst/>
              <a:gdLst>
                <a:gd name="T0" fmla="*/ 59 w 137"/>
                <a:gd name="T1" fmla="*/ 20 h 200"/>
                <a:gd name="T2" fmla="*/ 41 w 137"/>
                <a:gd name="T3" fmla="*/ 44 h 200"/>
                <a:gd name="T4" fmla="*/ 32 w 137"/>
                <a:gd name="T5" fmla="*/ 50 h 200"/>
                <a:gd name="T6" fmla="*/ 14 w 137"/>
                <a:gd name="T7" fmla="*/ 50 h 200"/>
                <a:gd name="T8" fmla="*/ 14 w 137"/>
                <a:gd name="T9" fmla="*/ 60 h 200"/>
                <a:gd name="T10" fmla="*/ 18 w 137"/>
                <a:gd name="T11" fmla="*/ 60 h 200"/>
                <a:gd name="T12" fmla="*/ 46 w 137"/>
                <a:gd name="T13" fmla="*/ 80 h 200"/>
                <a:gd name="T14" fmla="*/ 54 w 137"/>
                <a:gd name="T15" fmla="*/ 94 h 200"/>
                <a:gd name="T16" fmla="*/ 59 w 137"/>
                <a:gd name="T17" fmla="*/ 109 h 200"/>
                <a:gd name="T18" fmla="*/ 59 w 137"/>
                <a:gd name="T19" fmla="*/ 114 h 200"/>
                <a:gd name="T20" fmla="*/ 9 w 137"/>
                <a:gd name="T21" fmla="*/ 84 h 200"/>
                <a:gd name="T22" fmla="*/ 0 w 137"/>
                <a:gd name="T23" fmla="*/ 75 h 200"/>
                <a:gd name="T24" fmla="*/ 0 w 137"/>
                <a:gd name="T25" fmla="*/ 70 h 200"/>
                <a:gd name="T26" fmla="*/ 0 w 137"/>
                <a:gd name="T27" fmla="*/ 50 h 200"/>
                <a:gd name="T28" fmla="*/ 14 w 137"/>
                <a:gd name="T29" fmla="*/ 35 h 200"/>
                <a:gd name="T30" fmla="*/ 28 w 137"/>
                <a:gd name="T31" fmla="*/ 25 h 200"/>
                <a:gd name="T32" fmla="*/ 46 w 137"/>
                <a:gd name="T33" fmla="*/ 15 h 200"/>
                <a:gd name="T34" fmla="*/ 54 w 137"/>
                <a:gd name="T35" fmla="*/ 0 h 200"/>
                <a:gd name="T36" fmla="*/ 64 w 137"/>
                <a:gd name="T37" fmla="*/ 10 h 200"/>
                <a:gd name="T38" fmla="*/ 59 w 137"/>
                <a:gd name="T39" fmla="*/ 20 h 2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37" h="200">
                  <a:moveTo>
                    <a:pt x="126" y="35"/>
                  </a:moveTo>
                  <a:lnTo>
                    <a:pt x="87" y="78"/>
                  </a:lnTo>
                  <a:lnTo>
                    <a:pt x="68" y="87"/>
                  </a:lnTo>
                  <a:lnTo>
                    <a:pt x="30" y="87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98" y="140"/>
                  </a:lnTo>
                  <a:lnTo>
                    <a:pt x="116" y="165"/>
                  </a:lnTo>
                  <a:lnTo>
                    <a:pt x="126" y="192"/>
                  </a:lnTo>
                  <a:lnTo>
                    <a:pt x="126" y="200"/>
                  </a:lnTo>
                  <a:lnTo>
                    <a:pt x="20" y="148"/>
                  </a:lnTo>
                  <a:lnTo>
                    <a:pt x="0" y="132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30" y="61"/>
                  </a:lnTo>
                  <a:lnTo>
                    <a:pt x="59" y="43"/>
                  </a:lnTo>
                  <a:lnTo>
                    <a:pt x="98" y="26"/>
                  </a:lnTo>
                  <a:lnTo>
                    <a:pt x="116" y="0"/>
                  </a:lnTo>
                  <a:lnTo>
                    <a:pt x="137" y="18"/>
                  </a:lnTo>
                  <a:lnTo>
                    <a:pt x="12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2" name="Freeform 231"/>
            <p:cNvSpPr>
              <a:spLocks/>
            </p:cNvSpPr>
            <p:nvPr/>
          </p:nvSpPr>
          <p:spPr bwMode="auto">
            <a:xfrm>
              <a:off x="1785" y="1383"/>
              <a:ext cx="28" cy="29"/>
            </a:xfrm>
            <a:custGeom>
              <a:avLst/>
              <a:gdLst>
                <a:gd name="T0" fmla="*/ 28 w 59"/>
                <a:gd name="T1" fmla="*/ 29 h 53"/>
                <a:gd name="T2" fmla="*/ 24 w 59"/>
                <a:gd name="T3" fmla="*/ 29 h 53"/>
                <a:gd name="T4" fmla="*/ 19 w 59"/>
                <a:gd name="T5" fmla="*/ 25 h 53"/>
                <a:gd name="T6" fmla="*/ 0 w 59"/>
                <a:gd name="T7" fmla="*/ 10 h 53"/>
                <a:gd name="T8" fmla="*/ 0 w 59"/>
                <a:gd name="T9" fmla="*/ 0 h 53"/>
                <a:gd name="T10" fmla="*/ 28 w 59"/>
                <a:gd name="T11" fmla="*/ 29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" h="53">
                  <a:moveTo>
                    <a:pt x="59" y="53"/>
                  </a:moveTo>
                  <a:lnTo>
                    <a:pt x="50" y="53"/>
                  </a:lnTo>
                  <a:lnTo>
                    <a:pt x="39" y="45"/>
                  </a:lnTo>
                  <a:lnTo>
                    <a:pt x="0" y="18"/>
                  </a:lnTo>
                  <a:lnTo>
                    <a:pt x="0" y="0"/>
                  </a:lnTo>
                  <a:lnTo>
                    <a:pt x="59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" name="Freeform 232"/>
            <p:cNvSpPr>
              <a:spLocks/>
            </p:cNvSpPr>
            <p:nvPr/>
          </p:nvSpPr>
          <p:spPr bwMode="auto">
            <a:xfrm>
              <a:off x="2555" y="1383"/>
              <a:ext cx="68" cy="73"/>
            </a:xfrm>
            <a:custGeom>
              <a:avLst/>
              <a:gdLst>
                <a:gd name="T0" fmla="*/ 64 w 144"/>
                <a:gd name="T1" fmla="*/ 73 h 132"/>
                <a:gd name="T2" fmla="*/ 50 w 144"/>
                <a:gd name="T3" fmla="*/ 73 h 132"/>
                <a:gd name="T4" fmla="*/ 41 w 144"/>
                <a:gd name="T5" fmla="*/ 69 h 132"/>
                <a:gd name="T6" fmla="*/ 23 w 144"/>
                <a:gd name="T7" fmla="*/ 58 h 132"/>
                <a:gd name="T8" fmla="*/ 9 w 144"/>
                <a:gd name="T9" fmla="*/ 29 h 132"/>
                <a:gd name="T10" fmla="*/ 0 w 144"/>
                <a:gd name="T11" fmla="*/ 0 h 132"/>
                <a:gd name="T12" fmla="*/ 23 w 144"/>
                <a:gd name="T13" fmla="*/ 19 h 132"/>
                <a:gd name="T14" fmla="*/ 45 w 144"/>
                <a:gd name="T15" fmla="*/ 29 h 132"/>
                <a:gd name="T16" fmla="*/ 54 w 144"/>
                <a:gd name="T17" fmla="*/ 39 h 132"/>
                <a:gd name="T18" fmla="*/ 64 w 144"/>
                <a:gd name="T19" fmla="*/ 44 h 132"/>
                <a:gd name="T20" fmla="*/ 68 w 144"/>
                <a:gd name="T21" fmla="*/ 58 h 132"/>
                <a:gd name="T22" fmla="*/ 64 w 144"/>
                <a:gd name="T23" fmla="*/ 73 h 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2">
                  <a:moveTo>
                    <a:pt x="135" y="132"/>
                  </a:moveTo>
                  <a:lnTo>
                    <a:pt x="106" y="132"/>
                  </a:lnTo>
                  <a:lnTo>
                    <a:pt x="87" y="124"/>
                  </a:lnTo>
                  <a:lnTo>
                    <a:pt x="48" y="105"/>
                  </a:lnTo>
                  <a:lnTo>
                    <a:pt x="19" y="53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96" y="53"/>
                  </a:lnTo>
                  <a:lnTo>
                    <a:pt x="115" y="70"/>
                  </a:lnTo>
                  <a:lnTo>
                    <a:pt x="135" y="79"/>
                  </a:lnTo>
                  <a:lnTo>
                    <a:pt x="144" y="105"/>
                  </a:lnTo>
                  <a:lnTo>
                    <a:pt x="135" y="1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4" name="Freeform 233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51 w 107"/>
                <a:gd name="T1" fmla="*/ 14 h 192"/>
                <a:gd name="T2" fmla="*/ 51 w 107"/>
                <a:gd name="T3" fmla="*/ 24 h 192"/>
                <a:gd name="T4" fmla="*/ 41 w 107"/>
                <a:gd name="T5" fmla="*/ 29 h 192"/>
                <a:gd name="T6" fmla="*/ 32 w 107"/>
                <a:gd name="T7" fmla="*/ 33 h 192"/>
                <a:gd name="T8" fmla="*/ 27 w 107"/>
                <a:gd name="T9" fmla="*/ 44 h 192"/>
                <a:gd name="T10" fmla="*/ 19 w 107"/>
                <a:gd name="T11" fmla="*/ 64 h 192"/>
                <a:gd name="T12" fmla="*/ 19 w 107"/>
                <a:gd name="T13" fmla="*/ 77 h 192"/>
                <a:gd name="T14" fmla="*/ 23 w 107"/>
                <a:gd name="T15" fmla="*/ 92 h 192"/>
                <a:gd name="T16" fmla="*/ 32 w 107"/>
                <a:gd name="T17" fmla="*/ 97 h 192"/>
                <a:gd name="T18" fmla="*/ 32 w 107"/>
                <a:gd name="T19" fmla="*/ 101 h 192"/>
                <a:gd name="T20" fmla="*/ 19 w 107"/>
                <a:gd name="T21" fmla="*/ 107 h 192"/>
                <a:gd name="T22" fmla="*/ 9 w 107"/>
                <a:gd name="T23" fmla="*/ 101 h 192"/>
                <a:gd name="T24" fmla="*/ 4 w 107"/>
                <a:gd name="T25" fmla="*/ 77 h 192"/>
                <a:gd name="T26" fmla="*/ 0 w 107"/>
                <a:gd name="T27" fmla="*/ 53 h 192"/>
                <a:gd name="T28" fmla="*/ 0 w 107"/>
                <a:gd name="T29" fmla="*/ 33 h 192"/>
                <a:gd name="T30" fmla="*/ 19 w 107"/>
                <a:gd name="T31" fmla="*/ 9 h 192"/>
                <a:gd name="T32" fmla="*/ 23 w 107"/>
                <a:gd name="T33" fmla="*/ 0 h 192"/>
                <a:gd name="T34" fmla="*/ 37 w 107"/>
                <a:gd name="T35" fmla="*/ 0 h 192"/>
                <a:gd name="T36" fmla="*/ 46 w 107"/>
                <a:gd name="T37" fmla="*/ 4 h 192"/>
                <a:gd name="T38" fmla="*/ 51 w 107"/>
                <a:gd name="T39" fmla="*/ 14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" name="Freeform 234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51 w 107"/>
                <a:gd name="T1" fmla="*/ 14 h 192"/>
                <a:gd name="T2" fmla="*/ 51 w 107"/>
                <a:gd name="T3" fmla="*/ 24 h 192"/>
                <a:gd name="T4" fmla="*/ 41 w 107"/>
                <a:gd name="T5" fmla="*/ 29 h 192"/>
                <a:gd name="T6" fmla="*/ 32 w 107"/>
                <a:gd name="T7" fmla="*/ 33 h 192"/>
                <a:gd name="T8" fmla="*/ 27 w 107"/>
                <a:gd name="T9" fmla="*/ 44 h 192"/>
                <a:gd name="T10" fmla="*/ 19 w 107"/>
                <a:gd name="T11" fmla="*/ 64 h 192"/>
                <a:gd name="T12" fmla="*/ 19 w 107"/>
                <a:gd name="T13" fmla="*/ 77 h 192"/>
                <a:gd name="T14" fmla="*/ 23 w 107"/>
                <a:gd name="T15" fmla="*/ 92 h 192"/>
                <a:gd name="T16" fmla="*/ 32 w 107"/>
                <a:gd name="T17" fmla="*/ 97 h 192"/>
                <a:gd name="T18" fmla="*/ 32 w 107"/>
                <a:gd name="T19" fmla="*/ 101 h 192"/>
                <a:gd name="T20" fmla="*/ 19 w 107"/>
                <a:gd name="T21" fmla="*/ 107 h 192"/>
                <a:gd name="T22" fmla="*/ 9 w 107"/>
                <a:gd name="T23" fmla="*/ 101 h 192"/>
                <a:gd name="T24" fmla="*/ 4 w 107"/>
                <a:gd name="T25" fmla="*/ 77 h 192"/>
                <a:gd name="T26" fmla="*/ 0 w 107"/>
                <a:gd name="T27" fmla="*/ 53 h 192"/>
                <a:gd name="T28" fmla="*/ 0 w 107"/>
                <a:gd name="T29" fmla="*/ 33 h 192"/>
                <a:gd name="T30" fmla="*/ 19 w 107"/>
                <a:gd name="T31" fmla="*/ 9 h 192"/>
                <a:gd name="T32" fmla="*/ 23 w 107"/>
                <a:gd name="T33" fmla="*/ 0 h 192"/>
                <a:gd name="T34" fmla="*/ 37 w 107"/>
                <a:gd name="T35" fmla="*/ 0 h 192"/>
                <a:gd name="T36" fmla="*/ 46 w 107"/>
                <a:gd name="T37" fmla="*/ 4 h 192"/>
                <a:gd name="T38" fmla="*/ 51 w 107"/>
                <a:gd name="T39" fmla="*/ 14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" name="Freeform 235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56 w 116"/>
                <a:gd name="T1" fmla="*/ 25 h 157"/>
                <a:gd name="T2" fmla="*/ 56 w 116"/>
                <a:gd name="T3" fmla="*/ 35 h 157"/>
                <a:gd name="T4" fmla="*/ 46 w 116"/>
                <a:gd name="T5" fmla="*/ 35 h 157"/>
                <a:gd name="T6" fmla="*/ 42 w 116"/>
                <a:gd name="T7" fmla="*/ 35 h 157"/>
                <a:gd name="T8" fmla="*/ 32 w 116"/>
                <a:gd name="T9" fmla="*/ 25 h 157"/>
                <a:gd name="T10" fmla="*/ 28 w 116"/>
                <a:gd name="T11" fmla="*/ 20 h 157"/>
                <a:gd name="T12" fmla="*/ 23 w 116"/>
                <a:gd name="T13" fmla="*/ 20 h 157"/>
                <a:gd name="T14" fmla="*/ 19 w 116"/>
                <a:gd name="T15" fmla="*/ 31 h 157"/>
                <a:gd name="T16" fmla="*/ 23 w 116"/>
                <a:gd name="T17" fmla="*/ 45 h 157"/>
                <a:gd name="T18" fmla="*/ 37 w 116"/>
                <a:gd name="T19" fmla="*/ 60 h 157"/>
                <a:gd name="T20" fmla="*/ 51 w 116"/>
                <a:gd name="T21" fmla="*/ 69 h 157"/>
                <a:gd name="T22" fmla="*/ 56 w 116"/>
                <a:gd name="T23" fmla="*/ 89 h 157"/>
                <a:gd name="T24" fmla="*/ 42 w 116"/>
                <a:gd name="T25" fmla="*/ 89 h 157"/>
                <a:gd name="T26" fmla="*/ 28 w 116"/>
                <a:gd name="T27" fmla="*/ 79 h 157"/>
                <a:gd name="T28" fmla="*/ 9 w 116"/>
                <a:gd name="T29" fmla="*/ 50 h 157"/>
                <a:gd name="T30" fmla="*/ 0 w 116"/>
                <a:gd name="T31" fmla="*/ 31 h 157"/>
                <a:gd name="T32" fmla="*/ 0 w 116"/>
                <a:gd name="T33" fmla="*/ 20 h 157"/>
                <a:gd name="T34" fmla="*/ 9 w 116"/>
                <a:gd name="T35" fmla="*/ 10 h 157"/>
                <a:gd name="T36" fmla="*/ 19 w 116"/>
                <a:gd name="T37" fmla="*/ 0 h 157"/>
                <a:gd name="T38" fmla="*/ 32 w 116"/>
                <a:gd name="T39" fmla="*/ 0 h 157"/>
                <a:gd name="T40" fmla="*/ 46 w 116"/>
                <a:gd name="T41" fmla="*/ 10 h 157"/>
                <a:gd name="T42" fmla="*/ 56 w 116"/>
                <a:gd name="T43" fmla="*/ 25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7" name="Freeform 236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56 w 116"/>
                <a:gd name="T1" fmla="*/ 25 h 157"/>
                <a:gd name="T2" fmla="*/ 56 w 116"/>
                <a:gd name="T3" fmla="*/ 35 h 157"/>
                <a:gd name="T4" fmla="*/ 46 w 116"/>
                <a:gd name="T5" fmla="*/ 35 h 157"/>
                <a:gd name="T6" fmla="*/ 42 w 116"/>
                <a:gd name="T7" fmla="*/ 35 h 157"/>
                <a:gd name="T8" fmla="*/ 32 w 116"/>
                <a:gd name="T9" fmla="*/ 25 h 157"/>
                <a:gd name="T10" fmla="*/ 28 w 116"/>
                <a:gd name="T11" fmla="*/ 20 h 157"/>
                <a:gd name="T12" fmla="*/ 23 w 116"/>
                <a:gd name="T13" fmla="*/ 20 h 157"/>
                <a:gd name="T14" fmla="*/ 19 w 116"/>
                <a:gd name="T15" fmla="*/ 31 h 157"/>
                <a:gd name="T16" fmla="*/ 23 w 116"/>
                <a:gd name="T17" fmla="*/ 45 h 157"/>
                <a:gd name="T18" fmla="*/ 37 w 116"/>
                <a:gd name="T19" fmla="*/ 60 h 157"/>
                <a:gd name="T20" fmla="*/ 51 w 116"/>
                <a:gd name="T21" fmla="*/ 69 h 157"/>
                <a:gd name="T22" fmla="*/ 56 w 116"/>
                <a:gd name="T23" fmla="*/ 89 h 157"/>
                <a:gd name="T24" fmla="*/ 42 w 116"/>
                <a:gd name="T25" fmla="*/ 89 h 157"/>
                <a:gd name="T26" fmla="*/ 28 w 116"/>
                <a:gd name="T27" fmla="*/ 79 h 157"/>
                <a:gd name="T28" fmla="*/ 9 w 116"/>
                <a:gd name="T29" fmla="*/ 50 h 157"/>
                <a:gd name="T30" fmla="*/ 0 w 116"/>
                <a:gd name="T31" fmla="*/ 31 h 157"/>
                <a:gd name="T32" fmla="*/ 0 w 116"/>
                <a:gd name="T33" fmla="*/ 20 h 157"/>
                <a:gd name="T34" fmla="*/ 9 w 116"/>
                <a:gd name="T35" fmla="*/ 10 h 157"/>
                <a:gd name="T36" fmla="*/ 19 w 116"/>
                <a:gd name="T37" fmla="*/ 0 h 157"/>
                <a:gd name="T38" fmla="*/ 32 w 116"/>
                <a:gd name="T39" fmla="*/ 0 h 157"/>
                <a:gd name="T40" fmla="*/ 46 w 116"/>
                <a:gd name="T41" fmla="*/ 10 h 157"/>
                <a:gd name="T42" fmla="*/ 56 w 116"/>
                <a:gd name="T43" fmla="*/ 25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8" name="Freeform 237"/>
            <p:cNvSpPr>
              <a:spLocks/>
            </p:cNvSpPr>
            <p:nvPr/>
          </p:nvSpPr>
          <p:spPr bwMode="auto">
            <a:xfrm>
              <a:off x="3192" y="1394"/>
              <a:ext cx="32" cy="29"/>
            </a:xfrm>
            <a:custGeom>
              <a:avLst/>
              <a:gdLst>
                <a:gd name="T0" fmla="*/ 32 w 66"/>
                <a:gd name="T1" fmla="*/ 20 h 52"/>
                <a:gd name="T2" fmla="*/ 32 w 66"/>
                <a:gd name="T3" fmla="*/ 25 h 52"/>
                <a:gd name="T4" fmla="*/ 28 w 66"/>
                <a:gd name="T5" fmla="*/ 29 h 52"/>
                <a:gd name="T6" fmla="*/ 13 w 66"/>
                <a:gd name="T7" fmla="*/ 25 h 52"/>
                <a:gd name="T8" fmla="*/ 0 w 66"/>
                <a:gd name="T9" fmla="*/ 9 h 52"/>
                <a:gd name="T10" fmla="*/ 0 w 66"/>
                <a:gd name="T11" fmla="*/ 0 h 52"/>
                <a:gd name="T12" fmla="*/ 18 w 66"/>
                <a:gd name="T13" fmla="*/ 9 h 52"/>
                <a:gd name="T14" fmla="*/ 32 w 66"/>
                <a:gd name="T15" fmla="*/ 20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6" h="52">
                  <a:moveTo>
                    <a:pt x="66" y="35"/>
                  </a:moveTo>
                  <a:lnTo>
                    <a:pt x="66" y="44"/>
                  </a:lnTo>
                  <a:lnTo>
                    <a:pt x="57" y="52"/>
                  </a:lnTo>
                  <a:lnTo>
                    <a:pt x="27" y="4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37" y="17"/>
                  </a:lnTo>
                  <a:lnTo>
                    <a:pt x="6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" name="Freeform 238"/>
            <p:cNvSpPr>
              <a:spLocks/>
            </p:cNvSpPr>
            <p:nvPr/>
          </p:nvSpPr>
          <p:spPr bwMode="auto">
            <a:xfrm>
              <a:off x="1782" y="1417"/>
              <a:ext cx="153" cy="74"/>
            </a:xfrm>
            <a:custGeom>
              <a:avLst/>
              <a:gdLst>
                <a:gd name="T0" fmla="*/ 50 w 329"/>
                <a:gd name="T1" fmla="*/ 15 h 130"/>
                <a:gd name="T2" fmla="*/ 50 w 329"/>
                <a:gd name="T3" fmla="*/ 5 h 130"/>
                <a:gd name="T4" fmla="*/ 99 w 329"/>
                <a:gd name="T5" fmla="*/ 20 h 130"/>
                <a:gd name="T6" fmla="*/ 121 w 329"/>
                <a:gd name="T7" fmla="*/ 30 h 130"/>
                <a:gd name="T8" fmla="*/ 149 w 329"/>
                <a:gd name="T9" fmla="*/ 30 h 130"/>
                <a:gd name="T10" fmla="*/ 153 w 329"/>
                <a:gd name="T11" fmla="*/ 35 h 130"/>
                <a:gd name="T12" fmla="*/ 149 w 329"/>
                <a:gd name="T13" fmla="*/ 44 h 130"/>
                <a:gd name="T14" fmla="*/ 139 w 329"/>
                <a:gd name="T15" fmla="*/ 54 h 130"/>
                <a:gd name="T16" fmla="*/ 121 w 329"/>
                <a:gd name="T17" fmla="*/ 64 h 130"/>
                <a:gd name="T18" fmla="*/ 94 w 329"/>
                <a:gd name="T19" fmla="*/ 69 h 130"/>
                <a:gd name="T20" fmla="*/ 63 w 329"/>
                <a:gd name="T21" fmla="*/ 69 h 130"/>
                <a:gd name="T22" fmla="*/ 36 w 329"/>
                <a:gd name="T23" fmla="*/ 74 h 130"/>
                <a:gd name="T24" fmla="*/ 27 w 329"/>
                <a:gd name="T25" fmla="*/ 74 h 130"/>
                <a:gd name="T26" fmla="*/ 18 w 329"/>
                <a:gd name="T27" fmla="*/ 69 h 130"/>
                <a:gd name="T28" fmla="*/ 18 w 329"/>
                <a:gd name="T29" fmla="*/ 60 h 130"/>
                <a:gd name="T30" fmla="*/ 45 w 329"/>
                <a:gd name="T31" fmla="*/ 60 h 130"/>
                <a:gd name="T32" fmla="*/ 59 w 329"/>
                <a:gd name="T33" fmla="*/ 54 h 130"/>
                <a:gd name="T34" fmla="*/ 68 w 329"/>
                <a:gd name="T35" fmla="*/ 54 h 130"/>
                <a:gd name="T36" fmla="*/ 72 w 329"/>
                <a:gd name="T37" fmla="*/ 35 h 130"/>
                <a:gd name="T38" fmla="*/ 72 w 329"/>
                <a:gd name="T39" fmla="*/ 30 h 130"/>
                <a:gd name="T40" fmla="*/ 63 w 329"/>
                <a:gd name="T41" fmla="*/ 24 h 130"/>
                <a:gd name="T42" fmla="*/ 27 w 329"/>
                <a:gd name="T43" fmla="*/ 20 h 130"/>
                <a:gd name="T44" fmla="*/ 0 w 329"/>
                <a:gd name="T45" fmla="*/ 5 h 130"/>
                <a:gd name="T46" fmla="*/ 4 w 329"/>
                <a:gd name="T47" fmla="*/ 0 h 130"/>
                <a:gd name="T48" fmla="*/ 27 w 329"/>
                <a:gd name="T49" fmla="*/ 10 h 130"/>
                <a:gd name="T50" fmla="*/ 40 w 329"/>
                <a:gd name="T51" fmla="*/ 20 h 130"/>
                <a:gd name="T52" fmla="*/ 50 w 329"/>
                <a:gd name="T53" fmla="*/ 15 h 13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29" h="130">
                  <a:moveTo>
                    <a:pt x="107" y="27"/>
                  </a:moveTo>
                  <a:lnTo>
                    <a:pt x="107" y="8"/>
                  </a:lnTo>
                  <a:lnTo>
                    <a:pt x="213" y="35"/>
                  </a:lnTo>
                  <a:lnTo>
                    <a:pt x="261" y="52"/>
                  </a:lnTo>
                  <a:lnTo>
                    <a:pt x="320" y="52"/>
                  </a:lnTo>
                  <a:lnTo>
                    <a:pt x="329" y="62"/>
                  </a:lnTo>
                  <a:lnTo>
                    <a:pt x="320" y="78"/>
                  </a:lnTo>
                  <a:lnTo>
                    <a:pt x="299" y="95"/>
                  </a:lnTo>
                  <a:lnTo>
                    <a:pt x="261" y="113"/>
                  </a:lnTo>
                  <a:lnTo>
                    <a:pt x="203" y="122"/>
                  </a:lnTo>
                  <a:lnTo>
                    <a:pt x="135" y="122"/>
                  </a:lnTo>
                  <a:lnTo>
                    <a:pt x="78" y="130"/>
                  </a:lnTo>
                  <a:lnTo>
                    <a:pt x="59" y="130"/>
                  </a:lnTo>
                  <a:lnTo>
                    <a:pt x="39" y="122"/>
                  </a:lnTo>
                  <a:lnTo>
                    <a:pt x="39" y="105"/>
                  </a:lnTo>
                  <a:lnTo>
                    <a:pt x="96" y="105"/>
                  </a:lnTo>
                  <a:lnTo>
                    <a:pt x="126" y="95"/>
                  </a:lnTo>
                  <a:lnTo>
                    <a:pt x="146" y="95"/>
                  </a:lnTo>
                  <a:lnTo>
                    <a:pt x="155" y="62"/>
                  </a:lnTo>
                  <a:lnTo>
                    <a:pt x="155" y="52"/>
                  </a:lnTo>
                  <a:lnTo>
                    <a:pt x="135" y="43"/>
                  </a:lnTo>
                  <a:lnTo>
                    <a:pt x="59" y="35"/>
                  </a:lnTo>
                  <a:lnTo>
                    <a:pt x="0" y="8"/>
                  </a:lnTo>
                  <a:lnTo>
                    <a:pt x="9" y="0"/>
                  </a:lnTo>
                  <a:lnTo>
                    <a:pt x="59" y="17"/>
                  </a:lnTo>
                  <a:lnTo>
                    <a:pt x="87" y="35"/>
                  </a:lnTo>
                  <a:lnTo>
                    <a:pt x="10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" name="Freeform 239"/>
            <p:cNvSpPr>
              <a:spLocks/>
            </p:cNvSpPr>
            <p:nvPr/>
          </p:nvSpPr>
          <p:spPr bwMode="auto">
            <a:xfrm>
              <a:off x="3064" y="1417"/>
              <a:ext cx="29" cy="28"/>
            </a:xfrm>
            <a:custGeom>
              <a:avLst/>
              <a:gdLst>
                <a:gd name="T0" fmla="*/ 29 w 59"/>
                <a:gd name="T1" fmla="*/ 15 h 52"/>
                <a:gd name="T2" fmla="*/ 24 w 59"/>
                <a:gd name="T3" fmla="*/ 28 h 52"/>
                <a:gd name="T4" fmla="*/ 19 w 59"/>
                <a:gd name="T5" fmla="*/ 28 h 52"/>
                <a:gd name="T6" fmla="*/ 15 w 59"/>
                <a:gd name="T7" fmla="*/ 28 h 52"/>
                <a:gd name="T8" fmla="*/ 4 w 59"/>
                <a:gd name="T9" fmla="*/ 23 h 52"/>
                <a:gd name="T10" fmla="*/ 0 w 59"/>
                <a:gd name="T11" fmla="*/ 19 h 52"/>
                <a:gd name="T12" fmla="*/ 0 w 59"/>
                <a:gd name="T13" fmla="*/ 9 h 52"/>
                <a:gd name="T14" fmla="*/ 10 w 59"/>
                <a:gd name="T15" fmla="*/ 0 h 52"/>
                <a:gd name="T16" fmla="*/ 24 w 59"/>
                <a:gd name="T17" fmla="*/ 4 h 52"/>
                <a:gd name="T18" fmla="*/ 29 w 59"/>
                <a:gd name="T19" fmla="*/ 15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9" h="52">
                  <a:moveTo>
                    <a:pt x="59" y="27"/>
                  </a:moveTo>
                  <a:lnTo>
                    <a:pt x="48" y="52"/>
                  </a:lnTo>
                  <a:lnTo>
                    <a:pt x="39" y="52"/>
                  </a:lnTo>
                  <a:lnTo>
                    <a:pt x="30" y="52"/>
                  </a:lnTo>
                  <a:lnTo>
                    <a:pt x="9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48" y="8"/>
                  </a:lnTo>
                  <a:lnTo>
                    <a:pt x="5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1" name="Freeform 240"/>
            <p:cNvSpPr>
              <a:spLocks/>
            </p:cNvSpPr>
            <p:nvPr/>
          </p:nvSpPr>
          <p:spPr bwMode="auto">
            <a:xfrm>
              <a:off x="3228" y="1423"/>
              <a:ext cx="33" cy="22"/>
            </a:xfrm>
            <a:custGeom>
              <a:avLst/>
              <a:gdLst>
                <a:gd name="T0" fmla="*/ 33 w 69"/>
                <a:gd name="T1" fmla="*/ 14 h 44"/>
                <a:gd name="T2" fmla="*/ 28 w 69"/>
                <a:gd name="T3" fmla="*/ 22 h 44"/>
                <a:gd name="T4" fmla="*/ 19 w 69"/>
                <a:gd name="T5" fmla="*/ 22 h 44"/>
                <a:gd name="T6" fmla="*/ 10 w 69"/>
                <a:gd name="T7" fmla="*/ 22 h 44"/>
                <a:gd name="T8" fmla="*/ 0 w 69"/>
                <a:gd name="T9" fmla="*/ 14 h 44"/>
                <a:gd name="T10" fmla="*/ 19 w 69"/>
                <a:gd name="T11" fmla="*/ 0 h 44"/>
                <a:gd name="T12" fmla="*/ 28 w 69"/>
                <a:gd name="T13" fmla="*/ 5 h 44"/>
                <a:gd name="T14" fmla="*/ 33 w 69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44">
                  <a:moveTo>
                    <a:pt x="69" y="27"/>
                  </a:moveTo>
                  <a:lnTo>
                    <a:pt x="59" y="44"/>
                  </a:lnTo>
                  <a:lnTo>
                    <a:pt x="39" y="44"/>
                  </a:lnTo>
                  <a:lnTo>
                    <a:pt x="21" y="4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59" y="9"/>
                  </a:lnTo>
                  <a:lnTo>
                    <a:pt x="6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" name="Freeform 241"/>
            <p:cNvSpPr>
              <a:spLocks/>
            </p:cNvSpPr>
            <p:nvPr/>
          </p:nvSpPr>
          <p:spPr bwMode="auto">
            <a:xfrm>
              <a:off x="3161" y="1423"/>
              <a:ext cx="40" cy="29"/>
            </a:xfrm>
            <a:custGeom>
              <a:avLst/>
              <a:gdLst>
                <a:gd name="T0" fmla="*/ 40 w 87"/>
                <a:gd name="T1" fmla="*/ 15 h 54"/>
                <a:gd name="T2" fmla="*/ 27 w 87"/>
                <a:gd name="T3" fmla="*/ 24 h 54"/>
                <a:gd name="T4" fmla="*/ 18 w 87"/>
                <a:gd name="T5" fmla="*/ 29 h 54"/>
                <a:gd name="T6" fmla="*/ 14 w 87"/>
                <a:gd name="T7" fmla="*/ 29 h 54"/>
                <a:gd name="T8" fmla="*/ 4 w 87"/>
                <a:gd name="T9" fmla="*/ 19 h 54"/>
                <a:gd name="T10" fmla="*/ 0 w 87"/>
                <a:gd name="T11" fmla="*/ 10 h 54"/>
                <a:gd name="T12" fmla="*/ 14 w 87"/>
                <a:gd name="T13" fmla="*/ 0 h 54"/>
                <a:gd name="T14" fmla="*/ 18 w 87"/>
                <a:gd name="T15" fmla="*/ 0 h 54"/>
                <a:gd name="T16" fmla="*/ 32 w 87"/>
                <a:gd name="T17" fmla="*/ 5 h 54"/>
                <a:gd name="T18" fmla="*/ 40 w 87"/>
                <a:gd name="T19" fmla="*/ 15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7" h="54">
                  <a:moveTo>
                    <a:pt x="87" y="27"/>
                  </a:moveTo>
                  <a:lnTo>
                    <a:pt x="58" y="44"/>
                  </a:lnTo>
                  <a:lnTo>
                    <a:pt x="39" y="54"/>
                  </a:lnTo>
                  <a:lnTo>
                    <a:pt x="30" y="54"/>
                  </a:lnTo>
                  <a:lnTo>
                    <a:pt x="9" y="35"/>
                  </a:lnTo>
                  <a:lnTo>
                    <a:pt x="0" y="19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69" y="9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" name="Freeform 242"/>
            <p:cNvSpPr>
              <a:spLocks/>
            </p:cNvSpPr>
            <p:nvPr/>
          </p:nvSpPr>
          <p:spPr bwMode="auto">
            <a:xfrm>
              <a:off x="3287" y="1427"/>
              <a:ext cx="19" cy="14"/>
            </a:xfrm>
            <a:custGeom>
              <a:avLst/>
              <a:gdLst>
                <a:gd name="T0" fmla="*/ 19 w 39"/>
                <a:gd name="T1" fmla="*/ 5 h 26"/>
                <a:gd name="T2" fmla="*/ 15 w 39"/>
                <a:gd name="T3" fmla="*/ 10 h 26"/>
                <a:gd name="T4" fmla="*/ 15 w 39"/>
                <a:gd name="T5" fmla="*/ 14 h 26"/>
                <a:gd name="T6" fmla="*/ 5 w 39"/>
                <a:gd name="T7" fmla="*/ 10 h 26"/>
                <a:gd name="T8" fmla="*/ 0 w 39"/>
                <a:gd name="T9" fmla="*/ 5 h 26"/>
                <a:gd name="T10" fmla="*/ 5 w 39"/>
                <a:gd name="T11" fmla="*/ 0 h 26"/>
                <a:gd name="T12" fmla="*/ 15 w 39"/>
                <a:gd name="T13" fmla="*/ 0 h 26"/>
                <a:gd name="T14" fmla="*/ 19 w 39"/>
                <a:gd name="T15" fmla="*/ 5 h 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26">
                  <a:moveTo>
                    <a:pt x="39" y="10"/>
                  </a:moveTo>
                  <a:lnTo>
                    <a:pt x="30" y="18"/>
                  </a:lnTo>
                  <a:lnTo>
                    <a:pt x="30" y="26"/>
                  </a:lnTo>
                  <a:lnTo>
                    <a:pt x="11" y="1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4" name="Freeform 243"/>
            <p:cNvSpPr>
              <a:spLocks/>
            </p:cNvSpPr>
            <p:nvPr/>
          </p:nvSpPr>
          <p:spPr bwMode="auto">
            <a:xfrm>
              <a:off x="1785" y="1445"/>
              <a:ext cx="23" cy="11"/>
            </a:xfrm>
            <a:custGeom>
              <a:avLst/>
              <a:gdLst>
                <a:gd name="T0" fmla="*/ 23 w 50"/>
                <a:gd name="T1" fmla="*/ 6 h 18"/>
                <a:gd name="T2" fmla="*/ 18 w 50"/>
                <a:gd name="T3" fmla="*/ 11 h 18"/>
                <a:gd name="T4" fmla="*/ 5 w 50"/>
                <a:gd name="T5" fmla="*/ 11 h 18"/>
                <a:gd name="T6" fmla="*/ 0 w 50"/>
                <a:gd name="T7" fmla="*/ 0 h 18"/>
                <a:gd name="T8" fmla="*/ 14 w 50"/>
                <a:gd name="T9" fmla="*/ 0 h 18"/>
                <a:gd name="T10" fmla="*/ 23 w 50"/>
                <a:gd name="T11" fmla="*/ 6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" h="18">
                  <a:moveTo>
                    <a:pt x="50" y="10"/>
                  </a:moveTo>
                  <a:lnTo>
                    <a:pt x="39" y="18"/>
                  </a:lnTo>
                  <a:lnTo>
                    <a:pt x="11" y="18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" name="Freeform 244"/>
            <p:cNvSpPr>
              <a:spLocks/>
            </p:cNvSpPr>
            <p:nvPr/>
          </p:nvSpPr>
          <p:spPr bwMode="auto">
            <a:xfrm>
              <a:off x="3192" y="1452"/>
              <a:ext cx="27" cy="18"/>
            </a:xfrm>
            <a:custGeom>
              <a:avLst/>
              <a:gdLst>
                <a:gd name="T0" fmla="*/ 27 w 57"/>
                <a:gd name="T1" fmla="*/ 9 h 33"/>
                <a:gd name="T2" fmla="*/ 13 w 57"/>
                <a:gd name="T3" fmla="*/ 18 h 33"/>
                <a:gd name="T4" fmla="*/ 4 w 57"/>
                <a:gd name="T5" fmla="*/ 18 h 33"/>
                <a:gd name="T6" fmla="*/ 0 w 57"/>
                <a:gd name="T7" fmla="*/ 18 h 33"/>
                <a:gd name="T8" fmla="*/ 13 w 57"/>
                <a:gd name="T9" fmla="*/ 0 h 33"/>
                <a:gd name="T10" fmla="*/ 23 w 57"/>
                <a:gd name="T11" fmla="*/ 0 h 33"/>
                <a:gd name="T12" fmla="*/ 27 w 57"/>
                <a:gd name="T13" fmla="*/ 0 h 33"/>
                <a:gd name="T14" fmla="*/ 27 w 57"/>
                <a:gd name="T15" fmla="*/ 9 h 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33">
                  <a:moveTo>
                    <a:pt x="57" y="16"/>
                  </a:moveTo>
                  <a:lnTo>
                    <a:pt x="27" y="33"/>
                  </a:lnTo>
                  <a:lnTo>
                    <a:pt x="9" y="33"/>
                  </a:lnTo>
                  <a:lnTo>
                    <a:pt x="0" y="33"/>
                  </a:lnTo>
                  <a:lnTo>
                    <a:pt x="27" y="0"/>
                  </a:lnTo>
                  <a:lnTo>
                    <a:pt x="48" y="0"/>
                  </a:lnTo>
                  <a:lnTo>
                    <a:pt x="57" y="0"/>
                  </a:lnTo>
                  <a:lnTo>
                    <a:pt x="57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6" name="Freeform 245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99 w 222"/>
                <a:gd name="T1" fmla="*/ 24 h 105"/>
                <a:gd name="T2" fmla="*/ 103 w 222"/>
                <a:gd name="T3" fmla="*/ 29 h 105"/>
                <a:gd name="T4" fmla="*/ 99 w 222"/>
                <a:gd name="T5" fmla="*/ 34 h 105"/>
                <a:gd name="T6" fmla="*/ 90 w 222"/>
                <a:gd name="T7" fmla="*/ 34 h 105"/>
                <a:gd name="T8" fmla="*/ 81 w 222"/>
                <a:gd name="T9" fmla="*/ 29 h 105"/>
                <a:gd name="T10" fmla="*/ 58 w 222"/>
                <a:gd name="T11" fmla="*/ 19 h 105"/>
                <a:gd name="T12" fmla="*/ 36 w 222"/>
                <a:gd name="T13" fmla="*/ 15 h 105"/>
                <a:gd name="T14" fmla="*/ 27 w 222"/>
                <a:gd name="T15" fmla="*/ 19 h 105"/>
                <a:gd name="T16" fmla="*/ 22 w 222"/>
                <a:gd name="T17" fmla="*/ 24 h 105"/>
                <a:gd name="T18" fmla="*/ 27 w 222"/>
                <a:gd name="T19" fmla="*/ 34 h 105"/>
                <a:gd name="T20" fmla="*/ 36 w 222"/>
                <a:gd name="T21" fmla="*/ 39 h 105"/>
                <a:gd name="T22" fmla="*/ 45 w 222"/>
                <a:gd name="T23" fmla="*/ 39 h 105"/>
                <a:gd name="T24" fmla="*/ 50 w 222"/>
                <a:gd name="T25" fmla="*/ 39 h 105"/>
                <a:gd name="T26" fmla="*/ 54 w 222"/>
                <a:gd name="T27" fmla="*/ 44 h 105"/>
                <a:gd name="T28" fmla="*/ 45 w 222"/>
                <a:gd name="T29" fmla="*/ 54 h 105"/>
                <a:gd name="T30" fmla="*/ 36 w 222"/>
                <a:gd name="T31" fmla="*/ 58 h 105"/>
                <a:gd name="T32" fmla="*/ 22 w 222"/>
                <a:gd name="T33" fmla="*/ 54 h 105"/>
                <a:gd name="T34" fmla="*/ 5 w 222"/>
                <a:gd name="T35" fmla="*/ 39 h 105"/>
                <a:gd name="T36" fmla="*/ 0 w 222"/>
                <a:gd name="T37" fmla="*/ 24 h 105"/>
                <a:gd name="T38" fmla="*/ 5 w 222"/>
                <a:gd name="T39" fmla="*/ 10 h 105"/>
                <a:gd name="T40" fmla="*/ 18 w 222"/>
                <a:gd name="T41" fmla="*/ 0 h 105"/>
                <a:gd name="T42" fmla="*/ 36 w 222"/>
                <a:gd name="T43" fmla="*/ 0 h 105"/>
                <a:gd name="T44" fmla="*/ 67 w 222"/>
                <a:gd name="T45" fmla="*/ 6 h 105"/>
                <a:gd name="T46" fmla="*/ 99 w 222"/>
                <a:gd name="T47" fmla="*/ 24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7" name="Freeform 246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99 w 222"/>
                <a:gd name="T1" fmla="*/ 24 h 105"/>
                <a:gd name="T2" fmla="*/ 103 w 222"/>
                <a:gd name="T3" fmla="*/ 29 h 105"/>
                <a:gd name="T4" fmla="*/ 99 w 222"/>
                <a:gd name="T5" fmla="*/ 34 h 105"/>
                <a:gd name="T6" fmla="*/ 90 w 222"/>
                <a:gd name="T7" fmla="*/ 34 h 105"/>
                <a:gd name="T8" fmla="*/ 81 w 222"/>
                <a:gd name="T9" fmla="*/ 29 h 105"/>
                <a:gd name="T10" fmla="*/ 58 w 222"/>
                <a:gd name="T11" fmla="*/ 19 h 105"/>
                <a:gd name="T12" fmla="*/ 36 w 222"/>
                <a:gd name="T13" fmla="*/ 15 h 105"/>
                <a:gd name="T14" fmla="*/ 27 w 222"/>
                <a:gd name="T15" fmla="*/ 19 h 105"/>
                <a:gd name="T16" fmla="*/ 22 w 222"/>
                <a:gd name="T17" fmla="*/ 24 h 105"/>
                <a:gd name="T18" fmla="*/ 27 w 222"/>
                <a:gd name="T19" fmla="*/ 34 h 105"/>
                <a:gd name="T20" fmla="*/ 36 w 222"/>
                <a:gd name="T21" fmla="*/ 39 h 105"/>
                <a:gd name="T22" fmla="*/ 45 w 222"/>
                <a:gd name="T23" fmla="*/ 39 h 105"/>
                <a:gd name="T24" fmla="*/ 50 w 222"/>
                <a:gd name="T25" fmla="*/ 39 h 105"/>
                <a:gd name="T26" fmla="*/ 54 w 222"/>
                <a:gd name="T27" fmla="*/ 44 h 105"/>
                <a:gd name="T28" fmla="*/ 45 w 222"/>
                <a:gd name="T29" fmla="*/ 54 h 105"/>
                <a:gd name="T30" fmla="*/ 36 w 222"/>
                <a:gd name="T31" fmla="*/ 58 h 105"/>
                <a:gd name="T32" fmla="*/ 22 w 222"/>
                <a:gd name="T33" fmla="*/ 54 h 105"/>
                <a:gd name="T34" fmla="*/ 5 w 222"/>
                <a:gd name="T35" fmla="*/ 39 h 105"/>
                <a:gd name="T36" fmla="*/ 0 w 222"/>
                <a:gd name="T37" fmla="*/ 24 h 105"/>
                <a:gd name="T38" fmla="*/ 5 w 222"/>
                <a:gd name="T39" fmla="*/ 10 h 105"/>
                <a:gd name="T40" fmla="*/ 18 w 222"/>
                <a:gd name="T41" fmla="*/ 0 h 105"/>
                <a:gd name="T42" fmla="*/ 36 w 222"/>
                <a:gd name="T43" fmla="*/ 0 h 105"/>
                <a:gd name="T44" fmla="*/ 67 w 222"/>
                <a:gd name="T45" fmla="*/ 6 h 105"/>
                <a:gd name="T46" fmla="*/ 99 w 222"/>
                <a:gd name="T47" fmla="*/ 24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8" name="Freeform 247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74 w 162"/>
                <a:gd name="T1" fmla="*/ 19 h 149"/>
                <a:gd name="T2" fmla="*/ 78 w 162"/>
                <a:gd name="T3" fmla="*/ 40 h 149"/>
                <a:gd name="T4" fmla="*/ 78 w 162"/>
                <a:gd name="T5" fmla="*/ 59 h 149"/>
                <a:gd name="T6" fmla="*/ 59 w 162"/>
                <a:gd name="T7" fmla="*/ 77 h 149"/>
                <a:gd name="T8" fmla="*/ 42 w 162"/>
                <a:gd name="T9" fmla="*/ 83 h 149"/>
                <a:gd name="T10" fmla="*/ 23 w 162"/>
                <a:gd name="T11" fmla="*/ 83 h 149"/>
                <a:gd name="T12" fmla="*/ 4 w 162"/>
                <a:gd name="T13" fmla="*/ 68 h 149"/>
                <a:gd name="T14" fmla="*/ 0 w 162"/>
                <a:gd name="T15" fmla="*/ 53 h 149"/>
                <a:gd name="T16" fmla="*/ 4 w 162"/>
                <a:gd name="T17" fmla="*/ 34 h 149"/>
                <a:gd name="T18" fmla="*/ 13 w 162"/>
                <a:gd name="T19" fmla="*/ 29 h 149"/>
                <a:gd name="T20" fmla="*/ 18 w 162"/>
                <a:gd name="T21" fmla="*/ 34 h 149"/>
                <a:gd name="T22" fmla="*/ 18 w 162"/>
                <a:gd name="T23" fmla="*/ 48 h 149"/>
                <a:gd name="T24" fmla="*/ 18 w 162"/>
                <a:gd name="T25" fmla="*/ 53 h 149"/>
                <a:gd name="T26" fmla="*/ 27 w 162"/>
                <a:gd name="T27" fmla="*/ 64 h 149"/>
                <a:gd name="T28" fmla="*/ 36 w 162"/>
                <a:gd name="T29" fmla="*/ 64 h 149"/>
                <a:gd name="T30" fmla="*/ 46 w 162"/>
                <a:gd name="T31" fmla="*/ 59 h 149"/>
                <a:gd name="T32" fmla="*/ 55 w 162"/>
                <a:gd name="T33" fmla="*/ 44 h 149"/>
                <a:gd name="T34" fmla="*/ 55 w 162"/>
                <a:gd name="T35" fmla="*/ 29 h 149"/>
                <a:gd name="T36" fmla="*/ 55 w 162"/>
                <a:gd name="T37" fmla="*/ 25 h 149"/>
                <a:gd name="T38" fmla="*/ 51 w 162"/>
                <a:gd name="T39" fmla="*/ 19 h 149"/>
                <a:gd name="T40" fmla="*/ 36 w 162"/>
                <a:gd name="T41" fmla="*/ 25 h 149"/>
                <a:gd name="T42" fmla="*/ 27 w 162"/>
                <a:gd name="T43" fmla="*/ 19 h 149"/>
                <a:gd name="T44" fmla="*/ 27 w 162"/>
                <a:gd name="T45" fmla="*/ 14 h 149"/>
                <a:gd name="T46" fmla="*/ 32 w 162"/>
                <a:gd name="T47" fmla="*/ 5 h 149"/>
                <a:gd name="T48" fmla="*/ 46 w 162"/>
                <a:gd name="T49" fmla="*/ 0 h 149"/>
                <a:gd name="T50" fmla="*/ 55 w 162"/>
                <a:gd name="T51" fmla="*/ 5 h 149"/>
                <a:gd name="T52" fmla="*/ 69 w 162"/>
                <a:gd name="T53" fmla="*/ 9 h 149"/>
                <a:gd name="T54" fmla="*/ 74 w 162"/>
                <a:gd name="T55" fmla="*/ 19 h 14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" name="Freeform 248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74 w 162"/>
                <a:gd name="T1" fmla="*/ 19 h 149"/>
                <a:gd name="T2" fmla="*/ 78 w 162"/>
                <a:gd name="T3" fmla="*/ 40 h 149"/>
                <a:gd name="T4" fmla="*/ 78 w 162"/>
                <a:gd name="T5" fmla="*/ 59 h 149"/>
                <a:gd name="T6" fmla="*/ 59 w 162"/>
                <a:gd name="T7" fmla="*/ 77 h 149"/>
                <a:gd name="T8" fmla="*/ 42 w 162"/>
                <a:gd name="T9" fmla="*/ 83 h 149"/>
                <a:gd name="T10" fmla="*/ 23 w 162"/>
                <a:gd name="T11" fmla="*/ 83 h 149"/>
                <a:gd name="T12" fmla="*/ 4 w 162"/>
                <a:gd name="T13" fmla="*/ 68 h 149"/>
                <a:gd name="T14" fmla="*/ 0 w 162"/>
                <a:gd name="T15" fmla="*/ 53 h 149"/>
                <a:gd name="T16" fmla="*/ 4 w 162"/>
                <a:gd name="T17" fmla="*/ 34 h 149"/>
                <a:gd name="T18" fmla="*/ 13 w 162"/>
                <a:gd name="T19" fmla="*/ 29 h 149"/>
                <a:gd name="T20" fmla="*/ 18 w 162"/>
                <a:gd name="T21" fmla="*/ 34 h 149"/>
                <a:gd name="T22" fmla="*/ 18 w 162"/>
                <a:gd name="T23" fmla="*/ 48 h 149"/>
                <a:gd name="T24" fmla="*/ 18 w 162"/>
                <a:gd name="T25" fmla="*/ 53 h 149"/>
                <a:gd name="T26" fmla="*/ 27 w 162"/>
                <a:gd name="T27" fmla="*/ 64 h 149"/>
                <a:gd name="T28" fmla="*/ 36 w 162"/>
                <a:gd name="T29" fmla="*/ 64 h 149"/>
                <a:gd name="T30" fmla="*/ 46 w 162"/>
                <a:gd name="T31" fmla="*/ 59 h 149"/>
                <a:gd name="T32" fmla="*/ 55 w 162"/>
                <a:gd name="T33" fmla="*/ 44 h 149"/>
                <a:gd name="T34" fmla="*/ 55 w 162"/>
                <a:gd name="T35" fmla="*/ 29 h 149"/>
                <a:gd name="T36" fmla="*/ 55 w 162"/>
                <a:gd name="T37" fmla="*/ 25 h 149"/>
                <a:gd name="T38" fmla="*/ 51 w 162"/>
                <a:gd name="T39" fmla="*/ 19 h 149"/>
                <a:gd name="T40" fmla="*/ 36 w 162"/>
                <a:gd name="T41" fmla="*/ 25 h 149"/>
                <a:gd name="T42" fmla="*/ 36 w 162"/>
                <a:gd name="T43" fmla="*/ 25 h 149"/>
                <a:gd name="T44" fmla="*/ 27 w 162"/>
                <a:gd name="T45" fmla="*/ 19 h 149"/>
                <a:gd name="T46" fmla="*/ 27 w 162"/>
                <a:gd name="T47" fmla="*/ 14 h 149"/>
                <a:gd name="T48" fmla="*/ 32 w 162"/>
                <a:gd name="T49" fmla="*/ 5 h 149"/>
                <a:gd name="T50" fmla="*/ 46 w 162"/>
                <a:gd name="T51" fmla="*/ 0 h 149"/>
                <a:gd name="T52" fmla="*/ 55 w 162"/>
                <a:gd name="T53" fmla="*/ 5 h 149"/>
                <a:gd name="T54" fmla="*/ 69 w 162"/>
                <a:gd name="T55" fmla="*/ 9 h 149"/>
                <a:gd name="T56" fmla="*/ 74 w 162"/>
                <a:gd name="T57" fmla="*/ 19 h 14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0" name="Freeform 249"/>
            <p:cNvSpPr>
              <a:spLocks/>
            </p:cNvSpPr>
            <p:nvPr/>
          </p:nvSpPr>
          <p:spPr bwMode="auto">
            <a:xfrm>
              <a:off x="1840" y="1505"/>
              <a:ext cx="13" cy="1513"/>
            </a:xfrm>
            <a:custGeom>
              <a:avLst/>
              <a:gdLst>
                <a:gd name="T0" fmla="*/ 9 w 29"/>
                <a:gd name="T1" fmla="*/ 9 h 2723"/>
                <a:gd name="T2" fmla="*/ 13 w 29"/>
                <a:gd name="T3" fmla="*/ 1430 h 2723"/>
                <a:gd name="T4" fmla="*/ 13 w 29"/>
                <a:gd name="T5" fmla="*/ 1474 h 2723"/>
                <a:gd name="T6" fmla="*/ 9 w 29"/>
                <a:gd name="T7" fmla="*/ 1494 h 2723"/>
                <a:gd name="T8" fmla="*/ 0 w 29"/>
                <a:gd name="T9" fmla="*/ 1513 h 2723"/>
                <a:gd name="T10" fmla="*/ 0 w 29"/>
                <a:gd name="T11" fmla="*/ 1426 h 2723"/>
                <a:gd name="T12" fmla="*/ 0 w 29"/>
                <a:gd name="T13" fmla="*/ 4 h 2723"/>
                <a:gd name="T14" fmla="*/ 9 w 29"/>
                <a:gd name="T15" fmla="*/ 0 h 2723"/>
                <a:gd name="T16" fmla="*/ 9 w 29"/>
                <a:gd name="T17" fmla="*/ 4 h 2723"/>
                <a:gd name="T18" fmla="*/ 9 w 29"/>
                <a:gd name="T19" fmla="*/ 9 h 27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" h="2723">
                  <a:moveTo>
                    <a:pt x="20" y="16"/>
                  </a:moveTo>
                  <a:lnTo>
                    <a:pt x="29" y="2574"/>
                  </a:lnTo>
                  <a:lnTo>
                    <a:pt x="29" y="2653"/>
                  </a:lnTo>
                  <a:lnTo>
                    <a:pt x="20" y="2688"/>
                  </a:lnTo>
                  <a:lnTo>
                    <a:pt x="0" y="2723"/>
                  </a:lnTo>
                  <a:lnTo>
                    <a:pt x="0" y="2566"/>
                  </a:lnTo>
                  <a:lnTo>
                    <a:pt x="0" y="8"/>
                  </a:lnTo>
                  <a:lnTo>
                    <a:pt x="20" y="0"/>
                  </a:lnTo>
                  <a:lnTo>
                    <a:pt x="20" y="8"/>
                  </a:lnTo>
                  <a:lnTo>
                    <a:pt x="20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1" name="Freeform 250"/>
            <p:cNvSpPr>
              <a:spLocks/>
            </p:cNvSpPr>
            <p:nvPr/>
          </p:nvSpPr>
          <p:spPr bwMode="auto">
            <a:xfrm>
              <a:off x="1800" y="1515"/>
              <a:ext cx="16" cy="1548"/>
            </a:xfrm>
            <a:custGeom>
              <a:avLst/>
              <a:gdLst>
                <a:gd name="T0" fmla="*/ 16 w 39"/>
                <a:gd name="T1" fmla="*/ 1548 h 2785"/>
                <a:gd name="T2" fmla="*/ 0 w 39"/>
                <a:gd name="T3" fmla="*/ 1538 h 2785"/>
                <a:gd name="T4" fmla="*/ 0 w 39"/>
                <a:gd name="T5" fmla="*/ 1534 h 2785"/>
                <a:gd name="T6" fmla="*/ 0 w 39"/>
                <a:gd name="T7" fmla="*/ 1519 h 2785"/>
                <a:gd name="T8" fmla="*/ 0 w 39"/>
                <a:gd name="T9" fmla="*/ 1500 h 2785"/>
                <a:gd name="T10" fmla="*/ 0 w 39"/>
                <a:gd name="T11" fmla="*/ 1470 h 2785"/>
                <a:gd name="T12" fmla="*/ 0 w 39"/>
                <a:gd name="T13" fmla="*/ 1437 h 2785"/>
                <a:gd name="T14" fmla="*/ 0 w 39"/>
                <a:gd name="T15" fmla="*/ 1398 h 2785"/>
                <a:gd name="T16" fmla="*/ 0 w 39"/>
                <a:gd name="T17" fmla="*/ 1350 h 2785"/>
                <a:gd name="T18" fmla="*/ 0 w 39"/>
                <a:gd name="T19" fmla="*/ 1301 h 2785"/>
                <a:gd name="T20" fmla="*/ 0 w 39"/>
                <a:gd name="T21" fmla="*/ 1243 h 2785"/>
                <a:gd name="T22" fmla="*/ 0 w 39"/>
                <a:gd name="T23" fmla="*/ 1184 h 2785"/>
                <a:gd name="T24" fmla="*/ 0 w 39"/>
                <a:gd name="T25" fmla="*/ 1053 h 2785"/>
                <a:gd name="T26" fmla="*/ 0 w 39"/>
                <a:gd name="T27" fmla="*/ 917 h 2785"/>
                <a:gd name="T28" fmla="*/ 0 w 39"/>
                <a:gd name="T29" fmla="*/ 777 h 2785"/>
                <a:gd name="T30" fmla="*/ 0 w 39"/>
                <a:gd name="T31" fmla="*/ 636 h 2785"/>
                <a:gd name="T32" fmla="*/ 0 w 39"/>
                <a:gd name="T33" fmla="*/ 496 h 2785"/>
                <a:gd name="T34" fmla="*/ 0 w 39"/>
                <a:gd name="T35" fmla="*/ 365 h 2785"/>
                <a:gd name="T36" fmla="*/ 0 w 39"/>
                <a:gd name="T37" fmla="*/ 306 h 2785"/>
                <a:gd name="T38" fmla="*/ 0 w 39"/>
                <a:gd name="T39" fmla="*/ 253 h 2785"/>
                <a:gd name="T40" fmla="*/ 0 w 39"/>
                <a:gd name="T41" fmla="*/ 200 h 2785"/>
                <a:gd name="T42" fmla="*/ 0 w 39"/>
                <a:gd name="T43" fmla="*/ 152 h 2785"/>
                <a:gd name="T44" fmla="*/ 0 w 39"/>
                <a:gd name="T45" fmla="*/ 112 h 2785"/>
                <a:gd name="T46" fmla="*/ 0 w 39"/>
                <a:gd name="T47" fmla="*/ 78 h 2785"/>
                <a:gd name="T48" fmla="*/ 0 w 39"/>
                <a:gd name="T49" fmla="*/ 49 h 2785"/>
                <a:gd name="T50" fmla="*/ 0 w 39"/>
                <a:gd name="T51" fmla="*/ 30 h 2785"/>
                <a:gd name="T52" fmla="*/ 0 w 39"/>
                <a:gd name="T53" fmla="*/ 15 h 2785"/>
                <a:gd name="T54" fmla="*/ 16 w 39"/>
                <a:gd name="T55" fmla="*/ 0 h 2785"/>
                <a:gd name="T56" fmla="*/ 16 w 39"/>
                <a:gd name="T57" fmla="*/ 15 h 2785"/>
                <a:gd name="T58" fmla="*/ 16 w 39"/>
                <a:gd name="T59" fmla="*/ 34 h 2785"/>
                <a:gd name="T60" fmla="*/ 16 w 39"/>
                <a:gd name="T61" fmla="*/ 69 h 2785"/>
                <a:gd name="T62" fmla="*/ 16 w 39"/>
                <a:gd name="T63" fmla="*/ 102 h 2785"/>
                <a:gd name="T64" fmla="*/ 16 w 39"/>
                <a:gd name="T65" fmla="*/ 141 h 2785"/>
                <a:gd name="T66" fmla="*/ 16 w 39"/>
                <a:gd name="T67" fmla="*/ 190 h 2785"/>
                <a:gd name="T68" fmla="*/ 16 w 39"/>
                <a:gd name="T69" fmla="*/ 239 h 2785"/>
                <a:gd name="T70" fmla="*/ 16 w 39"/>
                <a:gd name="T71" fmla="*/ 296 h 2785"/>
                <a:gd name="T72" fmla="*/ 16 w 39"/>
                <a:gd name="T73" fmla="*/ 360 h 2785"/>
                <a:gd name="T74" fmla="*/ 16 w 39"/>
                <a:gd name="T75" fmla="*/ 490 h 2785"/>
                <a:gd name="T76" fmla="*/ 16 w 39"/>
                <a:gd name="T77" fmla="*/ 631 h 2785"/>
                <a:gd name="T78" fmla="*/ 16 w 39"/>
                <a:gd name="T79" fmla="*/ 773 h 2785"/>
                <a:gd name="T80" fmla="*/ 16 w 39"/>
                <a:gd name="T81" fmla="*/ 917 h 2785"/>
                <a:gd name="T82" fmla="*/ 16 w 39"/>
                <a:gd name="T83" fmla="*/ 1058 h 2785"/>
                <a:gd name="T84" fmla="*/ 16 w 39"/>
                <a:gd name="T85" fmla="*/ 1189 h 2785"/>
                <a:gd name="T86" fmla="*/ 16 w 39"/>
                <a:gd name="T87" fmla="*/ 1247 h 2785"/>
                <a:gd name="T88" fmla="*/ 16 w 39"/>
                <a:gd name="T89" fmla="*/ 1311 h 2785"/>
                <a:gd name="T90" fmla="*/ 16 w 39"/>
                <a:gd name="T91" fmla="*/ 1359 h 2785"/>
                <a:gd name="T92" fmla="*/ 16 w 39"/>
                <a:gd name="T93" fmla="*/ 1407 h 2785"/>
                <a:gd name="T94" fmla="*/ 16 w 39"/>
                <a:gd name="T95" fmla="*/ 1446 h 2785"/>
                <a:gd name="T96" fmla="*/ 16 w 39"/>
                <a:gd name="T97" fmla="*/ 1481 h 2785"/>
                <a:gd name="T98" fmla="*/ 16 w 39"/>
                <a:gd name="T99" fmla="*/ 1514 h 2785"/>
                <a:gd name="T100" fmla="*/ 16 w 39"/>
                <a:gd name="T101" fmla="*/ 1529 h 2785"/>
                <a:gd name="T102" fmla="*/ 16 w 39"/>
                <a:gd name="T103" fmla="*/ 1548 h 278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9" h="2785">
                  <a:moveTo>
                    <a:pt x="39" y="2785"/>
                  </a:moveTo>
                  <a:lnTo>
                    <a:pt x="0" y="2767"/>
                  </a:lnTo>
                  <a:lnTo>
                    <a:pt x="0" y="2759"/>
                  </a:lnTo>
                  <a:lnTo>
                    <a:pt x="0" y="2732"/>
                  </a:lnTo>
                  <a:lnTo>
                    <a:pt x="0" y="2699"/>
                  </a:lnTo>
                  <a:lnTo>
                    <a:pt x="0" y="2645"/>
                  </a:lnTo>
                  <a:lnTo>
                    <a:pt x="0" y="2585"/>
                  </a:lnTo>
                  <a:lnTo>
                    <a:pt x="0" y="2515"/>
                  </a:lnTo>
                  <a:lnTo>
                    <a:pt x="0" y="2428"/>
                  </a:lnTo>
                  <a:lnTo>
                    <a:pt x="0" y="2340"/>
                  </a:lnTo>
                  <a:lnTo>
                    <a:pt x="0" y="2236"/>
                  </a:lnTo>
                  <a:lnTo>
                    <a:pt x="0" y="2131"/>
                  </a:lnTo>
                  <a:lnTo>
                    <a:pt x="0" y="1895"/>
                  </a:lnTo>
                  <a:lnTo>
                    <a:pt x="0" y="1650"/>
                  </a:lnTo>
                  <a:lnTo>
                    <a:pt x="0" y="1398"/>
                  </a:lnTo>
                  <a:lnTo>
                    <a:pt x="0" y="1144"/>
                  </a:lnTo>
                  <a:lnTo>
                    <a:pt x="0" y="892"/>
                  </a:lnTo>
                  <a:lnTo>
                    <a:pt x="0" y="657"/>
                  </a:lnTo>
                  <a:lnTo>
                    <a:pt x="0" y="551"/>
                  </a:lnTo>
                  <a:lnTo>
                    <a:pt x="0" y="455"/>
                  </a:lnTo>
                  <a:lnTo>
                    <a:pt x="0" y="359"/>
                  </a:lnTo>
                  <a:lnTo>
                    <a:pt x="0" y="273"/>
                  </a:lnTo>
                  <a:lnTo>
                    <a:pt x="0" y="202"/>
                  </a:lnTo>
                  <a:lnTo>
                    <a:pt x="0" y="141"/>
                  </a:lnTo>
                  <a:lnTo>
                    <a:pt x="0" y="89"/>
                  </a:lnTo>
                  <a:lnTo>
                    <a:pt x="0" y="5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39" y="27"/>
                  </a:lnTo>
                  <a:lnTo>
                    <a:pt x="39" y="62"/>
                  </a:lnTo>
                  <a:lnTo>
                    <a:pt x="39" y="124"/>
                  </a:lnTo>
                  <a:lnTo>
                    <a:pt x="39" y="184"/>
                  </a:lnTo>
                  <a:lnTo>
                    <a:pt x="39" y="254"/>
                  </a:lnTo>
                  <a:lnTo>
                    <a:pt x="39" y="341"/>
                  </a:lnTo>
                  <a:lnTo>
                    <a:pt x="39" y="430"/>
                  </a:lnTo>
                  <a:lnTo>
                    <a:pt x="39" y="533"/>
                  </a:lnTo>
                  <a:lnTo>
                    <a:pt x="39" y="647"/>
                  </a:lnTo>
                  <a:lnTo>
                    <a:pt x="39" y="882"/>
                  </a:lnTo>
                  <a:lnTo>
                    <a:pt x="39" y="1136"/>
                  </a:lnTo>
                  <a:lnTo>
                    <a:pt x="39" y="1390"/>
                  </a:lnTo>
                  <a:lnTo>
                    <a:pt x="39" y="1650"/>
                  </a:lnTo>
                  <a:lnTo>
                    <a:pt x="39" y="1904"/>
                  </a:lnTo>
                  <a:lnTo>
                    <a:pt x="39" y="2139"/>
                  </a:lnTo>
                  <a:lnTo>
                    <a:pt x="39" y="2244"/>
                  </a:lnTo>
                  <a:lnTo>
                    <a:pt x="39" y="2358"/>
                  </a:lnTo>
                  <a:lnTo>
                    <a:pt x="39" y="2445"/>
                  </a:lnTo>
                  <a:lnTo>
                    <a:pt x="39" y="2532"/>
                  </a:lnTo>
                  <a:lnTo>
                    <a:pt x="39" y="2602"/>
                  </a:lnTo>
                  <a:lnTo>
                    <a:pt x="39" y="2664"/>
                  </a:lnTo>
                  <a:lnTo>
                    <a:pt x="39" y="2724"/>
                  </a:lnTo>
                  <a:lnTo>
                    <a:pt x="39" y="2750"/>
                  </a:lnTo>
                  <a:lnTo>
                    <a:pt x="39" y="278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2" name="Freeform 251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114 w 290"/>
                <a:gd name="T1" fmla="*/ 10 h 165"/>
                <a:gd name="T2" fmla="*/ 106 w 290"/>
                <a:gd name="T3" fmla="*/ 29 h 165"/>
                <a:gd name="T4" fmla="*/ 101 w 290"/>
                <a:gd name="T5" fmla="*/ 43 h 165"/>
                <a:gd name="T6" fmla="*/ 106 w 290"/>
                <a:gd name="T7" fmla="*/ 57 h 165"/>
                <a:gd name="T8" fmla="*/ 110 w 290"/>
                <a:gd name="T9" fmla="*/ 62 h 165"/>
                <a:gd name="T10" fmla="*/ 114 w 290"/>
                <a:gd name="T11" fmla="*/ 62 h 165"/>
                <a:gd name="T12" fmla="*/ 119 w 290"/>
                <a:gd name="T13" fmla="*/ 53 h 165"/>
                <a:gd name="T14" fmla="*/ 128 w 290"/>
                <a:gd name="T15" fmla="*/ 53 h 165"/>
                <a:gd name="T16" fmla="*/ 133 w 290"/>
                <a:gd name="T17" fmla="*/ 53 h 165"/>
                <a:gd name="T18" fmla="*/ 137 w 290"/>
                <a:gd name="T19" fmla="*/ 57 h 165"/>
                <a:gd name="T20" fmla="*/ 133 w 290"/>
                <a:gd name="T21" fmla="*/ 72 h 165"/>
                <a:gd name="T22" fmla="*/ 119 w 290"/>
                <a:gd name="T23" fmla="*/ 86 h 165"/>
                <a:gd name="T24" fmla="*/ 114 w 290"/>
                <a:gd name="T25" fmla="*/ 86 h 165"/>
                <a:gd name="T26" fmla="*/ 106 w 290"/>
                <a:gd name="T27" fmla="*/ 81 h 165"/>
                <a:gd name="T28" fmla="*/ 96 w 290"/>
                <a:gd name="T29" fmla="*/ 72 h 165"/>
                <a:gd name="T30" fmla="*/ 87 w 290"/>
                <a:gd name="T31" fmla="*/ 62 h 165"/>
                <a:gd name="T32" fmla="*/ 87 w 290"/>
                <a:gd name="T33" fmla="*/ 53 h 165"/>
                <a:gd name="T34" fmla="*/ 87 w 290"/>
                <a:gd name="T35" fmla="*/ 24 h 165"/>
                <a:gd name="T36" fmla="*/ 60 w 290"/>
                <a:gd name="T37" fmla="*/ 29 h 165"/>
                <a:gd name="T38" fmla="*/ 33 w 290"/>
                <a:gd name="T39" fmla="*/ 34 h 165"/>
                <a:gd name="T40" fmla="*/ 23 w 290"/>
                <a:gd name="T41" fmla="*/ 47 h 165"/>
                <a:gd name="T42" fmla="*/ 18 w 290"/>
                <a:gd name="T43" fmla="*/ 57 h 165"/>
                <a:gd name="T44" fmla="*/ 23 w 290"/>
                <a:gd name="T45" fmla="*/ 62 h 165"/>
                <a:gd name="T46" fmla="*/ 28 w 290"/>
                <a:gd name="T47" fmla="*/ 67 h 165"/>
                <a:gd name="T48" fmla="*/ 37 w 290"/>
                <a:gd name="T49" fmla="*/ 67 h 165"/>
                <a:gd name="T50" fmla="*/ 46 w 290"/>
                <a:gd name="T51" fmla="*/ 57 h 165"/>
                <a:gd name="T52" fmla="*/ 55 w 290"/>
                <a:gd name="T53" fmla="*/ 53 h 165"/>
                <a:gd name="T54" fmla="*/ 60 w 290"/>
                <a:gd name="T55" fmla="*/ 53 h 165"/>
                <a:gd name="T56" fmla="*/ 64 w 290"/>
                <a:gd name="T57" fmla="*/ 67 h 165"/>
                <a:gd name="T58" fmla="*/ 55 w 290"/>
                <a:gd name="T59" fmla="*/ 72 h 165"/>
                <a:gd name="T60" fmla="*/ 41 w 290"/>
                <a:gd name="T61" fmla="*/ 86 h 165"/>
                <a:gd name="T62" fmla="*/ 33 w 290"/>
                <a:gd name="T63" fmla="*/ 90 h 165"/>
                <a:gd name="T64" fmla="*/ 23 w 290"/>
                <a:gd name="T65" fmla="*/ 90 h 165"/>
                <a:gd name="T66" fmla="*/ 10 w 290"/>
                <a:gd name="T67" fmla="*/ 86 h 165"/>
                <a:gd name="T68" fmla="*/ 0 w 290"/>
                <a:gd name="T69" fmla="*/ 67 h 165"/>
                <a:gd name="T70" fmla="*/ 0 w 290"/>
                <a:gd name="T71" fmla="*/ 47 h 165"/>
                <a:gd name="T72" fmla="*/ 10 w 290"/>
                <a:gd name="T73" fmla="*/ 34 h 165"/>
                <a:gd name="T74" fmla="*/ 28 w 290"/>
                <a:gd name="T75" fmla="*/ 19 h 165"/>
                <a:gd name="T76" fmla="*/ 46 w 290"/>
                <a:gd name="T77" fmla="*/ 10 h 165"/>
                <a:gd name="T78" fmla="*/ 69 w 290"/>
                <a:gd name="T79" fmla="*/ 10 h 165"/>
                <a:gd name="T80" fmla="*/ 87 w 290"/>
                <a:gd name="T81" fmla="*/ 10 h 165"/>
                <a:gd name="T82" fmla="*/ 87 w 290"/>
                <a:gd name="T83" fmla="*/ 19 h 165"/>
                <a:gd name="T84" fmla="*/ 101 w 290"/>
                <a:gd name="T85" fmla="*/ 5 h 165"/>
                <a:gd name="T86" fmla="*/ 110 w 290"/>
                <a:gd name="T87" fmla="*/ 0 h 165"/>
                <a:gd name="T88" fmla="*/ 114 w 290"/>
                <a:gd name="T89" fmla="*/ 10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3" name="Freeform 252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114 w 290"/>
                <a:gd name="T1" fmla="*/ 10 h 165"/>
                <a:gd name="T2" fmla="*/ 106 w 290"/>
                <a:gd name="T3" fmla="*/ 29 h 165"/>
                <a:gd name="T4" fmla="*/ 101 w 290"/>
                <a:gd name="T5" fmla="*/ 43 h 165"/>
                <a:gd name="T6" fmla="*/ 106 w 290"/>
                <a:gd name="T7" fmla="*/ 57 h 165"/>
                <a:gd name="T8" fmla="*/ 110 w 290"/>
                <a:gd name="T9" fmla="*/ 62 h 165"/>
                <a:gd name="T10" fmla="*/ 114 w 290"/>
                <a:gd name="T11" fmla="*/ 62 h 165"/>
                <a:gd name="T12" fmla="*/ 119 w 290"/>
                <a:gd name="T13" fmla="*/ 53 h 165"/>
                <a:gd name="T14" fmla="*/ 128 w 290"/>
                <a:gd name="T15" fmla="*/ 53 h 165"/>
                <a:gd name="T16" fmla="*/ 133 w 290"/>
                <a:gd name="T17" fmla="*/ 53 h 165"/>
                <a:gd name="T18" fmla="*/ 137 w 290"/>
                <a:gd name="T19" fmla="*/ 57 h 165"/>
                <a:gd name="T20" fmla="*/ 133 w 290"/>
                <a:gd name="T21" fmla="*/ 72 h 165"/>
                <a:gd name="T22" fmla="*/ 119 w 290"/>
                <a:gd name="T23" fmla="*/ 86 h 165"/>
                <a:gd name="T24" fmla="*/ 114 w 290"/>
                <a:gd name="T25" fmla="*/ 86 h 165"/>
                <a:gd name="T26" fmla="*/ 106 w 290"/>
                <a:gd name="T27" fmla="*/ 81 h 165"/>
                <a:gd name="T28" fmla="*/ 96 w 290"/>
                <a:gd name="T29" fmla="*/ 72 h 165"/>
                <a:gd name="T30" fmla="*/ 87 w 290"/>
                <a:gd name="T31" fmla="*/ 62 h 165"/>
                <a:gd name="T32" fmla="*/ 87 w 290"/>
                <a:gd name="T33" fmla="*/ 53 h 165"/>
                <a:gd name="T34" fmla="*/ 87 w 290"/>
                <a:gd name="T35" fmla="*/ 24 h 165"/>
                <a:gd name="T36" fmla="*/ 60 w 290"/>
                <a:gd name="T37" fmla="*/ 29 h 165"/>
                <a:gd name="T38" fmla="*/ 33 w 290"/>
                <a:gd name="T39" fmla="*/ 34 h 165"/>
                <a:gd name="T40" fmla="*/ 23 w 290"/>
                <a:gd name="T41" fmla="*/ 47 h 165"/>
                <a:gd name="T42" fmla="*/ 18 w 290"/>
                <a:gd name="T43" fmla="*/ 57 h 165"/>
                <a:gd name="T44" fmla="*/ 23 w 290"/>
                <a:gd name="T45" fmla="*/ 62 h 165"/>
                <a:gd name="T46" fmla="*/ 28 w 290"/>
                <a:gd name="T47" fmla="*/ 67 h 165"/>
                <a:gd name="T48" fmla="*/ 37 w 290"/>
                <a:gd name="T49" fmla="*/ 67 h 165"/>
                <a:gd name="T50" fmla="*/ 46 w 290"/>
                <a:gd name="T51" fmla="*/ 57 h 165"/>
                <a:gd name="T52" fmla="*/ 55 w 290"/>
                <a:gd name="T53" fmla="*/ 53 h 165"/>
                <a:gd name="T54" fmla="*/ 60 w 290"/>
                <a:gd name="T55" fmla="*/ 53 h 165"/>
                <a:gd name="T56" fmla="*/ 64 w 290"/>
                <a:gd name="T57" fmla="*/ 67 h 165"/>
                <a:gd name="T58" fmla="*/ 55 w 290"/>
                <a:gd name="T59" fmla="*/ 72 h 165"/>
                <a:gd name="T60" fmla="*/ 41 w 290"/>
                <a:gd name="T61" fmla="*/ 86 h 165"/>
                <a:gd name="T62" fmla="*/ 33 w 290"/>
                <a:gd name="T63" fmla="*/ 90 h 165"/>
                <a:gd name="T64" fmla="*/ 23 w 290"/>
                <a:gd name="T65" fmla="*/ 90 h 165"/>
                <a:gd name="T66" fmla="*/ 10 w 290"/>
                <a:gd name="T67" fmla="*/ 86 h 165"/>
                <a:gd name="T68" fmla="*/ 0 w 290"/>
                <a:gd name="T69" fmla="*/ 67 h 165"/>
                <a:gd name="T70" fmla="*/ 0 w 290"/>
                <a:gd name="T71" fmla="*/ 47 h 165"/>
                <a:gd name="T72" fmla="*/ 10 w 290"/>
                <a:gd name="T73" fmla="*/ 34 h 165"/>
                <a:gd name="T74" fmla="*/ 28 w 290"/>
                <a:gd name="T75" fmla="*/ 19 h 165"/>
                <a:gd name="T76" fmla="*/ 46 w 290"/>
                <a:gd name="T77" fmla="*/ 10 h 165"/>
                <a:gd name="T78" fmla="*/ 69 w 290"/>
                <a:gd name="T79" fmla="*/ 10 h 165"/>
                <a:gd name="T80" fmla="*/ 87 w 290"/>
                <a:gd name="T81" fmla="*/ 10 h 165"/>
                <a:gd name="T82" fmla="*/ 87 w 290"/>
                <a:gd name="T83" fmla="*/ 19 h 165"/>
                <a:gd name="T84" fmla="*/ 101 w 290"/>
                <a:gd name="T85" fmla="*/ 5 h 165"/>
                <a:gd name="T86" fmla="*/ 110 w 290"/>
                <a:gd name="T87" fmla="*/ 0 h 165"/>
                <a:gd name="T88" fmla="*/ 114 w 290"/>
                <a:gd name="T89" fmla="*/ 10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4" name="Freeform 253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38 w 126"/>
                <a:gd name="T1" fmla="*/ 0 h 103"/>
                <a:gd name="T2" fmla="*/ 52 w 126"/>
                <a:gd name="T3" fmla="*/ 39 h 103"/>
                <a:gd name="T4" fmla="*/ 61 w 126"/>
                <a:gd name="T5" fmla="*/ 53 h 103"/>
                <a:gd name="T6" fmla="*/ 61 w 126"/>
                <a:gd name="T7" fmla="*/ 57 h 103"/>
                <a:gd name="T8" fmla="*/ 57 w 126"/>
                <a:gd name="T9" fmla="*/ 57 h 103"/>
                <a:gd name="T10" fmla="*/ 29 w 126"/>
                <a:gd name="T11" fmla="*/ 43 h 103"/>
                <a:gd name="T12" fmla="*/ 0 w 126"/>
                <a:gd name="T13" fmla="*/ 33 h 103"/>
                <a:gd name="T14" fmla="*/ 0 w 126"/>
                <a:gd name="T15" fmla="*/ 29 h 103"/>
                <a:gd name="T16" fmla="*/ 10 w 126"/>
                <a:gd name="T17" fmla="*/ 24 h 103"/>
                <a:gd name="T18" fmla="*/ 19 w 126"/>
                <a:gd name="T19" fmla="*/ 9 h 103"/>
                <a:gd name="T20" fmla="*/ 24 w 126"/>
                <a:gd name="T21" fmla="*/ 0 h 103"/>
                <a:gd name="T22" fmla="*/ 29 w 126"/>
                <a:gd name="T23" fmla="*/ 0 h 103"/>
                <a:gd name="T24" fmla="*/ 3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5" name="Freeform 254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38 w 126"/>
                <a:gd name="T1" fmla="*/ 0 h 103"/>
                <a:gd name="T2" fmla="*/ 52 w 126"/>
                <a:gd name="T3" fmla="*/ 39 h 103"/>
                <a:gd name="T4" fmla="*/ 61 w 126"/>
                <a:gd name="T5" fmla="*/ 53 h 103"/>
                <a:gd name="T6" fmla="*/ 61 w 126"/>
                <a:gd name="T7" fmla="*/ 57 h 103"/>
                <a:gd name="T8" fmla="*/ 57 w 126"/>
                <a:gd name="T9" fmla="*/ 57 h 103"/>
                <a:gd name="T10" fmla="*/ 29 w 126"/>
                <a:gd name="T11" fmla="*/ 43 h 103"/>
                <a:gd name="T12" fmla="*/ 0 w 126"/>
                <a:gd name="T13" fmla="*/ 33 h 103"/>
                <a:gd name="T14" fmla="*/ 0 w 126"/>
                <a:gd name="T15" fmla="*/ 29 h 103"/>
                <a:gd name="T16" fmla="*/ 10 w 126"/>
                <a:gd name="T17" fmla="*/ 24 h 103"/>
                <a:gd name="T18" fmla="*/ 19 w 126"/>
                <a:gd name="T19" fmla="*/ 9 h 103"/>
                <a:gd name="T20" fmla="*/ 24 w 126"/>
                <a:gd name="T21" fmla="*/ 0 h 103"/>
                <a:gd name="T22" fmla="*/ 29 w 126"/>
                <a:gd name="T23" fmla="*/ 0 h 103"/>
                <a:gd name="T24" fmla="*/ 3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6" name="Freeform 255"/>
            <p:cNvSpPr>
              <a:spLocks/>
            </p:cNvSpPr>
            <p:nvPr/>
          </p:nvSpPr>
          <p:spPr bwMode="auto">
            <a:xfrm>
              <a:off x="2232" y="1669"/>
              <a:ext cx="119" cy="127"/>
            </a:xfrm>
            <a:custGeom>
              <a:avLst/>
              <a:gdLst>
                <a:gd name="T0" fmla="*/ 119 w 251"/>
                <a:gd name="T1" fmla="*/ 14 h 227"/>
                <a:gd name="T2" fmla="*/ 119 w 251"/>
                <a:gd name="T3" fmla="*/ 24 h 227"/>
                <a:gd name="T4" fmla="*/ 114 w 251"/>
                <a:gd name="T5" fmla="*/ 34 h 227"/>
                <a:gd name="T6" fmla="*/ 95 w 251"/>
                <a:gd name="T7" fmla="*/ 53 h 227"/>
                <a:gd name="T8" fmla="*/ 55 w 251"/>
                <a:gd name="T9" fmla="*/ 92 h 227"/>
                <a:gd name="T10" fmla="*/ 18 w 251"/>
                <a:gd name="T11" fmla="*/ 127 h 227"/>
                <a:gd name="T12" fmla="*/ 9 w 251"/>
                <a:gd name="T13" fmla="*/ 121 h 227"/>
                <a:gd name="T14" fmla="*/ 0 w 251"/>
                <a:gd name="T15" fmla="*/ 117 h 227"/>
                <a:gd name="T16" fmla="*/ 18 w 251"/>
                <a:gd name="T17" fmla="*/ 88 h 227"/>
                <a:gd name="T18" fmla="*/ 46 w 251"/>
                <a:gd name="T19" fmla="*/ 58 h 227"/>
                <a:gd name="T20" fmla="*/ 95 w 251"/>
                <a:gd name="T21" fmla="*/ 4 h 227"/>
                <a:gd name="T22" fmla="*/ 105 w 251"/>
                <a:gd name="T23" fmla="*/ 0 h 227"/>
                <a:gd name="T24" fmla="*/ 110 w 251"/>
                <a:gd name="T25" fmla="*/ 0 h 227"/>
                <a:gd name="T26" fmla="*/ 119 w 251"/>
                <a:gd name="T27" fmla="*/ 14 h 2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1" h="227">
                  <a:moveTo>
                    <a:pt x="251" y="25"/>
                  </a:moveTo>
                  <a:lnTo>
                    <a:pt x="251" y="43"/>
                  </a:lnTo>
                  <a:lnTo>
                    <a:pt x="240" y="60"/>
                  </a:lnTo>
                  <a:lnTo>
                    <a:pt x="201" y="95"/>
                  </a:lnTo>
                  <a:lnTo>
                    <a:pt x="115" y="165"/>
                  </a:lnTo>
                  <a:lnTo>
                    <a:pt x="39" y="227"/>
                  </a:lnTo>
                  <a:lnTo>
                    <a:pt x="18" y="217"/>
                  </a:lnTo>
                  <a:lnTo>
                    <a:pt x="0" y="209"/>
                  </a:lnTo>
                  <a:lnTo>
                    <a:pt x="39" y="157"/>
                  </a:lnTo>
                  <a:lnTo>
                    <a:pt x="96" y="103"/>
                  </a:lnTo>
                  <a:lnTo>
                    <a:pt x="201" y="8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51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7" name="Freeform 256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51 w 116"/>
                <a:gd name="T1" fmla="*/ 20 h 200"/>
                <a:gd name="T2" fmla="*/ 55 w 116"/>
                <a:gd name="T3" fmla="*/ 40 h 200"/>
                <a:gd name="T4" fmla="*/ 55 w 116"/>
                <a:gd name="T5" fmla="*/ 59 h 200"/>
                <a:gd name="T6" fmla="*/ 46 w 116"/>
                <a:gd name="T7" fmla="*/ 64 h 200"/>
                <a:gd name="T8" fmla="*/ 41 w 116"/>
                <a:gd name="T9" fmla="*/ 40 h 200"/>
                <a:gd name="T10" fmla="*/ 32 w 116"/>
                <a:gd name="T11" fmla="*/ 29 h 200"/>
                <a:gd name="T12" fmla="*/ 23 w 116"/>
                <a:gd name="T13" fmla="*/ 24 h 200"/>
                <a:gd name="T14" fmla="*/ 18 w 116"/>
                <a:gd name="T15" fmla="*/ 24 h 200"/>
                <a:gd name="T16" fmla="*/ 14 w 116"/>
                <a:gd name="T17" fmla="*/ 35 h 200"/>
                <a:gd name="T18" fmla="*/ 18 w 116"/>
                <a:gd name="T19" fmla="*/ 55 h 200"/>
                <a:gd name="T20" fmla="*/ 23 w 116"/>
                <a:gd name="T21" fmla="*/ 69 h 200"/>
                <a:gd name="T22" fmla="*/ 41 w 116"/>
                <a:gd name="T23" fmla="*/ 108 h 200"/>
                <a:gd name="T24" fmla="*/ 41 w 116"/>
                <a:gd name="T25" fmla="*/ 113 h 200"/>
                <a:gd name="T26" fmla="*/ 37 w 116"/>
                <a:gd name="T27" fmla="*/ 113 h 200"/>
                <a:gd name="T28" fmla="*/ 18 w 116"/>
                <a:gd name="T29" fmla="*/ 89 h 200"/>
                <a:gd name="T30" fmla="*/ 0 w 116"/>
                <a:gd name="T31" fmla="*/ 55 h 200"/>
                <a:gd name="T32" fmla="*/ 0 w 116"/>
                <a:gd name="T33" fmla="*/ 35 h 200"/>
                <a:gd name="T34" fmla="*/ 0 w 116"/>
                <a:gd name="T35" fmla="*/ 15 h 200"/>
                <a:gd name="T36" fmla="*/ 14 w 116"/>
                <a:gd name="T37" fmla="*/ 0 h 200"/>
                <a:gd name="T38" fmla="*/ 28 w 116"/>
                <a:gd name="T39" fmla="*/ 0 h 200"/>
                <a:gd name="T40" fmla="*/ 41 w 116"/>
                <a:gd name="T41" fmla="*/ 10 h 200"/>
                <a:gd name="T42" fmla="*/ 51 w 116"/>
                <a:gd name="T43" fmla="*/ 20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8" name="Freeform 257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51 w 116"/>
                <a:gd name="T1" fmla="*/ 20 h 200"/>
                <a:gd name="T2" fmla="*/ 55 w 116"/>
                <a:gd name="T3" fmla="*/ 40 h 200"/>
                <a:gd name="T4" fmla="*/ 55 w 116"/>
                <a:gd name="T5" fmla="*/ 59 h 200"/>
                <a:gd name="T6" fmla="*/ 46 w 116"/>
                <a:gd name="T7" fmla="*/ 64 h 200"/>
                <a:gd name="T8" fmla="*/ 41 w 116"/>
                <a:gd name="T9" fmla="*/ 40 h 200"/>
                <a:gd name="T10" fmla="*/ 32 w 116"/>
                <a:gd name="T11" fmla="*/ 29 h 200"/>
                <a:gd name="T12" fmla="*/ 23 w 116"/>
                <a:gd name="T13" fmla="*/ 24 h 200"/>
                <a:gd name="T14" fmla="*/ 18 w 116"/>
                <a:gd name="T15" fmla="*/ 24 h 200"/>
                <a:gd name="T16" fmla="*/ 14 w 116"/>
                <a:gd name="T17" fmla="*/ 35 h 200"/>
                <a:gd name="T18" fmla="*/ 18 w 116"/>
                <a:gd name="T19" fmla="*/ 55 h 200"/>
                <a:gd name="T20" fmla="*/ 23 w 116"/>
                <a:gd name="T21" fmla="*/ 69 h 200"/>
                <a:gd name="T22" fmla="*/ 41 w 116"/>
                <a:gd name="T23" fmla="*/ 108 h 200"/>
                <a:gd name="T24" fmla="*/ 41 w 116"/>
                <a:gd name="T25" fmla="*/ 113 h 200"/>
                <a:gd name="T26" fmla="*/ 37 w 116"/>
                <a:gd name="T27" fmla="*/ 113 h 200"/>
                <a:gd name="T28" fmla="*/ 18 w 116"/>
                <a:gd name="T29" fmla="*/ 89 h 200"/>
                <a:gd name="T30" fmla="*/ 0 w 116"/>
                <a:gd name="T31" fmla="*/ 55 h 200"/>
                <a:gd name="T32" fmla="*/ 0 w 116"/>
                <a:gd name="T33" fmla="*/ 35 h 200"/>
                <a:gd name="T34" fmla="*/ 0 w 116"/>
                <a:gd name="T35" fmla="*/ 15 h 200"/>
                <a:gd name="T36" fmla="*/ 14 w 116"/>
                <a:gd name="T37" fmla="*/ 0 h 200"/>
                <a:gd name="T38" fmla="*/ 28 w 116"/>
                <a:gd name="T39" fmla="*/ 0 h 200"/>
                <a:gd name="T40" fmla="*/ 41 w 116"/>
                <a:gd name="T41" fmla="*/ 10 h 200"/>
                <a:gd name="T42" fmla="*/ 51 w 116"/>
                <a:gd name="T43" fmla="*/ 20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9" name="Freeform 258"/>
            <p:cNvSpPr>
              <a:spLocks/>
            </p:cNvSpPr>
            <p:nvPr/>
          </p:nvSpPr>
          <p:spPr bwMode="auto">
            <a:xfrm>
              <a:off x="2292" y="1737"/>
              <a:ext cx="48" cy="54"/>
            </a:xfrm>
            <a:custGeom>
              <a:avLst/>
              <a:gdLst>
                <a:gd name="T0" fmla="*/ 48 w 105"/>
                <a:gd name="T1" fmla="*/ 5 h 95"/>
                <a:gd name="T2" fmla="*/ 4 w 105"/>
                <a:gd name="T3" fmla="*/ 54 h 95"/>
                <a:gd name="T4" fmla="*/ 0 w 105"/>
                <a:gd name="T5" fmla="*/ 54 h 95"/>
                <a:gd name="T6" fmla="*/ 22 w 105"/>
                <a:gd name="T7" fmla="*/ 24 h 95"/>
                <a:gd name="T8" fmla="*/ 34 w 105"/>
                <a:gd name="T9" fmla="*/ 10 h 95"/>
                <a:gd name="T10" fmla="*/ 48 w 105"/>
                <a:gd name="T11" fmla="*/ 0 h 95"/>
                <a:gd name="T12" fmla="*/ 48 w 105"/>
                <a:gd name="T13" fmla="*/ 5 h 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" h="95">
                  <a:moveTo>
                    <a:pt x="105" y="8"/>
                  </a:moveTo>
                  <a:lnTo>
                    <a:pt x="9" y="95"/>
                  </a:lnTo>
                  <a:lnTo>
                    <a:pt x="0" y="95"/>
                  </a:lnTo>
                  <a:lnTo>
                    <a:pt x="48" y="43"/>
                  </a:lnTo>
                  <a:lnTo>
                    <a:pt x="75" y="17"/>
                  </a:lnTo>
                  <a:lnTo>
                    <a:pt x="105" y="0"/>
                  </a:lnTo>
                  <a:lnTo>
                    <a:pt x="105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0" name="Freeform 259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87 w 182"/>
                <a:gd name="T1" fmla="*/ 48 h 114"/>
                <a:gd name="T2" fmla="*/ 87 w 182"/>
                <a:gd name="T3" fmla="*/ 58 h 114"/>
                <a:gd name="T4" fmla="*/ 83 w 182"/>
                <a:gd name="T5" fmla="*/ 58 h 114"/>
                <a:gd name="T6" fmla="*/ 54 w 182"/>
                <a:gd name="T7" fmla="*/ 34 h 114"/>
                <a:gd name="T8" fmla="*/ 41 w 182"/>
                <a:gd name="T9" fmla="*/ 19 h 114"/>
                <a:gd name="T10" fmla="*/ 37 w 182"/>
                <a:gd name="T11" fmla="*/ 19 h 114"/>
                <a:gd name="T12" fmla="*/ 23 w 182"/>
                <a:gd name="T13" fmla="*/ 24 h 114"/>
                <a:gd name="T14" fmla="*/ 18 w 182"/>
                <a:gd name="T15" fmla="*/ 30 h 114"/>
                <a:gd name="T16" fmla="*/ 23 w 182"/>
                <a:gd name="T17" fmla="*/ 39 h 114"/>
                <a:gd name="T18" fmla="*/ 32 w 182"/>
                <a:gd name="T19" fmla="*/ 44 h 114"/>
                <a:gd name="T20" fmla="*/ 37 w 182"/>
                <a:gd name="T21" fmla="*/ 48 h 114"/>
                <a:gd name="T22" fmla="*/ 32 w 182"/>
                <a:gd name="T23" fmla="*/ 63 h 114"/>
                <a:gd name="T24" fmla="*/ 18 w 182"/>
                <a:gd name="T25" fmla="*/ 58 h 114"/>
                <a:gd name="T26" fmla="*/ 4 w 182"/>
                <a:gd name="T27" fmla="*/ 39 h 114"/>
                <a:gd name="T28" fmla="*/ 0 w 182"/>
                <a:gd name="T29" fmla="*/ 24 h 114"/>
                <a:gd name="T30" fmla="*/ 0 w 182"/>
                <a:gd name="T31" fmla="*/ 15 h 114"/>
                <a:gd name="T32" fmla="*/ 9 w 182"/>
                <a:gd name="T33" fmla="*/ 5 h 114"/>
                <a:gd name="T34" fmla="*/ 18 w 182"/>
                <a:gd name="T35" fmla="*/ 0 h 114"/>
                <a:gd name="T36" fmla="*/ 41 w 182"/>
                <a:gd name="T37" fmla="*/ 0 h 114"/>
                <a:gd name="T38" fmla="*/ 60 w 182"/>
                <a:gd name="T39" fmla="*/ 15 h 114"/>
                <a:gd name="T40" fmla="*/ 78 w 182"/>
                <a:gd name="T41" fmla="*/ 30 h 114"/>
                <a:gd name="T42" fmla="*/ 87 w 182"/>
                <a:gd name="T43" fmla="*/ 48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1" name="Freeform 260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87 w 182"/>
                <a:gd name="T1" fmla="*/ 48 h 114"/>
                <a:gd name="T2" fmla="*/ 87 w 182"/>
                <a:gd name="T3" fmla="*/ 58 h 114"/>
                <a:gd name="T4" fmla="*/ 83 w 182"/>
                <a:gd name="T5" fmla="*/ 58 h 114"/>
                <a:gd name="T6" fmla="*/ 54 w 182"/>
                <a:gd name="T7" fmla="*/ 34 h 114"/>
                <a:gd name="T8" fmla="*/ 41 w 182"/>
                <a:gd name="T9" fmla="*/ 19 h 114"/>
                <a:gd name="T10" fmla="*/ 37 w 182"/>
                <a:gd name="T11" fmla="*/ 19 h 114"/>
                <a:gd name="T12" fmla="*/ 23 w 182"/>
                <a:gd name="T13" fmla="*/ 24 h 114"/>
                <a:gd name="T14" fmla="*/ 18 w 182"/>
                <a:gd name="T15" fmla="*/ 30 h 114"/>
                <a:gd name="T16" fmla="*/ 23 w 182"/>
                <a:gd name="T17" fmla="*/ 39 h 114"/>
                <a:gd name="T18" fmla="*/ 32 w 182"/>
                <a:gd name="T19" fmla="*/ 44 h 114"/>
                <a:gd name="T20" fmla="*/ 37 w 182"/>
                <a:gd name="T21" fmla="*/ 48 h 114"/>
                <a:gd name="T22" fmla="*/ 32 w 182"/>
                <a:gd name="T23" fmla="*/ 63 h 114"/>
                <a:gd name="T24" fmla="*/ 18 w 182"/>
                <a:gd name="T25" fmla="*/ 58 h 114"/>
                <a:gd name="T26" fmla="*/ 4 w 182"/>
                <a:gd name="T27" fmla="*/ 39 h 114"/>
                <a:gd name="T28" fmla="*/ 0 w 182"/>
                <a:gd name="T29" fmla="*/ 24 h 114"/>
                <a:gd name="T30" fmla="*/ 0 w 182"/>
                <a:gd name="T31" fmla="*/ 15 h 114"/>
                <a:gd name="T32" fmla="*/ 9 w 182"/>
                <a:gd name="T33" fmla="*/ 5 h 114"/>
                <a:gd name="T34" fmla="*/ 18 w 182"/>
                <a:gd name="T35" fmla="*/ 0 h 114"/>
                <a:gd name="T36" fmla="*/ 41 w 182"/>
                <a:gd name="T37" fmla="*/ 0 h 114"/>
                <a:gd name="T38" fmla="*/ 60 w 182"/>
                <a:gd name="T39" fmla="*/ 15 h 114"/>
                <a:gd name="T40" fmla="*/ 78 w 182"/>
                <a:gd name="T41" fmla="*/ 30 h 114"/>
                <a:gd name="T42" fmla="*/ 87 w 182"/>
                <a:gd name="T43" fmla="*/ 48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2" name="Freeform 261"/>
            <p:cNvSpPr>
              <a:spLocks/>
            </p:cNvSpPr>
            <p:nvPr/>
          </p:nvSpPr>
          <p:spPr bwMode="auto">
            <a:xfrm>
              <a:off x="2623" y="1743"/>
              <a:ext cx="28" cy="44"/>
            </a:xfrm>
            <a:custGeom>
              <a:avLst/>
              <a:gdLst>
                <a:gd name="T0" fmla="*/ 22 w 60"/>
                <a:gd name="T1" fmla="*/ 44 h 79"/>
                <a:gd name="T2" fmla="*/ 10 w 60"/>
                <a:gd name="T3" fmla="*/ 44 h 79"/>
                <a:gd name="T4" fmla="*/ 0 w 60"/>
                <a:gd name="T5" fmla="*/ 30 h 79"/>
                <a:gd name="T6" fmla="*/ 0 w 60"/>
                <a:gd name="T7" fmla="*/ 0 h 79"/>
                <a:gd name="T8" fmla="*/ 22 w 60"/>
                <a:gd name="T9" fmla="*/ 19 h 79"/>
                <a:gd name="T10" fmla="*/ 28 w 60"/>
                <a:gd name="T11" fmla="*/ 30 h 79"/>
                <a:gd name="T12" fmla="*/ 28 w 60"/>
                <a:gd name="T13" fmla="*/ 39 h 79"/>
                <a:gd name="T14" fmla="*/ 22 w 60"/>
                <a:gd name="T15" fmla="*/ 44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0" h="79">
                  <a:moveTo>
                    <a:pt x="48" y="79"/>
                  </a:moveTo>
                  <a:lnTo>
                    <a:pt x="21" y="79"/>
                  </a:lnTo>
                  <a:lnTo>
                    <a:pt x="0" y="54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60" y="54"/>
                  </a:lnTo>
                  <a:lnTo>
                    <a:pt x="60" y="70"/>
                  </a:lnTo>
                  <a:lnTo>
                    <a:pt x="48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3" name="Freeform 262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64 w 144"/>
                <a:gd name="T1" fmla="*/ 14 h 175"/>
                <a:gd name="T2" fmla="*/ 68 w 144"/>
                <a:gd name="T3" fmla="*/ 19 h 175"/>
                <a:gd name="T4" fmla="*/ 68 w 144"/>
                <a:gd name="T5" fmla="*/ 29 h 175"/>
                <a:gd name="T6" fmla="*/ 64 w 144"/>
                <a:gd name="T7" fmla="*/ 48 h 175"/>
                <a:gd name="T8" fmla="*/ 60 w 144"/>
                <a:gd name="T9" fmla="*/ 58 h 175"/>
                <a:gd name="T10" fmla="*/ 50 w 144"/>
                <a:gd name="T11" fmla="*/ 58 h 175"/>
                <a:gd name="T12" fmla="*/ 45 w 144"/>
                <a:gd name="T13" fmla="*/ 48 h 175"/>
                <a:gd name="T14" fmla="*/ 45 w 144"/>
                <a:gd name="T15" fmla="*/ 33 h 175"/>
                <a:gd name="T16" fmla="*/ 45 w 144"/>
                <a:gd name="T17" fmla="*/ 19 h 175"/>
                <a:gd name="T18" fmla="*/ 41 w 144"/>
                <a:gd name="T19" fmla="*/ 19 h 175"/>
                <a:gd name="T20" fmla="*/ 32 w 144"/>
                <a:gd name="T21" fmla="*/ 19 h 175"/>
                <a:gd name="T22" fmla="*/ 18 w 144"/>
                <a:gd name="T23" fmla="*/ 38 h 175"/>
                <a:gd name="T24" fmla="*/ 18 w 144"/>
                <a:gd name="T25" fmla="*/ 58 h 175"/>
                <a:gd name="T26" fmla="*/ 18 w 144"/>
                <a:gd name="T27" fmla="*/ 96 h 175"/>
                <a:gd name="T28" fmla="*/ 14 w 144"/>
                <a:gd name="T29" fmla="*/ 96 h 175"/>
                <a:gd name="T30" fmla="*/ 9 w 144"/>
                <a:gd name="T31" fmla="*/ 96 h 175"/>
                <a:gd name="T32" fmla="*/ 4 w 144"/>
                <a:gd name="T33" fmla="*/ 72 h 175"/>
                <a:gd name="T34" fmla="*/ 0 w 144"/>
                <a:gd name="T35" fmla="*/ 53 h 175"/>
                <a:gd name="T36" fmla="*/ 4 w 144"/>
                <a:gd name="T37" fmla="*/ 29 h 175"/>
                <a:gd name="T38" fmla="*/ 14 w 144"/>
                <a:gd name="T39" fmla="*/ 14 h 175"/>
                <a:gd name="T40" fmla="*/ 27 w 144"/>
                <a:gd name="T41" fmla="*/ 5 h 175"/>
                <a:gd name="T42" fmla="*/ 32 w 144"/>
                <a:gd name="T43" fmla="*/ 0 h 175"/>
                <a:gd name="T44" fmla="*/ 50 w 144"/>
                <a:gd name="T45" fmla="*/ 5 h 175"/>
                <a:gd name="T46" fmla="*/ 64 w 144"/>
                <a:gd name="T47" fmla="*/ 14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4" name="Freeform 263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64 w 144"/>
                <a:gd name="T1" fmla="*/ 14 h 175"/>
                <a:gd name="T2" fmla="*/ 68 w 144"/>
                <a:gd name="T3" fmla="*/ 19 h 175"/>
                <a:gd name="T4" fmla="*/ 68 w 144"/>
                <a:gd name="T5" fmla="*/ 29 h 175"/>
                <a:gd name="T6" fmla="*/ 64 w 144"/>
                <a:gd name="T7" fmla="*/ 48 h 175"/>
                <a:gd name="T8" fmla="*/ 60 w 144"/>
                <a:gd name="T9" fmla="*/ 58 h 175"/>
                <a:gd name="T10" fmla="*/ 50 w 144"/>
                <a:gd name="T11" fmla="*/ 58 h 175"/>
                <a:gd name="T12" fmla="*/ 45 w 144"/>
                <a:gd name="T13" fmla="*/ 48 h 175"/>
                <a:gd name="T14" fmla="*/ 45 w 144"/>
                <a:gd name="T15" fmla="*/ 33 h 175"/>
                <a:gd name="T16" fmla="*/ 45 w 144"/>
                <a:gd name="T17" fmla="*/ 19 h 175"/>
                <a:gd name="T18" fmla="*/ 41 w 144"/>
                <a:gd name="T19" fmla="*/ 19 h 175"/>
                <a:gd name="T20" fmla="*/ 32 w 144"/>
                <a:gd name="T21" fmla="*/ 19 h 175"/>
                <a:gd name="T22" fmla="*/ 18 w 144"/>
                <a:gd name="T23" fmla="*/ 38 h 175"/>
                <a:gd name="T24" fmla="*/ 18 w 144"/>
                <a:gd name="T25" fmla="*/ 58 h 175"/>
                <a:gd name="T26" fmla="*/ 18 w 144"/>
                <a:gd name="T27" fmla="*/ 96 h 175"/>
                <a:gd name="T28" fmla="*/ 14 w 144"/>
                <a:gd name="T29" fmla="*/ 96 h 175"/>
                <a:gd name="T30" fmla="*/ 9 w 144"/>
                <a:gd name="T31" fmla="*/ 96 h 175"/>
                <a:gd name="T32" fmla="*/ 4 w 144"/>
                <a:gd name="T33" fmla="*/ 72 h 175"/>
                <a:gd name="T34" fmla="*/ 0 w 144"/>
                <a:gd name="T35" fmla="*/ 53 h 175"/>
                <a:gd name="T36" fmla="*/ 4 w 144"/>
                <a:gd name="T37" fmla="*/ 29 h 175"/>
                <a:gd name="T38" fmla="*/ 14 w 144"/>
                <a:gd name="T39" fmla="*/ 14 h 175"/>
                <a:gd name="T40" fmla="*/ 27 w 144"/>
                <a:gd name="T41" fmla="*/ 5 h 175"/>
                <a:gd name="T42" fmla="*/ 32 w 144"/>
                <a:gd name="T43" fmla="*/ 0 h 175"/>
                <a:gd name="T44" fmla="*/ 50 w 144"/>
                <a:gd name="T45" fmla="*/ 5 h 175"/>
                <a:gd name="T46" fmla="*/ 64 w 144"/>
                <a:gd name="T47" fmla="*/ 14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5" name="Freeform 264"/>
            <p:cNvSpPr>
              <a:spLocks/>
            </p:cNvSpPr>
            <p:nvPr/>
          </p:nvSpPr>
          <p:spPr bwMode="auto">
            <a:xfrm>
              <a:off x="2317" y="1753"/>
              <a:ext cx="406" cy="441"/>
            </a:xfrm>
            <a:custGeom>
              <a:avLst/>
              <a:gdLst>
                <a:gd name="T0" fmla="*/ 402 w 859"/>
                <a:gd name="T1" fmla="*/ 28 h 793"/>
                <a:gd name="T2" fmla="*/ 379 w 859"/>
                <a:gd name="T3" fmla="*/ 28 h 793"/>
                <a:gd name="T4" fmla="*/ 361 w 859"/>
                <a:gd name="T5" fmla="*/ 48 h 793"/>
                <a:gd name="T6" fmla="*/ 346 w 859"/>
                <a:gd name="T7" fmla="*/ 140 h 793"/>
                <a:gd name="T8" fmla="*/ 283 w 859"/>
                <a:gd name="T9" fmla="*/ 203 h 793"/>
                <a:gd name="T10" fmla="*/ 201 w 859"/>
                <a:gd name="T11" fmla="*/ 194 h 793"/>
                <a:gd name="T12" fmla="*/ 109 w 859"/>
                <a:gd name="T13" fmla="*/ 121 h 793"/>
                <a:gd name="T14" fmla="*/ 187 w 859"/>
                <a:gd name="T15" fmla="*/ 247 h 793"/>
                <a:gd name="T16" fmla="*/ 191 w 859"/>
                <a:gd name="T17" fmla="*/ 315 h 793"/>
                <a:gd name="T18" fmla="*/ 146 w 859"/>
                <a:gd name="T19" fmla="*/ 368 h 793"/>
                <a:gd name="T20" fmla="*/ 78 w 859"/>
                <a:gd name="T21" fmla="*/ 383 h 793"/>
                <a:gd name="T22" fmla="*/ 14 w 859"/>
                <a:gd name="T23" fmla="*/ 408 h 793"/>
                <a:gd name="T24" fmla="*/ 32 w 859"/>
                <a:gd name="T25" fmla="*/ 417 h 793"/>
                <a:gd name="T26" fmla="*/ 36 w 859"/>
                <a:gd name="T27" fmla="*/ 427 h 793"/>
                <a:gd name="T28" fmla="*/ 4 w 859"/>
                <a:gd name="T29" fmla="*/ 441 h 793"/>
                <a:gd name="T30" fmla="*/ 0 w 859"/>
                <a:gd name="T31" fmla="*/ 408 h 793"/>
                <a:gd name="T32" fmla="*/ 45 w 859"/>
                <a:gd name="T33" fmla="*/ 373 h 793"/>
                <a:gd name="T34" fmla="*/ 64 w 859"/>
                <a:gd name="T35" fmla="*/ 354 h 793"/>
                <a:gd name="T36" fmla="*/ 36 w 859"/>
                <a:gd name="T37" fmla="*/ 315 h 793"/>
                <a:gd name="T38" fmla="*/ 55 w 859"/>
                <a:gd name="T39" fmla="*/ 266 h 793"/>
                <a:gd name="T40" fmla="*/ 114 w 859"/>
                <a:gd name="T41" fmla="*/ 261 h 793"/>
                <a:gd name="T42" fmla="*/ 123 w 859"/>
                <a:gd name="T43" fmla="*/ 286 h 793"/>
                <a:gd name="T44" fmla="*/ 92 w 859"/>
                <a:gd name="T45" fmla="*/ 286 h 793"/>
                <a:gd name="T46" fmla="*/ 82 w 859"/>
                <a:gd name="T47" fmla="*/ 315 h 793"/>
                <a:gd name="T48" fmla="*/ 128 w 859"/>
                <a:gd name="T49" fmla="*/ 334 h 793"/>
                <a:gd name="T50" fmla="*/ 168 w 859"/>
                <a:gd name="T51" fmla="*/ 286 h 793"/>
                <a:gd name="T52" fmla="*/ 150 w 859"/>
                <a:gd name="T53" fmla="*/ 203 h 793"/>
                <a:gd name="T54" fmla="*/ 128 w 859"/>
                <a:gd name="T55" fmla="*/ 179 h 793"/>
                <a:gd name="T56" fmla="*/ 150 w 859"/>
                <a:gd name="T57" fmla="*/ 242 h 793"/>
                <a:gd name="T58" fmla="*/ 137 w 859"/>
                <a:gd name="T59" fmla="*/ 232 h 793"/>
                <a:gd name="T60" fmla="*/ 92 w 859"/>
                <a:gd name="T61" fmla="*/ 145 h 793"/>
                <a:gd name="T62" fmla="*/ 32 w 859"/>
                <a:gd name="T63" fmla="*/ 14 h 793"/>
                <a:gd name="T64" fmla="*/ 182 w 859"/>
                <a:gd name="T65" fmla="*/ 140 h 793"/>
                <a:gd name="T66" fmla="*/ 233 w 859"/>
                <a:gd name="T67" fmla="*/ 160 h 793"/>
                <a:gd name="T68" fmla="*/ 155 w 859"/>
                <a:gd name="T69" fmla="*/ 145 h 793"/>
                <a:gd name="T70" fmla="*/ 209 w 859"/>
                <a:gd name="T71" fmla="*/ 179 h 793"/>
                <a:gd name="T72" fmla="*/ 283 w 859"/>
                <a:gd name="T73" fmla="*/ 170 h 793"/>
                <a:gd name="T74" fmla="*/ 305 w 859"/>
                <a:gd name="T75" fmla="*/ 116 h 793"/>
                <a:gd name="T76" fmla="*/ 265 w 859"/>
                <a:gd name="T77" fmla="*/ 92 h 793"/>
                <a:gd name="T78" fmla="*/ 251 w 859"/>
                <a:gd name="T79" fmla="*/ 131 h 793"/>
                <a:gd name="T80" fmla="*/ 233 w 859"/>
                <a:gd name="T81" fmla="*/ 111 h 793"/>
                <a:gd name="T82" fmla="*/ 246 w 859"/>
                <a:gd name="T83" fmla="*/ 53 h 793"/>
                <a:gd name="T84" fmla="*/ 310 w 859"/>
                <a:gd name="T85" fmla="*/ 48 h 793"/>
                <a:gd name="T86" fmla="*/ 334 w 859"/>
                <a:gd name="T87" fmla="*/ 81 h 793"/>
                <a:gd name="T88" fmla="*/ 346 w 859"/>
                <a:gd name="T89" fmla="*/ 81 h 793"/>
                <a:gd name="T90" fmla="*/ 342 w 859"/>
                <a:gd name="T91" fmla="*/ 38 h 793"/>
                <a:gd name="T92" fmla="*/ 374 w 859"/>
                <a:gd name="T93" fmla="*/ 0 h 79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859" h="793">
                  <a:moveTo>
                    <a:pt x="850" y="25"/>
                  </a:moveTo>
                  <a:lnTo>
                    <a:pt x="859" y="43"/>
                  </a:lnTo>
                  <a:lnTo>
                    <a:pt x="850" y="51"/>
                  </a:lnTo>
                  <a:lnTo>
                    <a:pt x="829" y="68"/>
                  </a:lnTo>
                  <a:lnTo>
                    <a:pt x="811" y="68"/>
                  </a:lnTo>
                  <a:lnTo>
                    <a:pt x="802" y="51"/>
                  </a:lnTo>
                  <a:lnTo>
                    <a:pt x="802" y="35"/>
                  </a:lnTo>
                  <a:lnTo>
                    <a:pt x="772" y="60"/>
                  </a:lnTo>
                  <a:lnTo>
                    <a:pt x="763" y="86"/>
                  </a:lnTo>
                  <a:lnTo>
                    <a:pt x="754" y="146"/>
                  </a:lnTo>
                  <a:lnTo>
                    <a:pt x="754" y="200"/>
                  </a:lnTo>
                  <a:lnTo>
                    <a:pt x="733" y="252"/>
                  </a:lnTo>
                  <a:lnTo>
                    <a:pt x="706" y="305"/>
                  </a:lnTo>
                  <a:lnTo>
                    <a:pt x="656" y="338"/>
                  </a:lnTo>
                  <a:lnTo>
                    <a:pt x="598" y="365"/>
                  </a:lnTo>
                  <a:lnTo>
                    <a:pt x="550" y="365"/>
                  </a:lnTo>
                  <a:lnTo>
                    <a:pt x="482" y="365"/>
                  </a:lnTo>
                  <a:lnTo>
                    <a:pt x="425" y="349"/>
                  </a:lnTo>
                  <a:lnTo>
                    <a:pt x="329" y="287"/>
                  </a:lnTo>
                  <a:lnTo>
                    <a:pt x="242" y="217"/>
                  </a:lnTo>
                  <a:lnTo>
                    <a:pt x="231" y="217"/>
                  </a:lnTo>
                  <a:lnTo>
                    <a:pt x="222" y="227"/>
                  </a:lnTo>
                  <a:lnTo>
                    <a:pt x="347" y="365"/>
                  </a:lnTo>
                  <a:lnTo>
                    <a:pt x="395" y="444"/>
                  </a:lnTo>
                  <a:lnTo>
                    <a:pt x="404" y="479"/>
                  </a:lnTo>
                  <a:lnTo>
                    <a:pt x="404" y="522"/>
                  </a:lnTo>
                  <a:lnTo>
                    <a:pt x="404" y="566"/>
                  </a:lnTo>
                  <a:lnTo>
                    <a:pt x="386" y="609"/>
                  </a:lnTo>
                  <a:lnTo>
                    <a:pt x="356" y="636"/>
                  </a:lnTo>
                  <a:lnTo>
                    <a:pt x="308" y="662"/>
                  </a:lnTo>
                  <a:lnTo>
                    <a:pt x="281" y="679"/>
                  </a:lnTo>
                  <a:lnTo>
                    <a:pt x="242" y="689"/>
                  </a:lnTo>
                  <a:lnTo>
                    <a:pt x="164" y="689"/>
                  </a:lnTo>
                  <a:lnTo>
                    <a:pt x="87" y="697"/>
                  </a:lnTo>
                  <a:lnTo>
                    <a:pt x="57" y="714"/>
                  </a:lnTo>
                  <a:lnTo>
                    <a:pt x="29" y="733"/>
                  </a:lnTo>
                  <a:lnTo>
                    <a:pt x="39" y="749"/>
                  </a:lnTo>
                  <a:lnTo>
                    <a:pt x="48" y="749"/>
                  </a:lnTo>
                  <a:lnTo>
                    <a:pt x="68" y="749"/>
                  </a:lnTo>
                  <a:lnTo>
                    <a:pt x="68" y="741"/>
                  </a:lnTo>
                  <a:lnTo>
                    <a:pt x="87" y="749"/>
                  </a:lnTo>
                  <a:lnTo>
                    <a:pt x="77" y="768"/>
                  </a:lnTo>
                  <a:lnTo>
                    <a:pt x="57" y="793"/>
                  </a:lnTo>
                  <a:lnTo>
                    <a:pt x="18" y="793"/>
                  </a:lnTo>
                  <a:lnTo>
                    <a:pt x="9" y="793"/>
                  </a:lnTo>
                  <a:lnTo>
                    <a:pt x="0" y="776"/>
                  </a:lnTo>
                  <a:lnTo>
                    <a:pt x="0" y="749"/>
                  </a:lnTo>
                  <a:lnTo>
                    <a:pt x="0" y="733"/>
                  </a:lnTo>
                  <a:lnTo>
                    <a:pt x="29" y="689"/>
                  </a:lnTo>
                  <a:lnTo>
                    <a:pt x="57" y="671"/>
                  </a:lnTo>
                  <a:lnTo>
                    <a:pt x="96" y="671"/>
                  </a:lnTo>
                  <a:lnTo>
                    <a:pt x="164" y="654"/>
                  </a:lnTo>
                  <a:lnTo>
                    <a:pt x="155" y="636"/>
                  </a:lnTo>
                  <a:lnTo>
                    <a:pt x="135" y="636"/>
                  </a:lnTo>
                  <a:lnTo>
                    <a:pt x="105" y="619"/>
                  </a:lnTo>
                  <a:lnTo>
                    <a:pt x="87" y="592"/>
                  </a:lnTo>
                  <a:lnTo>
                    <a:pt x="77" y="566"/>
                  </a:lnTo>
                  <a:lnTo>
                    <a:pt x="77" y="531"/>
                  </a:lnTo>
                  <a:lnTo>
                    <a:pt x="87" y="514"/>
                  </a:lnTo>
                  <a:lnTo>
                    <a:pt x="116" y="479"/>
                  </a:lnTo>
                  <a:lnTo>
                    <a:pt x="155" y="452"/>
                  </a:lnTo>
                  <a:lnTo>
                    <a:pt x="203" y="462"/>
                  </a:lnTo>
                  <a:lnTo>
                    <a:pt x="242" y="470"/>
                  </a:lnTo>
                  <a:lnTo>
                    <a:pt x="260" y="497"/>
                  </a:lnTo>
                  <a:lnTo>
                    <a:pt x="260" y="505"/>
                  </a:lnTo>
                  <a:lnTo>
                    <a:pt x="260" y="514"/>
                  </a:lnTo>
                  <a:lnTo>
                    <a:pt x="231" y="505"/>
                  </a:lnTo>
                  <a:lnTo>
                    <a:pt x="212" y="505"/>
                  </a:lnTo>
                  <a:lnTo>
                    <a:pt x="194" y="514"/>
                  </a:lnTo>
                  <a:lnTo>
                    <a:pt x="174" y="531"/>
                  </a:lnTo>
                  <a:lnTo>
                    <a:pt x="174" y="549"/>
                  </a:lnTo>
                  <a:lnTo>
                    <a:pt x="174" y="566"/>
                  </a:lnTo>
                  <a:lnTo>
                    <a:pt x="222" y="601"/>
                  </a:lnTo>
                  <a:lnTo>
                    <a:pt x="242" y="609"/>
                  </a:lnTo>
                  <a:lnTo>
                    <a:pt x="270" y="601"/>
                  </a:lnTo>
                  <a:lnTo>
                    <a:pt x="308" y="592"/>
                  </a:lnTo>
                  <a:lnTo>
                    <a:pt x="329" y="576"/>
                  </a:lnTo>
                  <a:lnTo>
                    <a:pt x="356" y="514"/>
                  </a:lnTo>
                  <a:lnTo>
                    <a:pt x="356" y="462"/>
                  </a:lnTo>
                  <a:lnTo>
                    <a:pt x="347" y="409"/>
                  </a:lnTo>
                  <a:lnTo>
                    <a:pt x="318" y="365"/>
                  </a:lnTo>
                  <a:lnTo>
                    <a:pt x="290" y="322"/>
                  </a:lnTo>
                  <a:lnTo>
                    <a:pt x="270" y="313"/>
                  </a:lnTo>
                  <a:lnTo>
                    <a:pt x="270" y="322"/>
                  </a:lnTo>
                  <a:lnTo>
                    <a:pt x="281" y="357"/>
                  </a:lnTo>
                  <a:lnTo>
                    <a:pt x="299" y="400"/>
                  </a:lnTo>
                  <a:lnTo>
                    <a:pt x="318" y="435"/>
                  </a:lnTo>
                  <a:lnTo>
                    <a:pt x="318" y="479"/>
                  </a:lnTo>
                  <a:lnTo>
                    <a:pt x="308" y="514"/>
                  </a:lnTo>
                  <a:lnTo>
                    <a:pt x="290" y="417"/>
                  </a:lnTo>
                  <a:lnTo>
                    <a:pt x="270" y="374"/>
                  </a:lnTo>
                  <a:lnTo>
                    <a:pt x="242" y="330"/>
                  </a:lnTo>
                  <a:lnTo>
                    <a:pt x="194" y="260"/>
                  </a:lnTo>
                  <a:lnTo>
                    <a:pt x="135" y="200"/>
                  </a:lnTo>
                  <a:lnTo>
                    <a:pt x="9" y="95"/>
                  </a:lnTo>
                  <a:lnTo>
                    <a:pt x="68" y="25"/>
                  </a:lnTo>
                  <a:lnTo>
                    <a:pt x="242" y="173"/>
                  </a:lnTo>
                  <a:lnTo>
                    <a:pt x="338" y="227"/>
                  </a:lnTo>
                  <a:lnTo>
                    <a:pt x="386" y="252"/>
                  </a:lnTo>
                  <a:lnTo>
                    <a:pt x="443" y="278"/>
                  </a:lnTo>
                  <a:lnTo>
                    <a:pt x="530" y="287"/>
                  </a:lnTo>
                  <a:lnTo>
                    <a:pt x="493" y="287"/>
                  </a:lnTo>
                  <a:lnTo>
                    <a:pt x="443" y="287"/>
                  </a:lnTo>
                  <a:lnTo>
                    <a:pt x="347" y="252"/>
                  </a:lnTo>
                  <a:lnTo>
                    <a:pt x="329" y="260"/>
                  </a:lnTo>
                  <a:lnTo>
                    <a:pt x="356" y="287"/>
                  </a:lnTo>
                  <a:lnTo>
                    <a:pt x="395" y="305"/>
                  </a:lnTo>
                  <a:lnTo>
                    <a:pt x="443" y="322"/>
                  </a:lnTo>
                  <a:lnTo>
                    <a:pt x="493" y="330"/>
                  </a:lnTo>
                  <a:lnTo>
                    <a:pt x="550" y="322"/>
                  </a:lnTo>
                  <a:lnTo>
                    <a:pt x="598" y="305"/>
                  </a:lnTo>
                  <a:lnTo>
                    <a:pt x="637" y="270"/>
                  </a:lnTo>
                  <a:lnTo>
                    <a:pt x="646" y="243"/>
                  </a:lnTo>
                  <a:lnTo>
                    <a:pt x="646" y="208"/>
                  </a:lnTo>
                  <a:lnTo>
                    <a:pt x="628" y="182"/>
                  </a:lnTo>
                  <a:lnTo>
                    <a:pt x="608" y="165"/>
                  </a:lnTo>
                  <a:lnTo>
                    <a:pt x="560" y="165"/>
                  </a:lnTo>
                  <a:lnTo>
                    <a:pt x="550" y="182"/>
                  </a:lnTo>
                  <a:lnTo>
                    <a:pt x="530" y="200"/>
                  </a:lnTo>
                  <a:lnTo>
                    <a:pt x="530" y="235"/>
                  </a:lnTo>
                  <a:lnTo>
                    <a:pt x="512" y="235"/>
                  </a:lnTo>
                  <a:lnTo>
                    <a:pt x="502" y="227"/>
                  </a:lnTo>
                  <a:lnTo>
                    <a:pt x="493" y="200"/>
                  </a:lnTo>
                  <a:lnTo>
                    <a:pt x="493" y="157"/>
                  </a:lnTo>
                  <a:lnTo>
                    <a:pt x="493" y="121"/>
                  </a:lnTo>
                  <a:lnTo>
                    <a:pt x="521" y="95"/>
                  </a:lnTo>
                  <a:lnTo>
                    <a:pt x="550" y="78"/>
                  </a:lnTo>
                  <a:lnTo>
                    <a:pt x="608" y="68"/>
                  </a:lnTo>
                  <a:lnTo>
                    <a:pt x="656" y="86"/>
                  </a:lnTo>
                  <a:lnTo>
                    <a:pt x="694" y="113"/>
                  </a:lnTo>
                  <a:lnTo>
                    <a:pt x="706" y="130"/>
                  </a:lnTo>
                  <a:lnTo>
                    <a:pt x="706" y="146"/>
                  </a:lnTo>
                  <a:lnTo>
                    <a:pt x="715" y="165"/>
                  </a:lnTo>
                  <a:lnTo>
                    <a:pt x="733" y="165"/>
                  </a:lnTo>
                  <a:lnTo>
                    <a:pt x="733" y="146"/>
                  </a:lnTo>
                  <a:lnTo>
                    <a:pt x="733" y="121"/>
                  </a:lnTo>
                  <a:lnTo>
                    <a:pt x="724" y="95"/>
                  </a:lnTo>
                  <a:lnTo>
                    <a:pt x="724" y="68"/>
                  </a:lnTo>
                  <a:lnTo>
                    <a:pt x="754" y="25"/>
                  </a:lnTo>
                  <a:lnTo>
                    <a:pt x="763" y="8"/>
                  </a:lnTo>
                  <a:lnTo>
                    <a:pt x="792" y="0"/>
                  </a:lnTo>
                  <a:lnTo>
                    <a:pt x="829" y="8"/>
                  </a:lnTo>
                  <a:lnTo>
                    <a:pt x="850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6" name="Freeform 265"/>
            <p:cNvSpPr>
              <a:spLocks/>
            </p:cNvSpPr>
            <p:nvPr/>
          </p:nvSpPr>
          <p:spPr bwMode="auto">
            <a:xfrm>
              <a:off x="2145" y="1791"/>
              <a:ext cx="4" cy="5"/>
            </a:xfrm>
            <a:custGeom>
              <a:avLst/>
              <a:gdLst>
                <a:gd name="T0" fmla="*/ 4 w 11"/>
                <a:gd name="T1" fmla="*/ 0 h 10"/>
                <a:gd name="T2" fmla="*/ 4 w 11"/>
                <a:gd name="T3" fmla="*/ 0 h 10"/>
                <a:gd name="T4" fmla="*/ 0 w 11"/>
                <a:gd name="T5" fmla="*/ 5 h 10"/>
                <a:gd name="T6" fmla="*/ 0 w 11"/>
                <a:gd name="T7" fmla="*/ 5 h 10"/>
                <a:gd name="T8" fmla="*/ 0 w 11"/>
                <a:gd name="T9" fmla="*/ 0 h 10"/>
                <a:gd name="T10" fmla="*/ 4 w 11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7" name="Freeform 266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81 w 174"/>
                <a:gd name="T1" fmla="*/ 14 h 105"/>
                <a:gd name="T2" fmla="*/ 54 w 174"/>
                <a:gd name="T3" fmla="*/ 19 h 105"/>
                <a:gd name="T4" fmla="*/ 17 w 174"/>
                <a:gd name="T5" fmla="*/ 57 h 105"/>
                <a:gd name="T6" fmla="*/ 9 w 174"/>
                <a:gd name="T7" fmla="*/ 53 h 105"/>
                <a:gd name="T8" fmla="*/ 0 w 174"/>
                <a:gd name="T9" fmla="*/ 42 h 105"/>
                <a:gd name="T10" fmla="*/ 9 w 174"/>
                <a:gd name="T11" fmla="*/ 23 h 105"/>
                <a:gd name="T12" fmla="*/ 17 w 174"/>
                <a:gd name="T13" fmla="*/ 4 h 105"/>
                <a:gd name="T14" fmla="*/ 35 w 174"/>
                <a:gd name="T15" fmla="*/ 0 h 105"/>
                <a:gd name="T16" fmla="*/ 45 w 174"/>
                <a:gd name="T17" fmla="*/ 0 h 105"/>
                <a:gd name="T18" fmla="*/ 72 w 174"/>
                <a:gd name="T19" fmla="*/ 0 h 105"/>
                <a:gd name="T20" fmla="*/ 81 w 174"/>
                <a:gd name="T21" fmla="*/ 14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8" name="Freeform 267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81 w 174"/>
                <a:gd name="T1" fmla="*/ 14 h 105"/>
                <a:gd name="T2" fmla="*/ 54 w 174"/>
                <a:gd name="T3" fmla="*/ 19 h 105"/>
                <a:gd name="T4" fmla="*/ 17 w 174"/>
                <a:gd name="T5" fmla="*/ 57 h 105"/>
                <a:gd name="T6" fmla="*/ 9 w 174"/>
                <a:gd name="T7" fmla="*/ 53 h 105"/>
                <a:gd name="T8" fmla="*/ 0 w 174"/>
                <a:gd name="T9" fmla="*/ 42 h 105"/>
                <a:gd name="T10" fmla="*/ 9 w 174"/>
                <a:gd name="T11" fmla="*/ 23 h 105"/>
                <a:gd name="T12" fmla="*/ 17 w 174"/>
                <a:gd name="T13" fmla="*/ 4 h 105"/>
                <a:gd name="T14" fmla="*/ 35 w 174"/>
                <a:gd name="T15" fmla="*/ 0 h 105"/>
                <a:gd name="T16" fmla="*/ 45 w 174"/>
                <a:gd name="T17" fmla="*/ 0 h 105"/>
                <a:gd name="T18" fmla="*/ 72 w 174"/>
                <a:gd name="T19" fmla="*/ 0 h 105"/>
                <a:gd name="T20" fmla="*/ 81 w 174"/>
                <a:gd name="T21" fmla="*/ 14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9" name="Freeform 268"/>
            <p:cNvSpPr>
              <a:spLocks/>
            </p:cNvSpPr>
            <p:nvPr/>
          </p:nvSpPr>
          <p:spPr bwMode="auto">
            <a:xfrm>
              <a:off x="2467" y="1821"/>
              <a:ext cx="15" cy="38"/>
            </a:xfrm>
            <a:custGeom>
              <a:avLst/>
              <a:gdLst>
                <a:gd name="T0" fmla="*/ 15 w 29"/>
                <a:gd name="T1" fmla="*/ 38 h 71"/>
                <a:gd name="T2" fmla="*/ 10 w 29"/>
                <a:gd name="T3" fmla="*/ 38 h 71"/>
                <a:gd name="T4" fmla="*/ 0 w 29"/>
                <a:gd name="T5" fmla="*/ 33 h 71"/>
                <a:gd name="T6" fmla="*/ 0 w 29"/>
                <a:gd name="T7" fmla="*/ 24 h 71"/>
                <a:gd name="T8" fmla="*/ 6 w 29"/>
                <a:gd name="T9" fmla="*/ 9 h 71"/>
                <a:gd name="T10" fmla="*/ 15 w 29"/>
                <a:gd name="T11" fmla="*/ 0 h 71"/>
                <a:gd name="T12" fmla="*/ 15 w 29"/>
                <a:gd name="T13" fmla="*/ 38 h 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" h="71">
                  <a:moveTo>
                    <a:pt x="29" y="71"/>
                  </a:moveTo>
                  <a:lnTo>
                    <a:pt x="20" y="71"/>
                  </a:lnTo>
                  <a:lnTo>
                    <a:pt x="0" y="61"/>
                  </a:lnTo>
                  <a:lnTo>
                    <a:pt x="0" y="44"/>
                  </a:lnTo>
                  <a:lnTo>
                    <a:pt x="11" y="17"/>
                  </a:lnTo>
                  <a:lnTo>
                    <a:pt x="29" y="0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0" name="Freeform 269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83 w 174"/>
                <a:gd name="T1" fmla="*/ 15 h 87"/>
                <a:gd name="T2" fmla="*/ 83 w 174"/>
                <a:gd name="T3" fmla="*/ 24 h 87"/>
                <a:gd name="T4" fmla="*/ 83 w 174"/>
                <a:gd name="T5" fmla="*/ 34 h 87"/>
                <a:gd name="T6" fmla="*/ 70 w 174"/>
                <a:gd name="T7" fmla="*/ 48 h 87"/>
                <a:gd name="T8" fmla="*/ 60 w 174"/>
                <a:gd name="T9" fmla="*/ 48 h 87"/>
                <a:gd name="T10" fmla="*/ 52 w 174"/>
                <a:gd name="T11" fmla="*/ 48 h 87"/>
                <a:gd name="T12" fmla="*/ 47 w 174"/>
                <a:gd name="T13" fmla="*/ 48 h 87"/>
                <a:gd name="T14" fmla="*/ 52 w 174"/>
                <a:gd name="T15" fmla="*/ 43 h 87"/>
                <a:gd name="T16" fmla="*/ 60 w 174"/>
                <a:gd name="T17" fmla="*/ 34 h 87"/>
                <a:gd name="T18" fmla="*/ 64 w 174"/>
                <a:gd name="T19" fmla="*/ 29 h 87"/>
                <a:gd name="T20" fmla="*/ 64 w 174"/>
                <a:gd name="T21" fmla="*/ 19 h 87"/>
                <a:gd name="T22" fmla="*/ 47 w 174"/>
                <a:gd name="T23" fmla="*/ 19 h 87"/>
                <a:gd name="T24" fmla="*/ 33 w 174"/>
                <a:gd name="T25" fmla="*/ 24 h 87"/>
                <a:gd name="T26" fmla="*/ 10 w 174"/>
                <a:gd name="T27" fmla="*/ 48 h 87"/>
                <a:gd name="T28" fmla="*/ 0 w 174"/>
                <a:gd name="T29" fmla="*/ 48 h 87"/>
                <a:gd name="T30" fmla="*/ 0 w 174"/>
                <a:gd name="T31" fmla="*/ 43 h 87"/>
                <a:gd name="T32" fmla="*/ 10 w 174"/>
                <a:gd name="T33" fmla="*/ 24 h 87"/>
                <a:gd name="T34" fmla="*/ 19 w 174"/>
                <a:gd name="T35" fmla="*/ 15 h 87"/>
                <a:gd name="T36" fmla="*/ 33 w 174"/>
                <a:gd name="T37" fmla="*/ 4 h 87"/>
                <a:gd name="T38" fmla="*/ 47 w 174"/>
                <a:gd name="T39" fmla="*/ 0 h 87"/>
                <a:gd name="T40" fmla="*/ 70 w 174"/>
                <a:gd name="T41" fmla="*/ 0 h 87"/>
                <a:gd name="T42" fmla="*/ 83 w 174"/>
                <a:gd name="T43" fmla="*/ 15 h 8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1" name="Freeform 270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83 w 174"/>
                <a:gd name="T1" fmla="*/ 15 h 87"/>
                <a:gd name="T2" fmla="*/ 83 w 174"/>
                <a:gd name="T3" fmla="*/ 24 h 87"/>
                <a:gd name="T4" fmla="*/ 83 w 174"/>
                <a:gd name="T5" fmla="*/ 34 h 87"/>
                <a:gd name="T6" fmla="*/ 70 w 174"/>
                <a:gd name="T7" fmla="*/ 48 h 87"/>
                <a:gd name="T8" fmla="*/ 60 w 174"/>
                <a:gd name="T9" fmla="*/ 48 h 87"/>
                <a:gd name="T10" fmla="*/ 52 w 174"/>
                <a:gd name="T11" fmla="*/ 48 h 87"/>
                <a:gd name="T12" fmla="*/ 47 w 174"/>
                <a:gd name="T13" fmla="*/ 48 h 87"/>
                <a:gd name="T14" fmla="*/ 52 w 174"/>
                <a:gd name="T15" fmla="*/ 43 h 87"/>
                <a:gd name="T16" fmla="*/ 60 w 174"/>
                <a:gd name="T17" fmla="*/ 34 h 87"/>
                <a:gd name="T18" fmla="*/ 64 w 174"/>
                <a:gd name="T19" fmla="*/ 29 h 87"/>
                <a:gd name="T20" fmla="*/ 64 w 174"/>
                <a:gd name="T21" fmla="*/ 19 h 87"/>
                <a:gd name="T22" fmla="*/ 47 w 174"/>
                <a:gd name="T23" fmla="*/ 19 h 87"/>
                <a:gd name="T24" fmla="*/ 33 w 174"/>
                <a:gd name="T25" fmla="*/ 24 h 87"/>
                <a:gd name="T26" fmla="*/ 10 w 174"/>
                <a:gd name="T27" fmla="*/ 48 h 87"/>
                <a:gd name="T28" fmla="*/ 0 w 174"/>
                <a:gd name="T29" fmla="*/ 48 h 87"/>
                <a:gd name="T30" fmla="*/ 0 w 174"/>
                <a:gd name="T31" fmla="*/ 48 h 87"/>
                <a:gd name="T32" fmla="*/ 0 w 174"/>
                <a:gd name="T33" fmla="*/ 43 h 87"/>
                <a:gd name="T34" fmla="*/ 10 w 174"/>
                <a:gd name="T35" fmla="*/ 24 h 87"/>
                <a:gd name="T36" fmla="*/ 19 w 174"/>
                <a:gd name="T37" fmla="*/ 15 h 87"/>
                <a:gd name="T38" fmla="*/ 33 w 174"/>
                <a:gd name="T39" fmla="*/ 4 h 87"/>
                <a:gd name="T40" fmla="*/ 47 w 174"/>
                <a:gd name="T41" fmla="*/ 0 h 87"/>
                <a:gd name="T42" fmla="*/ 70 w 174"/>
                <a:gd name="T43" fmla="*/ 0 h 87"/>
                <a:gd name="T44" fmla="*/ 83 w 174"/>
                <a:gd name="T45" fmla="*/ 15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2" name="Freeform 271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5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3" name="Freeform 272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5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4" name="Freeform 273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56 w 116"/>
                <a:gd name="T1" fmla="*/ 20 h 87"/>
                <a:gd name="T2" fmla="*/ 52 w 116"/>
                <a:gd name="T3" fmla="*/ 34 h 87"/>
                <a:gd name="T4" fmla="*/ 42 w 116"/>
                <a:gd name="T5" fmla="*/ 49 h 87"/>
                <a:gd name="T6" fmla="*/ 37 w 116"/>
                <a:gd name="T7" fmla="*/ 49 h 87"/>
                <a:gd name="T8" fmla="*/ 37 w 116"/>
                <a:gd name="T9" fmla="*/ 40 h 87"/>
                <a:gd name="T10" fmla="*/ 37 w 116"/>
                <a:gd name="T11" fmla="*/ 29 h 87"/>
                <a:gd name="T12" fmla="*/ 37 w 116"/>
                <a:gd name="T13" fmla="*/ 20 h 87"/>
                <a:gd name="T14" fmla="*/ 37 w 116"/>
                <a:gd name="T15" fmla="*/ 15 h 87"/>
                <a:gd name="T16" fmla="*/ 28 w 116"/>
                <a:gd name="T17" fmla="*/ 20 h 87"/>
                <a:gd name="T18" fmla="*/ 24 w 116"/>
                <a:gd name="T19" fmla="*/ 25 h 87"/>
                <a:gd name="T20" fmla="*/ 14 w 116"/>
                <a:gd name="T21" fmla="*/ 29 h 87"/>
                <a:gd name="T22" fmla="*/ 0 w 116"/>
                <a:gd name="T23" fmla="*/ 34 h 87"/>
                <a:gd name="T24" fmla="*/ 0 w 116"/>
                <a:gd name="T25" fmla="*/ 25 h 87"/>
                <a:gd name="T26" fmla="*/ 0 w 116"/>
                <a:gd name="T27" fmla="*/ 15 h 87"/>
                <a:gd name="T28" fmla="*/ 18 w 116"/>
                <a:gd name="T29" fmla="*/ 5 h 87"/>
                <a:gd name="T30" fmla="*/ 37 w 116"/>
                <a:gd name="T31" fmla="*/ 0 h 87"/>
                <a:gd name="T32" fmla="*/ 42 w 116"/>
                <a:gd name="T33" fmla="*/ 0 h 87"/>
                <a:gd name="T34" fmla="*/ 52 w 116"/>
                <a:gd name="T35" fmla="*/ 5 h 87"/>
                <a:gd name="T36" fmla="*/ 56 w 116"/>
                <a:gd name="T37" fmla="*/ 2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5" name="Freeform 274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56 w 116"/>
                <a:gd name="T1" fmla="*/ 20 h 87"/>
                <a:gd name="T2" fmla="*/ 52 w 116"/>
                <a:gd name="T3" fmla="*/ 34 h 87"/>
                <a:gd name="T4" fmla="*/ 42 w 116"/>
                <a:gd name="T5" fmla="*/ 49 h 87"/>
                <a:gd name="T6" fmla="*/ 37 w 116"/>
                <a:gd name="T7" fmla="*/ 49 h 87"/>
                <a:gd name="T8" fmla="*/ 37 w 116"/>
                <a:gd name="T9" fmla="*/ 40 h 87"/>
                <a:gd name="T10" fmla="*/ 37 w 116"/>
                <a:gd name="T11" fmla="*/ 29 h 87"/>
                <a:gd name="T12" fmla="*/ 37 w 116"/>
                <a:gd name="T13" fmla="*/ 20 h 87"/>
                <a:gd name="T14" fmla="*/ 37 w 116"/>
                <a:gd name="T15" fmla="*/ 15 h 87"/>
                <a:gd name="T16" fmla="*/ 28 w 116"/>
                <a:gd name="T17" fmla="*/ 20 h 87"/>
                <a:gd name="T18" fmla="*/ 24 w 116"/>
                <a:gd name="T19" fmla="*/ 25 h 87"/>
                <a:gd name="T20" fmla="*/ 14 w 116"/>
                <a:gd name="T21" fmla="*/ 29 h 87"/>
                <a:gd name="T22" fmla="*/ 0 w 116"/>
                <a:gd name="T23" fmla="*/ 34 h 87"/>
                <a:gd name="T24" fmla="*/ 0 w 116"/>
                <a:gd name="T25" fmla="*/ 25 h 87"/>
                <a:gd name="T26" fmla="*/ 0 w 116"/>
                <a:gd name="T27" fmla="*/ 15 h 87"/>
                <a:gd name="T28" fmla="*/ 18 w 116"/>
                <a:gd name="T29" fmla="*/ 5 h 87"/>
                <a:gd name="T30" fmla="*/ 37 w 116"/>
                <a:gd name="T31" fmla="*/ 0 h 87"/>
                <a:gd name="T32" fmla="*/ 42 w 116"/>
                <a:gd name="T33" fmla="*/ 0 h 87"/>
                <a:gd name="T34" fmla="*/ 52 w 116"/>
                <a:gd name="T35" fmla="*/ 5 h 87"/>
                <a:gd name="T36" fmla="*/ 56 w 116"/>
                <a:gd name="T37" fmla="*/ 20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6" name="Freeform 275"/>
            <p:cNvSpPr>
              <a:spLocks/>
            </p:cNvSpPr>
            <p:nvPr/>
          </p:nvSpPr>
          <p:spPr bwMode="auto">
            <a:xfrm>
              <a:off x="2381" y="1912"/>
              <a:ext cx="23" cy="19"/>
            </a:xfrm>
            <a:custGeom>
              <a:avLst/>
              <a:gdLst>
                <a:gd name="T0" fmla="*/ 23 w 48"/>
                <a:gd name="T1" fmla="*/ 10 h 35"/>
                <a:gd name="T2" fmla="*/ 23 w 48"/>
                <a:gd name="T3" fmla="*/ 19 h 35"/>
                <a:gd name="T4" fmla="*/ 19 w 48"/>
                <a:gd name="T5" fmla="*/ 19 h 35"/>
                <a:gd name="T6" fmla="*/ 0 w 48"/>
                <a:gd name="T7" fmla="*/ 19 h 35"/>
                <a:gd name="T8" fmla="*/ 0 w 48"/>
                <a:gd name="T9" fmla="*/ 10 h 35"/>
                <a:gd name="T10" fmla="*/ 4 w 48"/>
                <a:gd name="T11" fmla="*/ 0 h 35"/>
                <a:gd name="T12" fmla="*/ 14 w 48"/>
                <a:gd name="T13" fmla="*/ 0 h 35"/>
                <a:gd name="T14" fmla="*/ 23 w 48"/>
                <a:gd name="T15" fmla="*/ 10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35">
                  <a:moveTo>
                    <a:pt x="48" y="18"/>
                  </a:moveTo>
                  <a:lnTo>
                    <a:pt x="48" y="35"/>
                  </a:lnTo>
                  <a:lnTo>
                    <a:pt x="39" y="35"/>
                  </a:lnTo>
                  <a:lnTo>
                    <a:pt x="0" y="35"/>
                  </a:lnTo>
                  <a:lnTo>
                    <a:pt x="0" y="18"/>
                  </a:lnTo>
                  <a:lnTo>
                    <a:pt x="9" y="0"/>
                  </a:lnTo>
                  <a:lnTo>
                    <a:pt x="29" y="0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7" name="Freeform 276"/>
            <p:cNvSpPr>
              <a:spLocks/>
            </p:cNvSpPr>
            <p:nvPr/>
          </p:nvSpPr>
          <p:spPr bwMode="auto">
            <a:xfrm>
              <a:off x="1890" y="1931"/>
              <a:ext cx="409" cy="1073"/>
            </a:xfrm>
            <a:custGeom>
              <a:avLst/>
              <a:gdLst>
                <a:gd name="T0" fmla="*/ 409 w 868"/>
                <a:gd name="T1" fmla="*/ 15 h 1928"/>
                <a:gd name="T2" fmla="*/ 373 w 868"/>
                <a:gd name="T3" fmla="*/ 29 h 1928"/>
                <a:gd name="T4" fmla="*/ 336 w 868"/>
                <a:gd name="T5" fmla="*/ 43 h 1928"/>
                <a:gd name="T6" fmla="*/ 300 w 868"/>
                <a:gd name="T7" fmla="*/ 68 h 1928"/>
                <a:gd name="T8" fmla="*/ 268 w 868"/>
                <a:gd name="T9" fmla="*/ 92 h 1928"/>
                <a:gd name="T10" fmla="*/ 236 w 868"/>
                <a:gd name="T11" fmla="*/ 122 h 1928"/>
                <a:gd name="T12" fmla="*/ 213 w 868"/>
                <a:gd name="T13" fmla="*/ 155 h 1928"/>
                <a:gd name="T14" fmla="*/ 190 w 868"/>
                <a:gd name="T15" fmla="*/ 189 h 1928"/>
                <a:gd name="T16" fmla="*/ 168 w 868"/>
                <a:gd name="T17" fmla="*/ 229 h 1928"/>
                <a:gd name="T18" fmla="*/ 154 w 868"/>
                <a:gd name="T19" fmla="*/ 267 h 1928"/>
                <a:gd name="T20" fmla="*/ 141 w 868"/>
                <a:gd name="T21" fmla="*/ 336 h 1928"/>
                <a:gd name="T22" fmla="*/ 131 w 868"/>
                <a:gd name="T23" fmla="*/ 408 h 1928"/>
                <a:gd name="T24" fmla="*/ 131 w 868"/>
                <a:gd name="T25" fmla="*/ 544 h 1928"/>
                <a:gd name="T26" fmla="*/ 13 w 868"/>
                <a:gd name="T27" fmla="*/ 549 h 1928"/>
                <a:gd name="T28" fmla="*/ 8 w 868"/>
                <a:gd name="T29" fmla="*/ 554 h 1928"/>
                <a:gd name="T30" fmla="*/ 8 w 868"/>
                <a:gd name="T31" fmla="*/ 1025 h 1928"/>
                <a:gd name="T32" fmla="*/ 8 w 868"/>
                <a:gd name="T33" fmla="*/ 1073 h 1928"/>
                <a:gd name="T34" fmla="*/ 0 w 868"/>
                <a:gd name="T35" fmla="*/ 1069 h 1928"/>
                <a:gd name="T36" fmla="*/ 0 w 868"/>
                <a:gd name="T37" fmla="*/ 977 h 1928"/>
                <a:gd name="T38" fmla="*/ 0 w 868"/>
                <a:gd name="T39" fmla="*/ 534 h 1928"/>
                <a:gd name="T40" fmla="*/ 54 w 868"/>
                <a:gd name="T41" fmla="*/ 529 h 1928"/>
                <a:gd name="T42" fmla="*/ 113 w 868"/>
                <a:gd name="T43" fmla="*/ 529 h 1928"/>
                <a:gd name="T44" fmla="*/ 113 w 868"/>
                <a:gd name="T45" fmla="*/ 519 h 1928"/>
                <a:gd name="T46" fmla="*/ 113 w 868"/>
                <a:gd name="T47" fmla="*/ 422 h 1928"/>
                <a:gd name="T48" fmla="*/ 123 w 868"/>
                <a:gd name="T49" fmla="*/ 340 h 1928"/>
                <a:gd name="T50" fmla="*/ 131 w 868"/>
                <a:gd name="T51" fmla="*/ 296 h 1928"/>
                <a:gd name="T52" fmla="*/ 141 w 868"/>
                <a:gd name="T53" fmla="*/ 253 h 1928"/>
                <a:gd name="T54" fmla="*/ 159 w 868"/>
                <a:gd name="T55" fmla="*/ 214 h 1928"/>
                <a:gd name="T56" fmla="*/ 182 w 868"/>
                <a:gd name="T57" fmla="*/ 170 h 1928"/>
                <a:gd name="T58" fmla="*/ 227 w 868"/>
                <a:gd name="T59" fmla="*/ 111 h 1928"/>
                <a:gd name="T60" fmla="*/ 277 w 868"/>
                <a:gd name="T61" fmla="*/ 63 h 1928"/>
                <a:gd name="T62" fmla="*/ 309 w 868"/>
                <a:gd name="T63" fmla="*/ 43 h 1928"/>
                <a:gd name="T64" fmla="*/ 341 w 868"/>
                <a:gd name="T65" fmla="*/ 24 h 1928"/>
                <a:gd name="T66" fmla="*/ 373 w 868"/>
                <a:gd name="T67" fmla="*/ 9 h 1928"/>
                <a:gd name="T68" fmla="*/ 405 w 868"/>
                <a:gd name="T69" fmla="*/ 0 h 1928"/>
                <a:gd name="T70" fmla="*/ 409 w 868"/>
                <a:gd name="T71" fmla="*/ 15 h 192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8" h="1928">
                  <a:moveTo>
                    <a:pt x="868" y="27"/>
                  </a:moveTo>
                  <a:lnTo>
                    <a:pt x="791" y="52"/>
                  </a:lnTo>
                  <a:lnTo>
                    <a:pt x="713" y="78"/>
                  </a:lnTo>
                  <a:lnTo>
                    <a:pt x="637" y="122"/>
                  </a:lnTo>
                  <a:lnTo>
                    <a:pt x="569" y="165"/>
                  </a:lnTo>
                  <a:lnTo>
                    <a:pt x="500" y="219"/>
                  </a:lnTo>
                  <a:lnTo>
                    <a:pt x="452" y="279"/>
                  </a:lnTo>
                  <a:lnTo>
                    <a:pt x="404" y="340"/>
                  </a:lnTo>
                  <a:lnTo>
                    <a:pt x="356" y="411"/>
                  </a:lnTo>
                  <a:lnTo>
                    <a:pt x="327" y="479"/>
                  </a:lnTo>
                  <a:lnTo>
                    <a:pt x="299" y="603"/>
                  </a:lnTo>
                  <a:lnTo>
                    <a:pt x="279" y="733"/>
                  </a:lnTo>
                  <a:lnTo>
                    <a:pt x="279" y="977"/>
                  </a:lnTo>
                  <a:lnTo>
                    <a:pt x="28" y="987"/>
                  </a:lnTo>
                  <a:lnTo>
                    <a:pt x="18" y="995"/>
                  </a:lnTo>
                  <a:lnTo>
                    <a:pt x="18" y="1841"/>
                  </a:lnTo>
                  <a:lnTo>
                    <a:pt x="18" y="1928"/>
                  </a:lnTo>
                  <a:lnTo>
                    <a:pt x="0" y="1920"/>
                  </a:lnTo>
                  <a:lnTo>
                    <a:pt x="0" y="1755"/>
                  </a:lnTo>
                  <a:lnTo>
                    <a:pt x="0" y="960"/>
                  </a:lnTo>
                  <a:lnTo>
                    <a:pt x="114" y="951"/>
                  </a:lnTo>
                  <a:lnTo>
                    <a:pt x="240" y="951"/>
                  </a:lnTo>
                  <a:lnTo>
                    <a:pt x="240" y="933"/>
                  </a:lnTo>
                  <a:lnTo>
                    <a:pt x="240" y="759"/>
                  </a:lnTo>
                  <a:lnTo>
                    <a:pt x="260" y="611"/>
                  </a:lnTo>
                  <a:lnTo>
                    <a:pt x="279" y="532"/>
                  </a:lnTo>
                  <a:lnTo>
                    <a:pt x="299" y="454"/>
                  </a:lnTo>
                  <a:lnTo>
                    <a:pt x="338" y="384"/>
                  </a:lnTo>
                  <a:lnTo>
                    <a:pt x="386" y="305"/>
                  </a:lnTo>
                  <a:lnTo>
                    <a:pt x="482" y="200"/>
                  </a:lnTo>
                  <a:lnTo>
                    <a:pt x="587" y="113"/>
                  </a:lnTo>
                  <a:lnTo>
                    <a:pt x="656" y="78"/>
                  </a:lnTo>
                  <a:lnTo>
                    <a:pt x="724" y="43"/>
                  </a:lnTo>
                  <a:lnTo>
                    <a:pt x="791" y="16"/>
                  </a:lnTo>
                  <a:lnTo>
                    <a:pt x="859" y="0"/>
                  </a:lnTo>
                  <a:lnTo>
                    <a:pt x="8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8" name="Freeform 277"/>
            <p:cNvSpPr>
              <a:spLocks/>
            </p:cNvSpPr>
            <p:nvPr/>
          </p:nvSpPr>
          <p:spPr bwMode="auto">
            <a:xfrm>
              <a:off x="1918" y="1946"/>
              <a:ext cx="514" cy="1117"/>
            </a:xfrm>
            <a:custGeom>
              <a:avLst/>
              <a:gdLst>
                <a:gd name="T0" fmla="*/ 514 w 1092"/>
                <a:gd name="T1" fmla="*/ 33 h 2006"/>
                <a:gd name="T2" fmla="*/ 464 w 1092"/>
                <a:gd name="T3" fmla="*/ 43 h 2006"/>
                <a:gd name="T4" fmla="*/ 418 w 1092"/>
                <a:gd name="T5" fmla="*/ 53 h 2006"/>
                <a:gd name="T6" fmla="*/ 368 w 1092"/>
                <a:gd name="T7" fmla="*/ 67 h 2006"/>
                <a:gd name="T8" fmla="*/ 327 w 1092"/>
                <a:gd name="T9" fmla="*/ 87 h 2006"/>
                <a:gd name="T10" fmla="*/ 286 w 1092"/>
                <a:gd name="T11" fmla="*/ 116 h 2006"/>
                <a:gd name="T12" fmla="*/ 249 w 1092"/>
                <a:gd name="T13" fmla="*/ 145 h 2006"/>
                <a:gd name="T14" fmla="*/ 218 w 1092"/>
                <a:gd name="T15" fmla="*/ 189 h 2006"/>
                <a:gd name="T16" fmla="*/ 196 w 1092"/>
                <a:gd name="T17" fmla="*/ 238 h 2006"/>
                <a:gd name="T18" fmla="*/ 177 w 1092"/>
                <a:gd name="T19" fmla="*/ 271 h 2006"/>
                <a:gd name="T20" fmla="*/ 168 w 1092"/>
                <a:gd name="T21" fmla="*/ 315 h 2006"/>
                <a:gd name="T22" fmla="*/ 163 w 1092"/>
                <a:gd name="T23" fmla="*/ 402 h 2006"/>
                <a:gd name="T24" fmla="*/ 159 w 1092"/>
                <a:gd name="T25" fmla="*/ 578 h 2006"/>
                <a:gd name="T26" fmla="*/ 37 w 1092"/>
                <a:gd name="T27" fmla="*/ 582 h 2006"/>
                <a:gd name="T28" fmla="*/ 32 w 1092"/>
                <a:gd name="T29" fmla="*/ 587 h 2006"/>
                <a:gd name="T30" fmla="*/ 32 w 1092"/>
                <a:gd name="T31" fmla="*/ 855 h 2006"/>
                <a:gd name="T32" fmla="*/ 27 w 1092"/>
                <a:gd name="T33" fmla="*/ 1107 h 2006"/>
                <a:gd name="T34" fmla="*/ 23 w 1092"/>
                <a:gd name="T35" fmla="*/ 1117 h 2006"/>
                <a:gd name="T36" fmla="*/ 18 w 1092"/>
                <a:gd name="T37" fmla="*/ 1117 h 2006"/>
                <a:gd name="T38" fmla="*/ 14 w 1092"/>
                <a:gd name="T39" fmla="*/ 1117 h 2006"/>
                <a:gd name="T40" fmla="*/ 4 w 1092"/>
                <a:gd name="T41" fmla="*/ 1103 h 2006"/>
                <a:gd name="T42" fmla="*/ 4 w 1092"/>
                <a:gd name="T43" fmla="*/ 1083 h 2006"/>
                <a:gd name="T44" fmla="*/ 0 w 1092"/>
                <a:gd name="T45" fmla="*/ 1050 h 2006"/>
                <a:gd name="T46" fmla="*/ 0 w 1092"/>
                <a:gd name="T47" fmla="*/ 554 h 2006"/>
                <a:gd name="T48" fmla="*/ 4 w 1092"/>
                <a:gd name="T49" fmla="*/ 548 h 2006"/>
                <a:gd name="T50" fmla="*/ 118 w 1092"/>
                <a:gd name="T51" fmla="*/ 543 h 2006"/>
                <a:gd name="T52" fmla="*/ 123 w 1092"/>
                <a:gd name="T53" fmla="*/ 539 h 2006"/>
                <a:gd name="T54" fmla="*/ 123 w 1092"/>
                <a:gd name="T55" fmla="*/ 471 h 2006"/>
                <a:gd name="T56" fmla="*/ 123 w 1092"/>
                <a:gd name="T57" fmla="*/ 402 h 2006"/>
                <a:gd name="T58" fmla="*/ 127 w 1092"/>
                <a:gd name="T59" fmla="*/ 340 h 2006"/>
                <a:gd name="T60" fmla="*/ 141 w 1092"/>
                <a:gd name="T61" fmla="*/ 277 h 2006"/>
                <a:gd name="T62" fmla="*/ 163 w 1092"/>
                <a:gd name="T63" fmla="*/ 218 h 2006"/>
                <a:gd name="T64" fmla="*/ 192 w 1092"/>
                <a:gd name="T65" fmla="*/ 160 h 2006"/>
                <a:gd name="T66" fmla="*/ 232 w 1092"/>
                <a:gd name="T67" fmla="*/ 111 h 2006"/>
                <a:gd name="T68" fmla="*/ 255 w 1092"/>
                <a:gd name="T69" fmla="*/ 87 h 2006"/>
                <a:gd name="T70" fmla="*/ 282 w 1092"/>
                <a:gd name="T71" fmla="*/ 67 h 2006"/>
                <a:gd name="T72" fmla="*/ 309 w 1092"/>
                <a:gd name="T73" fmla="*/ 53 h 2006"/>
                <a:gd name="T74" fmla="*/ 341 w 1092"/>
                <a:gd name="T75" fmla="*/ 38 h 2006"/>
                <a:gd name="T76" fmla="*/ 396 w 1092"/>
                <a:gd name="T77" fmla="*/ 19 h 2006"/>
                <a:gd name="T78" fmla="*/ 500 w 1092"/>
                <a:gd name="T79" fmla="*/ 0 h 2006"/>
                <a:gd name="T80" fmla="*/ 514 w 1092"/>
                <a:gd name="T81" fmla="*/ 33 h 20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92" h="2006">
                  <a:moveTo>
                    <a:pt x="1092" y="60"/>
                  </a:moveTo>
                  <a:lnTo>
                    <a:pt x="985" y="78"/>
                  </a:lnTo>
                  <a:lnTo>
                    <a:pt x="889" y="95"/>
                  </a:lnTo>
                  <a:lnTo>
                    <a:pt x="782" y="121"/>
                  </a:lnTo>
                  <a:lnTo>
                    <a:pt x="695" y="156"/>
                  </a:lnTo>
                  <a:lnTo>
                    <a:pt x="608" y="208"/>
                  </a:lnTo>
                  <a:lnTo>
                    <a:pt x="530" y="260"/>
                  </a:lnTo>
                  <a:lnTo>
                    <a:pt x="464" y="340"/>
                  </a:lnTo>
                  <a:lnTo>
                    <a:pt x="416" y="427"/>
                  </a:lnTo>
                  <a:lnTo>
                    <a:pt x="377" y="487"/>
                  </a:lnTo>
                  <a:lnTo>
                    <a:pt x="357" y="566"/>
                  </a:lnTo>
                  <a:lnTo>
                    <a:pt x="347" y="722"/>
                  </a:lnTo>
                  <a:lnTo>
                    <a:pt x="338" y="1038"/>
                  </a:lnTo>
                  <a:lnTo>
                    <a:pt x="78" y="1046"/>
                  </a:lnTo>
                  <a:lnTo>
                    <a:pt x="68" y="1055"/>
                  </a:lnTo>
                  <a:lnTo>
                    <a:pt x="68" y="1536"/>
                  </a:lnTo>
                  <a:lnTo>
                    <a:pt x="57" y="1988"/>
                  </a:lnTo>
                  <a:lnTo>
                    <a:pt x="48" y="2006"/>
                  </a:lnTo>
                  <a:lnTo>
                    <a:pt x="39" y="2006"/>
                  </a:lnTo>
                  <a:lnTo>
                    <a:pt x="30" y="2006"/>
                  </a:lnTo>
                  <a:lnTo>
                    <a:pt x="9" y="1980"/>
                  </a:lnTo>
                  <a:lnTo>
                    <a:pt x="9" y="1945"/>
                  </a:lnTo>
                  <a:lnTo>
                    <a:pt x="0" y="1885"/>
                  </a:lnTo>
                  <a:lnTo>
                    <a:pt x="0" y="995"/>
                  </a:lnTo>
                  <a:lnTo>
                    <a:pt x="9" y="985"/>
                  </a:lnTo>
                  <a:lnTo>
                    <a:pt x="251" y="976"/>
                  </a:lnTo>
                  <a:lnTo>
                    <a:pt x="261" y="968"/>
                  </a:lnTo>
                  <a:lnTo>
                    <a:pt x="261" y="846"/>
                  </a:lnTo>
                  <a:lnTo>
                    <a:pt x="261" y="722"/>
                  </a:lnTo>
                  <a:lnTo>
                    <a:pt x="270" y="611"/>
                  </a:lnTo>
                  <a:lnTo>
                    <a:pt x="299" y="497"/>
                  </a:lnTo>
                  <a:lnTo>
                    <a:pt x="347" y="392"/>
                  </a:lnTo>
                  <a:lnTo>
                    <a:pt x="407" y="287"/>
                  </a:lnTo>
                  <a:lnTo>
                    <a:pt x="493" y="200"/>
                  </a:lnTo>
                  <a:lnTo>
                    <a:pt x="541" y="156"/>
                  </a:lnTo>
                  <a:lnTo>
                    <a:pt x="599" y="121"/>
                  </a:lnTo>
                  <a:lnTo>
                    <a:pt x="656" y="95"/>
                  </a:lnTo>
                  <a:lnTo>
                    <a:pt x="724" y="68"/>
                  </a:lnTo>
                  <a:lnTo>
                    <a:pt x="841" y="35"/>
                  </a:lnTo>
                  <a:lnTo>
                    <a:pt x="1062" y="0"/>
                  </a:lnTo>
                  <a:lnTo>
                    <a:pt x="1092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9" name="Freeform 278"/>
            <p:cNvSpPr>
              <a:spLocks/>
            </p:cNvSpPr>
            <p:nvPr/>
          </p:nvSpPr>
          <p:spPr bwMode="auto">
            <a:xfrm>
              <a:off x="2505" y="1956"/>
              <a:ext cx="31" cy="34"/>
            </a:xfrm>
            <a:custGeom>
              <a:avLst/>
              <a:gdLst>
                <a:gd name="T0" fmla="*/ 31 w 69"/>
                <a:gd name="T1" fmla="*/ 19 h 62"/>
                <a:gd name="T2" fmla="*/ 31 w 69"/>
                <a:gd name="T3" fmla="*/ 34 h 62"/>
                <a:gd name="T4" fmla="*/ 22 w 69"/>
                <a:gd name="T5" fmla="*/ 34 h 62"/>
                <a:gd name="T6" fmla="*/ 18 w 69"/>
                <a:gd name="T7" fmla="*/ 34 h 62"/>
                <a:gd name="T8" fmla="*/ 13 w 69"/>
                <a:gd name="T9" fmla="*/ 34 h 62"/>
                <a:gd name="T10" fmla="*/ 0 w 69"/>
                <a:gd name="T11" fmla="*/ 0 h 62"/>
                <a:gd name="T12" fmla="*/ 13 w 69"/>
                <a:gd name="T13" fmla="*/ 10 h 62"/>
                <a:gd name="T14" fmla="*/ 31 w 69"/>
                <a:gd name="T15" fmla="*/ 19 h 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62">
                  <a:moveTo>
                    <a:pt x="69" y="35"/>
                  </a:moveTo>
                  <a:lnTo>
                    <a:pt x="69" y="62"/>
                  </a:lnTo>
                  <a:lnTo>
                    <a:pt x="48" y="62"/>
                  </a:lnTo>
                  <a:lnTo>
                    <a:pt x="39" y="62"/>
                  </a:lnTo>
                  <a:lnTo>
                    <a:pt x="30" y="62"/>
                  </a:lnTo>
                  <a:lnTo>
                    <a:pt x="0" y="0"/>
                  </a:lnTo>
                  <a:lnTo>
                    <a:pt x="30" y="19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0" name="Freeform 279"/>
            <p:cNvSpPr>
              <a:spLocks/>
            </p:cNvSpPr>
            <p:nvPr/>
          </p:nvSpPr>
          <p:spPr bwMode="auto">
            <a:xfrm>
              <a:off x="2518" y="1976"/>
              <a:ext cx="155" cy="169"/>
            </a:xfrm>
            <a:custGeom>
              <a:avLst/>
              <a:gdLst>
                <a:gd name="T0" fmla="*/ 155 w 329"/>
                <a:gd name="T1" fmla="*/ 24 h 306"/>
                <a:gd name="T2" fmla="*/ 127 w 329"/>
                <a:gd name="T3" fmla="*/ 39 h 306"/>
                <a:gd name="T4" fmla="*/ 114 w 329"/>
                <a:gd name="T5" fmla="*/ 39 h 306"/>
                <a:gd name="T6" fmla="*/ 96 w 329"/>
                <a:gd name="T7" fmla="*/ 39 h 306"/>
                <a:gd name="T8" fmla="*/ 82 w 329"/>
                <a:gd name="T9" fmla="*/ 29 h 306"/>
                <a:gd name="T10" fmla="*/ 73 w 329"/>
                <a:gd name="T11" fmla="*/ 29 h 306"/>
                <a:gd name="T12" fmla="*/ 64 w 329"/>
                <a:gd name="T13" fmla="*/ 34 h 306"/>
                <a:gd name="T14" fmla="*/ 64 w 329"/>
                <a:gd name="T15" fmla="*/ 39 h 306"/>
                <a:gd name="T16" fmla="*/ 64 w 329"/>
                <a:gd name="T17" fmla="*/ 44 h 306"/>
                <a:gd name="T18" fmla="*/ 96 w 329"/>
                <a:gd name="T19" fmla="*/ 58 h 306"/>
                <a:gd name="T20" fmla="*/ 109 w 329"/>
                <a:gd name="T21" fmla="*/ 72 h 306"/>
                <a:gd name="T22" fmla="*/ 118 w 329"/>
                <a:gd name="T23" fmla="*/ 87 h 306"/>
                <a:gd name="T24" fmla="*/ 127 w 329"/>
                <a:gd name="T25" fmla="*/ 135 h 306"/>
                <a:gd name="T26" fmla="*/ 114 w 329"/>
                <a:gd name="T27" fmla="*/ 130 h 306"/>
                <a:gd name="T28" fmla="*/ 90 w 329"/>
                <a:gd name="T29" fmla="*/ 130 h 306"/>
                <a:gd name="T30" fmla="*/ 77 w 329"/>
                <a:gd name="T31" fmla="*/ 121 h 306"/>
                <a:gd name="T32" fmla="*/ 64 w 329"/>
                <a:gd name="T33" fmla="*/ 106 h 306"/>
                <a:gd name="T34" fmla="*/ 55 w 329"/>
                <a:gd name="T35" fmla="*/ 97 h 306"/>
                <a:gd name="T36" fmla="*/ 49 w 329"/>
                <a:gd name="T37" fmla="*/ 82 h 306"/>
                <a:gd name="T38" fmla="*/ 45 w 329"/>
                <a:gd name="T39" fmla="*/ 72 h 306"/>
                <a:gd name="T40" fmla="*/ 32 w 329"/>
                <a:gd name="T41" fmla="*/ 63 h 306"/>
                <a:gd name="T42" fmla="*/ 32 w 329"/>
                <a:gd name="T43" fmla="*/ 67 h 306"/>
                <a:gd name="T44" fmla="*/ 36 w 329"/>
                <a:gd name="T45" fmla="*/ 92 h 306"/>
                <a:gd name="T46" fmla="*/ 41 w 329"/>
                <a:gd name="T47" fmla="*/ 125 h 306"/>
                <a:gd name="T48" fmla="*/ 32 w 329"/>
                <a:gd name="T49" fmla="*/ 150 h 306"/>
                <a:gd name="T50" fmla="*/ 18 w 329"/>
                <a:gd name="T51" fmla="*/ 169 h 306"/>
                <a:gd name="T52" fmla="*/ 8 w 329"/>
                <a:gd name="T53" fmla="*/ 160 h 306"/>
                <a:gd name="T54" fmla="*/ 4 w 329"/>
                <a:gd name="T55" fmla="*/ 150 h 306"/>
                <a:gd name="T56" fmla="*/ 0 w 329"/>
                <a:gd name="T57" fmla="*/ 121 h 306"/>
                <a:gd name="T58" fmla="*/ 8 w 329"/>
                <a:gd name="T59" fmla="*/ 63 h 306"/>
                <a:gd name="T60" fmla="*/ 8 w 329"/>
                <a:gd name="T61" fmla="*/ 44 h 306"/>
                <a:gd name="T62" fmla="*/ 14 w 329"/>
                <a:gd name="T63" fmla="*/ 39 h 306"/>
                <a:gd name="T64" fmla="*/ 23 w 329"/>
                <a:gd name="T65" fmla="*/ 34 h 306"/>
                <a:gd name="T66" fmla="*/ 32 w 329"/>
                <a:gd name="T67" fmla="*/ 34 h 306"/>
                <a:gd name="T68" fmla="*/ 41 w 329"/>
                <a:gd name="T69" fmla="*/ 29 h 306"/>
                <a:gd name="T70" fmla="*/ 36 w 329"/>
                <a:gd name="T71" fmla="*/ 15 h 306"/>
                <a:gd name="T72" fmla="*/ 41 w 329"/>
                <a:gd name="T73" fmla="*/ 5 h 306"/>
                <a:gd name="T74" fmla="*/ 82 w 329"/>
                <a:gd name="T75" fmla="*/ 0 h 306"/>
                <a:gd name="T76" fmla="*/ 100 w 329"/>
                <a:gd name="T77" fmla="*/ 0 h 306"/>
                <a:gd name="T78" fmla="*/ 122 w 329"/>
                <a:gd name="T79" fmla="*/ 0 h 306"/>
                <a:gd name="T80" fmla="*/ 155 w 329"/>
                <a:gd name="T81" fmla="*/ 24 h 3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29" h="306">
                  <a:moveTo>
                    <a:pt x="329" y="44"/>
                  </a:moveTo>
                  <a:lnTo>
                    <a:pt x="269" y="70"/>
                  </a:lnTo>
                  <a:lnTo>
                    <a:pt x="242" y="70"/>
                  </a:lnTo>
                  <a:lnTo>
                    <a:pt x="203" y="70"/>
                  </a:lnTo>
                  <a:lnTo>
                    <a:pt x="173" y="52"/>
                  </a:lnTo>
                  <a:lnTo>
                    <a:pt x="155" y="52"/>
                  </a:lnTo>
                  <a:lnTo>
                    <a:pt x="135" y="62"/>
                  </a:lnTo>
                  <a:lnTo>
                    <a:pt x="135" y="70"/>
                  </a:lnTo>
                  <a:lnTo>
                    <a:pt x="135" y="79"/>
                  </a:lnTo>
                  <a:lnTo>
                    <a:pt x="203" y="105"/>
                  </a:lnTo>
                  <a:lnTo>
                    <a:pt x="231" y="131"/>
                  </a:lnTo>
                  <a:lnTo>
                    <a:pt x="251" y="157"/>
                  </a:lnTo>
                  <a:lnTo>
                    <a:pt x="269" y="244"/>
                  </a:lnTo>
                  <a:lnTo>
                    <a:pt x="242" y="236"/>
                  </a:lnTo>
                  <a:lnTo>
                    <a:pt x="192" y="236"/>
                  </a:lnTo>
                  <a:lnTo>
                    <a:pt x="164" y="219"/>
                  </a:lnTo>
                  <a:lnTo>
                    <a:pt x="135" y="192"/>
                  </a:lnTo>
                  <a:lnTo>
                    <a:pt x="116" y="176"/>
                  </a:lnTo>
                  <a:lnTo>
                    <a:pt x="105" y="149"/>
                  </a:lnTo>
                  <a:lnTo>
                    <a:pt x="96" y="131"/>
                  </a:lnTo>
                  <a:lnTo>
                    <a:pt x="68" y="114"/>
                  </a:lnTo>
                  <a:lnTo>
                    <a:pt x="68" y="122"/>
                  </a:lnTo>
                  <a:lnTo>
                    <a:pt x="77" y="166"/>
                  </a:lnTo>
                  <a:lnTo>
                    <a:pt x="87" y="227"/>
                  </a:lnTo>
                  <a:lnTo>
                    <a:pt x="68" y="271"/>
                  </a:lnTo>
                  <a:lnTo>
                    <a:pt x="39" y="306"/>
                  </a:lnTo>
                  <a:lnTo>
                    <a:pt x="18" y="289"/>
                  </a:lnTo>
                  <a:lnTo>
                    <a:pt x="9" y="271"/>
                  </a:lnTo>
                  <a:lnTo>
                    <a:pt x="0" y="219"/>
                  </a:lnTo>
                  <a:lnTo>
                    <a:pt x="18" y="114"/>
                  </a:lnTo>
                  <a:lnTo>
                    <a:pt x="18" y="79"/>
                  </a:lnTo>
                  <a:lnTo>
                    <a:pt x="29" y="70"/>
                  </a:lnTo>
                  <a:lnTo>
                    <a:pt x="48" y="62"/>
                  </a:lnTo>
                  <a:lnTo>
                    <a:pt x="68" y="62"/>
                  </a:lnTo>
                  <a:lnTo>
                    <a:pt x="87" y="52"/>
                  </a:lnTo>
                  <a:lnTo>
                    <a:pt x="77" y="27"/>
                  </a:lnTo>
                  <a:lnTo>
                    <a:pt x="87" y="9"/>
                  </a:lnTo>
                  <a:lnTo>
                    <a:pt x="173" y="0"/>
                  </a:lnTo>
                  <a:lnTo>
                    <a:pt x="212" y="0"/>
                  </a:lnTo>
                  <a:lnTo>
                    <a:pt x="260" y="0"/>
                  </a:lnTo>
                  <a:lnTo>
                    <a:pt x="329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1" name="Freeform 280"/>
            <p:cNvSpPr>
              <a:spLocks/>
            </p:cNvSpPr>
            <p:nvPr/>
          </p:nvSpPr>
          <p:spPr bwMode="auto">
            <a:xfrm>
              <a:off x="1968" y="2014"/>
              <a:ext cx="72" cy="68"/>
            </a:xfrm>
            <a:custGeom>
              <a:avLst/>
              <a:gdLst>
                <a:gd name="T0" fmla="*/ 58 w 154"/>
                <a:gd name="T1" fmla="*/ 25 h 122"/>
                <a:gd name="T2" fmla="*/ 63 w 154"/>
                <a:gd name="T3" fmla="*/ 44 h 122"/>
                <a:gd name="T4" fmla="*/ 72 w 154"/>
                <a:gd name="T5" fmla="*/ 68 h 122"/>
                <a:gd name="T6" fmla="*/ 58 w 154"/>
                <a:gd name="T7" fmla="*/ 68 h 122"/>
                <a:gd name="T8" fmla="*/ 45 w 154"/>
                <a:gd name="T9" fmla="*/ 64 h 122"/>
                <a:gd name="T10" fmla="*/ 27 w 154"/>
                <a:gd name="T11" fmla="*/ 48 h 122"/>
                <a:gd name="T12" fmla="*/ 0 w 154"/>
                <a:gd name="T13" fmla="*/ 0 h 122"/>
                <a:gd name="T14" fmla="*/ 27 w 154"/>
                <a:gd name="T15" fmla="*/ 15 h 122"/>
                <a:gd name="T16" fmla="*/ 58 w 154"/>
                <a:gd name="T17" fmla="*/ 25 h 1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4" h="122">
                  <a:moveTo>
                    <a:pt x="124" y="44"/>
                  </a:moveTo>
                  <a:lnTo>
                    <a:pt x="135" y="79"/>
                  </a:lnTo>
                  <a:lnTo>
                    <a:pt x="154" y="122"/>
                  </a:lnTo>
                  <a:lnTo>
                    <a:pt x="124" y="122"/>
                  </a:lnTo>
                  <a:lnTo>
                    <a:pt x="96" y="114"/>
                  </a:lnTo>
                  <a:lnTo>
                    <a:pt x="58" y="87"/>
                  </a:lnTo>
                  <a:lnTo>
                    <a:pt x="0" y="0"/>
                  </a:lnTo>
                  <a:lnTo>
                    <a:pt x="58" y="27"/>
                  </a:lnTo>
                  <a:lnTo>
                    <a:pt x="124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2" name="Freeform 281"/>
            <p:cNvSpPr>
              <a:spLocks/>
            </p:cNvSpPr>
            <p:nvPr/>
          </p:nvSpPr>
          <p:spPr bwMode="auto">
            <a:xfrm>
              <a:off x="2310" y="2078"/>
              <a:ext cx="41" cy="28"/>
            </a:xfrm>
            <a:custGeom>
              <a:avLst/>
              <a:gdLst>
                <a:gd name="T0" fmla="*/ 41 w 87"/>
                <a:gd name="T1" fmla="*/ 23 h 52"/>
                <a:gd name="T2" fmla="*/ 32 w 87"/>
                <a:gd name="T3" fmla="*/ 28 h 52"/>
                <a:gd name="T4" fmla="*/ 17 w 87"/>
                <a:gd name="T5" fmla="*/ 28 h 52"/>
                <a:gd name="T6" fmla="*/ 0 w 87"/>
                <a:gd name="T7" fmla="*/ 4 h 52"/>
                <a:gd name="T8" fmla="*/ 13 w 87"/>
                <a:gd name="T9" fmla="*/ 0 h 52"/>
                <a:gd name="T10" fmla="*/ 27 w 87"/>
                <a:gd name="T11" fmla="*/ 0 h 52"/>
                <a:gd name="T12" fmla="*/ 41 w 87"/>
                <a:gd name="T13" fmla="*/ 23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" h="52">
                  <a:moveTo>
                    <a:pt x="87" y="43"/>
                  </a:moveTo>
                  <a:lnTo>
                    <a:pt x="67" y="52"/>
                  </a:lnTo>
                  <a:lnTo>
                    <a:pt x="37" y="52"/>
                  </a:lnTo>
                  <a:lnTo>
                    <a:pt x="0" y="8"/>
                  </a:lnTo>
                  <a:lnTo>
                    <a:pt x="28" y="0"/>
                  </a:lnTo>
                  <a:lnTo>
                    <a:pt x="58" y="0"/>
                  </a:lnTo>
                  <a:lnTo>
                    <a:pt x="87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3" name="Freeform 282"/>
            <p:cNvSpPr>
              <a:spLocks/>
            </p:cNvSpPr>
            <p:nvPr/>
          </p:nvSpPr>
          <p:spPr bwMode="auto">
            <a:xfrm>
              <a:off x="2021" y="2558"/>
              <a:ext cx="23" cy="30"/>
            </a:xfrm>
            <a:custGeom>
              <a:avLst/>
              <a:gdLst>
                <a:gd name="T0" fmla="*/ 23 w 48"/>
                <a:gd name="T1" fmla="*/ 10 h 54"/>
                <a:gd name="T2" fmla="*/ 23 w 48"/>
                <a:gd name="T3" fmla="*/ 24 h 54"/>
                <a:gd name="T4" fmla="*/ 10 w 48"/>
                <a:gd name="T5" fmla="*/ 30 h 54"/>
                <a:gd name="T6" fmla="*/ 4 w 48"/>
                <a:gd name="T7" fmla="*/ 30 h 54"/>
                <a:gd name="T8" fmla="*/ 0 w 48"/>
                <a:gd name="T9" fmla="*/ 19 h 54"/>
                <a:gd name="T10" fmla="*/ 4 w 48"/>
                <a:gd name="T11" fmla="*/ 10 h 54"/>
                <a:gd name="T12" fmla="*/ 10 w 48"/>
                <a:gd name="T13" fmla="*/ 0 h 54"/>
                <a:gd name="T14" fmla="*/ 19 w 48"/>
                <a:gd name="T15" fmla="*/ 4 h 54"/>
                <a:gd name="T16" fmla="*/ 23 w 48"/>
                <a:gd name="T17" fmla="*/ 10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4">
                  <a:moveTo>
                    <a:pt x="48" y="18"/>
                  </a:moveTo>
                  <a:lnTo>
                    <a:pt x="48" y="44"/>
                  </a:lnTo>
                  <a:lnTo>
                    <a:pt x="20" y="54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9" y="18"/>
                  </a:lnTo>
                  <a:lnTo>
                    <a:pt x="20" y="0"/>
                  </a:lnTo>
                  <a:lnTo>
                    <a:pt x="39" y="8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4" name="Freeform 283"/>
            <p:cNvSpPr>
              <a:spLocks/>
            </p:cNvSpPr>
            <p:nvPr/>
          </p:nvSpPr>
          <p:spPr bwMode="auto">
            <a:xfrm>
              <a:off x="1981" y="2610"/>
              <a:ext cx="97" cy="59"/>
            </a:xfrm>
            <a:custGeom>
              <a:avLst/>
              <a:gdLst>
                <a:gd name="T0" fmla="*/ 97 w 203"/>
                <a:gd name="T1" fmla="*/ 54 h 103"/>
                <a:gd name="T2" fmla="*/ 83 w 203"/>
                <a:gd name="T3" fmla="*/ 50 h 103"/>
                <a:gd name="T4" fmla="*/ 70 w 203"/>
                <a:gd name="T5" fmla="*/ 45 h 103"/>
                <a:gd name="T6" fmla="*/ 46 w 203"/>
                <a:gd name="T7" fmla="*/ 25 h 103"/>
                <a:gd name="T8" fmla="*/ 32 w 203"/>
                <a:gd name="T9" fmla="*/ 45 h 103"/>
                <a:gd name="T10" fmla="*/ 23 w 203"/>
                <a:gd name="T11" fmla="*/ 54 h 103"/>
                <a:gd name="T12" fmla="*/ 10 w 203"/>
                <a:gd name="T13" fmla="*/ 59 h 103"/>
                <a:gd name="T14" fmla="*/ 0 w 203"/>
                <a:gd name="T15" fmla="*/ 59 h 103"/>
                <a:gd name="T16" fmla="*/ 14 w 203"/>
                <a:gd name="T17" fmla="*/ 40 h 103"/>
                <a:gd name="T18" fmla="*/ 23 w 203"/>
                <a:gd name="T19" fmla="*/ 20 h 103"/>
                <a:gd name="T20" fmla="*/ 37 w 203"/>
                <a:gd name="T21" fmla="*/ 0 h 103"/>
                <a:gd name="T22" fmla="*/ 46 w 203"/>
                <a:gd name="T23" fmla="*/ 0 h 103"/>
                <a:gd name="T24" fmla="*/ 60 w 203"/>
                <a:gd name="T25" fmla="*/ 0 h 103"/>
                <a:gd name="T26" fmla="*/ 83 w 203"/>
                <a:gd name="T27" fmla="*/ 25 h 103"/>
                <a:gd name="T28" fmla="*/ 97 w 203"/>
                <a:gd name="T29" fmla="*/ 54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3" h="103">
                  <a:moveTo>
                    <a:pt x="203" y="95"/>
                  </a:moveTo>
                  <a:lnTo>
                    <a:pt x="174" y="87"/>
                  </a:lnTo>
                  <a:lnTo>
                    <a:pt x="146" y="78"/>
                  </a:lnTo>
                  <a:lnTo>
                    <a:pt x="96" y="43"/>
                  </a:lnTo>
                  <a:lnTo>
                    <a:pt x="68" y="78"/>
                  </a:lnTo>
                  <a:lnTo>
                    <a:pt x="48" y="95"/>
                  </a:lnTo>
                  <a:lnTo>
                    <a:pt x="20" y="103"/>
                  </a:lnTo>
                  <a:lnTo>
                    <a:pt x="0" y="103"/>
                  </a:lnTo>
                  <a:lnTo>
                    <a:pt x="30" y="70"/>
                  </a:lnTo>
                  <a:lnTo>
                    <a:pt x="48" y="35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126" y="0"/>
                  </a:lnTo>
                  <a:lnTo>
                    <a:pt x="174" y="43"/>
                  </a:lnTo>
                  <a:lnTo>
                    <a:pt x="203" y="9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5" name="Freeform 284"/>
            <p:cNvSpPr>
              <a:spLocks/>
            </p:cNvSpPr>
            <p:nvPr/>
          </p:nvSpPr>
          <p:spPr bwMode="auto">
            <a:xfrm>
              <a:off x="2018" y="2664"/>
              <a:ext cx="26" cy="39"/>
            </a:xfrm>
            <a:custGeom>
              <a:avLst/>
              <a:gdLst>
                <a:gd name="T0" fmla="*/ 26 w 57"/>
                <a:gd name="T1" fmla="*/ 15 h 70"/>
                <a:gd name="T2" fmla="*/ 22 w 57"/>
                <a:gd name="T3" fmla="*/ 30 h 70"/>
                <a:gd name="T4" fmla="*/ 13 w 57"/>
                <a:gd name="T5" fmla="*/ 39 h 70"/>
                <a:gd name="T6" fmla="*/ 4 w 57"/>
                <a:gd name="T7" fmla="*/ 30 h 70"/>
                <a:gd name="T8" fmla="*/ 0 w 57"/>
                <a:gd name="T9" fmla="*/ 20 h 70"/>
                <a:gd name="T10" fmla="*/ 0 w 57"/>
                <a:gd name="T11" fmla="*/ 15 h 70"/>
                <a:gd name="T12" fmla="*/ 4 w 57"/>
                <a:gd name="T13" fmla="*/ 4 h 70"/>
                <a:gd name="T14" fmla="*/ 13 w 57"/>
                <a:gd name="T15" fmla="*/ 0 h 70"/>
                <a:gd name="T16" fmla="*/ 22 w 57"/>
                <a:gd name="T17" fmla="*/ 4 h 70"/>
                <a:gd name="T18" fmla="*/ 26 w 57"/>
                <a:gd name="T19" fmla="*/ 11 h 70"/>
                <a:gd name="T20" fmla="*/ 26 w 57"/>
                <a:gd name="T21" fmla="*/ 15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" h="70">
                  <a:moveTo>
                    <a:pt x="57" y="27"/>
                  </a:moveTo>
                  <a:lnTo>
                    <a:pt x="48" y="54"/>
                  </a:lnTo>
                  <a:lnTo>
                    <a:pt x="29" y="70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9" y="8"/>
                  </a:lnTo>
                  <a:lnTo>
                    <a:pt x="29" y="0"/>
                  </a:lnTo>
                  <a:lnTo>
                    <a:pt x="48" y="8"/>
                  </a:lnTo>
                  <a:lnTo>
                    <a:pt x="57" y="19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6" name="Freeform 285"/>
            <p:cNvSpPr>
              <a:spLocks/>
            </p:cNvSpPr>
            <p:nvPr/>
          </p:nvSpPr>
          <p:spPr bwMode="auto">
            <a:xfrm>
              <a:off x="2049" y="2688"/>
              <a:ext cx="18" cy="30"/>
            </a:xfrm>
            <a:custGeom>
              <a:avLst/>
              <a:gdLst>
                <a:gd name="T0" fmla="*/ 18 w 39"/>
                <a:gd name="T1" fmla="*/ 0 h 53"/>
                <a:gd name="T2" fmla="*/ 13 w 39"/>
                <a:gd name="T3" fmla="*/ 24 h 53"/>
                <a:gd name="T4" fmla="*/ 8 w 39"/>
                <a:gd name="T5" fmla="*/ 30 h 53"/>
                <a:gd name="T6" fmla="*/ 0 w 39"/>
                <a:gd name="T7" fmla="*/ 30 h 53"/>
                <a:gd name="T8" fmla="*/ 0 w 39"/>
                <a:gd name="T9" fmla="*/ 24 h 53"/>
                <a:gd name="T10" fmla="*/ 0 w 39"/>
                <a:gd name="T11" fmla="*/ 15 h 53"/>
                <a:gd name="T12" fmla="*/ 8 w 39"/>
                <a:gd name="T13" fmla="*/ 0 h 53"/>
                <a:gd name="T14" fmla="*/ 18 w 39"/>
                <a:gd name="T15" fmla="*/ 0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53">
                  <a:moveTo>
                    <a:pt x="39" y="0"/>
                  </a:moveTo>
                  <a:lnTo>
                    <a:pt x="28" y="43"/>
                  </a:lnTo>
                  <a:lnTo>
                    <a:pt x="18" y="53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0" y="26"/>
                  </a:lnTo>
                  <a:lnTo>
                    <a:pt x="1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7" name="Freeform 286"/>
            <p:cNvSpPr>
              <a:spLocks/>
            </p:cNvSpPr>
            <p:nvPr/>
          </p:nvSpPr>
          <p:spPr bwMode="auto">
            <a:xfrm>
              <a:off x="1996" y="2693"/>
              <a:ext cx="22" cy="30"/>
            </a:xfrm>
            <a:custGeom>
              <a:avLst/>
              <a:gdLst>
                <a:gd name="T0" fmla="*/ 22 w 48"/>
                <a:gd name="T1" fmla="*/ 30 h 51"/>
                <a:gd name="T2" fmla="*/ 13 w 48"/>
                <a:gd name="T3" fmla="*/ 25 h 51"/>
                <a:gd name="T4" fmla="*/ 8 w 48"/>
                <a:gd name="T5" fmla="*/ 19 h 51"/>
                <a:gd name="T6" fmla="*/ 0 w 48"/>
                <a:gd name="T7" fmla="*/ 0 h 51"/>
                <a:gd name="T8" fmla="*/ 4 w 48"/>
                <a:gd name="T9" fmla="*/ 0 h 51"/>
                <a:gd name="T10" fmla="*/ 17 w 48"/>
                <a:gd name="T11" fmla="*/ 15 h 51"/>
                <a:gd name="T12" fmla="*/ 22 w 48"/>
                <a:gd name="T13" fmla="*/ 25 h 51"/>
                <a:gd name="T14" fmla="*/ 22 w 48"/>
                <a:gd name="T15" fmla="*/ 30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1">
                  <a:moveTo>
                    <a:pt x="48" y="51"/>
                  </a:moveTo>
                  <a:lnTo>
                    <a:pt x="29" y="43"/>
                  </a:lnTo>
                  <a:lnTo>
                    <a:pt x="18" y="33"/>
                  </a:lnTo>
                  <a:lnTo>
                    <a:pt x="0" y="0"/>
                  </a:lnTo>
                  <a:lnTo>
                    <a:pt x="9" y="0"/>
                  </a:lnTo>
                  <a:lnTo>
                    <a:pt x="38" y="25"/>
                  </a:lnTo>
                  <a:lnTo>
                    <a:pt x="48" y="43"/>
                  </a:lnTo>
                  <a:lnTo>
                    <a:pt x="48" y="5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8" name="Freeform 287"/>
            <p:cNvSpPr>
              <a:spLocks/>
            </p:cNvSpPr>
            <p:nvPr/>
          </p:nvSpPr>
          <p:spPr bwMode="auto">
            <a:xfrm>
              <a:off x="2026" y="2732"/>
              <a:ext cx="18" cy="25"/>
            </a:xfrm>
            <a:custGeom>
              <a:avLst/>
              <a:gdLst>
                <a:gd name="T0" fmla="*/ 18 w 39"/>
                <a:gd name="T1" fmla="*/ 10 h 45"/>
                <a:gd name="T2" fmla="*/ 14 w 39"/>
                <a:gd name="T3" fmla="*/ 19 h 45"/>
                <a:gd name="T4" fmla="*/ 5 w 39"/>
                <a:gd name="T5" fmla="*/ 25 h 45"/>
                <a:gd name="T6" fmla="*/ 0 w 39"/>
                <a:gd name="T7" fmla="*/ 15 h 45"/>
                <a:gd name="T8" fmla="*/ 0 w 39"/>
                <a:gd name="T9" fmla="*/ 6 h 45"/>
                <a:gd name="T10" fmla="*/ 5 w 39"/>
                <a:gd name="T11" fmla="*/ 0 h 45"/>
                <a:gd name="T12" fmla="*/ 14 w 39"/>
                <a:gd name="T13" fmla="*/ 6 h 45"/>
                <a:gd name="T14" fmla="*/ 18 w 39"/>
                <a:gd name="T15" fmla="*/ 10 h 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" h="45">
                  <a:moveTo>
                    <a:pt x="39" y="18"/>
                  </a:moveTo>
                  <a:lnTo>
                    <a:pt x="30" y="35"/>
                  </a:lnTo>
                  <a:lnTo>
                    <a:pt x="11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10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9" name="Freeform 288"/>
            <p:cNvSpPr>
              <a:spLocks/>
            </p:cNvSpPr>
            <p:nvPr/>
          </p:nvSpPr>
          <p:spPr bwMode="auto">
            <a:xfrm>
              <a:off x="2026" y="2782"/>
              <a:ext cx="18" cy="18"/>
            </a:xfrm>
            <a:custGeom>
              <a:avLst/>
              <a:gdLst>
                <a:gd name="T0" fmla="*/ 18 w 39"/>
                <a:gd name="T1" fmla="*/ 8 h 35"/>
                <a:gd name="T2" fmla="*/ 14 w 39"/>
                <a:gd name="T3" fmla="*/ 13 h 35"/>
                <a:gd name="T4" fmla="*/ 9 w 39"/>
                <a:gd name="T5" fmla="*/ 18 h 35"/>
                <a:gd name="T6" fmla="*/ 0 w 39"/>
                <a:gd name="T7" fmla="*/ 13 h 35"/>
                <a:gd name="T8" fmla="*/ 5 w 39"/>
                <a:gd name="T9" fmla="*/ 0 h 35"/>
                <a:gd name="T10" fmla="*/ 14 w 39"/>
                <a:gd name="T11" fmla="*/ 0 h 35"/>
                <a:gd name="T12" fmla="*/ 18 w 39"/>
                <a:gd name="T13" fmla="*/ 8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35">
                  <a:moveTo>
                    <a:pt x="39" y="16"/>
                  </a:moveTo>
                  <a:lnTo>
                    <a:pt x="30" y="25"/>
                  </a:lnTo>
                  <a:lnTo>
                    <a:pt x="20" y="35"/>
                  </a:lnTo>
                  <a:lnTo>
                    <a:pt x="0" y="25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0" name="Freeform 289"/>
            <p:cNvSpPr>
              <a:spLocks/>
            </p:cNvSpPr>
            <p:nvPr/>
          </p:nvSpPr>
          <p:spPr bwMode="auto">
            <a:xfrm>
              <a:off x="1827" y="3014"/>
              <a:ext cx="104" cy="106"/>
            </a:xfrm>
            <a:custGeom>
              <a:avLst/>
              <a:gdLst>
                <a:gd name="T0" fmla="*/ 99 w 224"/>
                <a:gd name="T1" fmla="*/ 76 h 192"/>
                <a:gd name="T2" fmla="*/ 104 w 224"/>
                <a:gd name="T3" fmla="*/ 106 h 192"/>
                <a:gd name="T4" fmla="*/ 99 w 224"/>
                <a:gd name="T5" fmla="*/ 106 h 192"/>
                <a:gd name="T6" fmla="*/ 94 w 224"/>
                <a:gd name="T7" fmla="*/ 106 h 192"/>
                <a:gd name="T8" fmla="*/ 90 w 224"/>
                <a:gd name="T9" fmla="*/ 96 h 192"/>
                <a:gd name="T10" fmla="*/ 77 w 224"/>
                <a:gd name="T11" fmla="*/ 61 h 192"/>
                <a:gd name="T12" fmla="*/ 68 w 224"/>
                <a:gd name="T13" fmla="*/ 47 h 192"/>
                <a:gd name="T14" fmla="*/ 54 w 224"/>
                <a:gd name="T15" fmla="*/ 28 h 192"/>
                <a:gd name="T16" fmla="*/ 46 w 224"/>
                <a:gd name="T17" fmla="*/ 28 h 192"/>
                <a:gd name="T18" fmla="*/ 36 w 224"/>
                <a:gd name="T19" fmla="*/ 33 h 192"/>
                <a:gd name="T20" fmla="*/ 0 w 224"/>
                <a:gd name="T21" fmla="*/ 100 h 192"/>
                <a:gd name="T22" fmla="*/ 0 w 224"/>
                <a:gd name="T23" fmla="*/ 96 h 192"/>
                <a:gd name="T24" fmla="*/ 0 w 224"/>
                <a:gd name="T25" fmla="*/ 87 h 192"/>
                <a:gd name="T26" fmla="*/ 5 w 224"/>
                <a:gd name="T27" fmla="*/ 76 h 192"/>
                <a:gd name="T28" fmla="*/ 23 w 224"/>
                <a:gd name="T29" fmla="*/ 38 h 192"/>
                <a:gd name="T30" fmla="*/ 46 w 224"/>
                <a:gd name="T31" fmla="*/ 0 h 192"/>
                <a:gd name="T32" fmla="*/ 64 w 224"/>
                <a:gd name="T33" fmla="*/ 14 h 192"/>
                <a:gd name="T34" fmla="*/ 77 w 224"/>
                <a:gd name="T35" fmla="*/ 33 h 192"/>
                <a:gd name="T36" fmla="*/ 99 w 224"/>
                <a:gd name="T37" fmla="*/ 76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24" h="192">
                  <a:moveTo>
                    <a:pt x="213" y="138"/>
                  </a:moveTo>
                  <a:lnTo>
                    <a:pt x="224" y="192"/>
                  </a:lnTo>
                  <a:lnTo>
                    <a:pt x="213" y="192"/>
                  </a:lnTo>
                  <a:lnTo>
                    <a:pt x="203" y="192"/>
                  </a:lnTo>
                  <a:lnTo>
                    <a:pt x="194" y="173"/>
                  </a:lnTo>
                  <a:lnTo>
                    <a:pt x="165" y="111"/>
                  </a:lnTo>
                  <a:lnTo>
                    <a:pt x="146" y="86"/>
                  </a:lnTo>
                  <a:lnTo>
                    <a:pt x="117" y="51"/>
                  </a:lnTo>
                  <a:lnTo>
                    <a:pt x="98" y="51"/>
                  </a:lnTo>
                  <a:lnTo>
                    <a:pt x="78" y="60"/>
                  </a:lnTo>
                  <a:lnTo>
                    <a:pt x="0" y="182"/>
                  </a:lnTo>
                  <a:lnTo>
                    <a:pt x="0" y="173"/>
                  </a:lnTo>
                  <a:lnTo>
                    <a:pt x="0" y="157"/>
                  </a:lnTo>
                  <a:lnTo>
                    <a:pt x="11" y="138"/>
                  </a:lnTo>
                  <a:lnTo>
                    <a:pt x="50" y="68"/>
                  </a:lnTo>
                  <a:lnTo>
                    <a:pt x="98" y="0"/>
                  </a:lnTo>
                  <a:lnTo>
                    <a:pt x="137" y="25"/>
                  </a:lnTo>
                  <a:lnTo>
                    <a:pt x="165" y="60"/>
                  </a:lnTo>
                  <a:lnTo>
                    <a:pt x="213" y="13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1" name="Freeform 290"/>
            <p:cNvSpPr>
              <a:spLocks/>
            </p:cNvSpPr>
            <p:nvPr/>
          </p:nvSpPr>
          <p:spPr bwMode="auto">
            <a:xfrm>
              <a:off x="1845" y="3067"/>
              <a:ext cx="59" cy="111"/>
            </a:xfrm>
            <a:custGeom>
              <a:avLst/>
              <a:gdLst>
                <a:gd name="T0" fmla="*/ 54 w 126"/>
                <a:gd name="T1" fmla="*/ 34 h 200"/>
                <a:gd name="T2" fmla="*/ 59 w 126"/>
                <a:gd name="T3" fmla="*/ 54 h 200"/>
                <a:gd name="T4" fmla="*/ 59 w 126"/>
                <a:gd name="T5" fmla="*/ 72 h 200"/>
                <a:gd name="T6" fmla="*/ 46 w 126"/>
                <a:gd name="T7" fmla="*/ 78 h 200"/>
                <a:gd name="T8" fmla="*/ 37 w 126"/>
                <a:gd name="T9" fmla="*/ 87 h 200"/>
                <a:gd name="T10" fmla="*/ 37 w 126"/>
                <a:gd name="T11" fmla="*/ 92 h 200"/>
                <a:gd name="T12" fmla="*/ 37 w 126"/>
                <a:gd name="T13" fmla="*/ 107 h 200"/>
                <a:gd name="T14" fmla="*/ 28 w 126"/>
                <a:gd name="T15" fmla="*/ 111 h 200"/>
                <a:gd name="T16" fmla="*/ 23 w 126"/>
                <a:gd name="T17" fmla="*/ 111 h 200"/>
                <a:gd name="T18" fmla="*/ 23 w 126"/>
                <a:gd name="T19" fmla="*/ 102 h 200"/>
                <a:gd name="T20" fmla="*/ 23 w 126"/>
                <a:gd name="T21" fmla="*/ 87 h 200"/>
                <a:gd name="T22" fmla="*/ 0 w 126"/>
                <a:gd name="T23" fmla="*/ 72 h 200"/>
                <a:gd name="T24" fmla="*/ 14 w 126"/>
                <a:gd name="T25" fmla="*/ 34 h 200"/>
                <a:gd name="T26" fmla="*/ 28 w 126"/>
                <a:gd name="T27" fmla="*/ 0 h 200"/>
                <a:gd name="T28" fmla="*/ 37 w 126"/>
                <a:gd name="T29" fmla="*/ 4 h 200"/>
                <a:gd name="T30" fmla="*/ 46 w 126"/>
                <a:gd name="T31" fmla="*/ 14 h 200"/>
                <a:gd name="T32" fmla="*/ 54 w 126"/>
                <a:gd name="T33" fmla="*/ 34 h 2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6" h="200">
                  <a:moveTo>
                    <a:pt x="116" y="62"/>
                  </a:moveTo>
                  <a:lnTo>
                    <a:pt x="126" y="97"/>
                  </a:lnTo>
                  <a:lnTo>
                    <a:pt x="126" y="130"/>
                  </a:lnTo>
                  <a:lnTo>
                    <a:pt x="98" y="140"/>
                  </a:lnTo>
                  <a:lnTo>
                    <a:pt x="78" y="157"/>
                  </a:lnTo>
                  <a:lnTo>
                    <a:pt x="78" y="165"/>
                  </a:lnTo>
                  <a:lnTo>
                    <a:pt x="78" y="192"/>
                  </a:lnTo>
                  <a:lnTo>
                    <a:pt x="59" y="200"/>
                  </a:lnTo>
                  <a:lnTo>
                    <a:pt x="50" y="200"/>
                  </a:lnTo>
                  <a:lnTo>
                    <a:pt x="50" y="183"/>
                  </a:lnTo>
                  <a:lnTo>
                    <a:pt x="50" y="157"/>
                  </a:lnTo>
                  <a:lnTo>
                    <a:pt x="0" y="130"/>
                  </a:lnTo>
                  <a:lnTo>
                    <a:pt x="30" y="62"/>
                  </a:lnTo>
                  <a:lnTo>
                    <a:pt x="59" y="0"/>
                  </a:lnTo>
                  <a:lnTo>
                    <a:pt x="78" y="8"/>
                  </a:lnTo>
                  <a:lnTo>
                    <a:pt x="98" y="26"/>
                  </a:lnTo>
                  <a:lnTo>
                    <a:pt x="11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2" name="Freeform 291"/>
            <p:cNvSpPr>
              <a:spLocks/>
            </p:cNvSpPr>
            <p:nvPr/>
          </p:nvSpPr>
          <p:spPr bwMode="auto">
            <a:xfrm>
              <a:off x="1776" y="3072"/>
              <a:ext cx="32" cy="38"/>
            </a:xfrm>
            <a:custGeom>
              <a:avLst/>
              <a:gdLst>
                <a:gd name="T0" fmla="*/ 32 w 68"/>
                <a:gd name="T1" fmla="*/ 15 h 70"/>
                <a:gd name="T2" fmla="*/ 32 w 68"/>
                <a:gd name="T3" fmla="*/ 29 h 70"/>
                <a:gd name="T4" fmla="*/ 23 w 68"/>
                <a:gd name="T5" fmla="*/ 38 h 70"/>
                <a:gd name="T6" fmla="*/ 8 w 68"/>
                <a:gd name="T7" fmla="*/ 34 h 70"/>
                <a:gd name="T8" fmla="*/ 0 w 68"/>
                <a:gd name="T9" fmla="*/ 24 h 70"/>
                <a:gd name="T10" fmla="*/ 0 w 68"/>
                <a:gd name="T11" fmla="*/ 15 h 70"/>
                <a:gd name="T12" fmla="*/ 0 w 68"/>
                <a:gd name="T13" fmla="*/ 10 h 70"/>
                <a:gd name="T14" fmla="*/ 14 w 68"/>
                <a:gd name="T15" fmla="*/ 0 h 70"/>
                <a:gd name="T16" fmla="*/ 27 w 68"/>
                <a:gd name="T17" fmla="*/ 4 h 70"/>
                <a:gd name="T18" fmla="*/ 32 w 68"/>
                <a:gd name="T19" fmla="*/ 15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8" h="70">
                  <a:moveTo>
                    <a:pt x="68" y="27"/>
                  </a:moveTo>
                  <a:lnTo>
                    <a:pt x="68" y="54"/>
                  </a:lnTo>
                  <a:lnTo>
                    <a:pt x="48" y="70"/>
                  </a:lnTo>
                  <a:lnTo>
                    <a:pt x="18" y="62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29" y="0"/>
                  </a:lnTo>
                  <a:lnTo>
                    <a:pt x="57" y="8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3" name="Freeform 292"/>
            <p:cNvSpPr>
              <a:spLocks/>
            </p:cNvSpPr>
            <p:nvPr/>
          </p:nvSpPr>
          <p:spPr bwMode="auto">
            <a:xfrm>
              <a:off x="1950" y="3077"/>
              <a:ext cx="22" cy="25"/>
            </a:xfrm>
            <a:custGeom>
              <a:avLst/>
              <a:gdLst>
                <a:gd name="T0" fmla="*/ 22 w 49"/>
                <a:gd name="T1" fmla="*/ 10 h 46"/>
                <a:gd name="T2" fmla="*/ 18 w 49"/>
                <a:gd name="T3" fmla="*/ 20 h 46"/>
                <a:gd name="T4" fmla="*/ 13 w 49"/>
                <a:gd name="T5" fmla="*/ 25 h 46"/>
                <a:gd name="T6" fmla="*/ 4 w 49"/>
                <a:gd name="T7" fmla="*/ 25 h 46"/>
                <a:gd name="T8" fmla="*/ 0 w 49"/>
                <a:gd name="T9" fmla="*/ 15 h 46"/>
                <a:gd name="T10" fmla="*/ 0 w 49"/>
                <a:gd name="T11" fmla="*/ 5 h 46"/>
                <a:gd name="T12" fmla="*/ 4 w 49"/>
                <a:gd name="T13" fmla="*/ 0 h 46"/>
                <a:gd name="T14" fmla="*/ 18 w 49"/>
                <a:gd name="T15" fmla="*/ 0 h 46"/>
                <a:gd name="T16" fmla="*/ 22 w 49"/>
                <a:gd name="T17" fmla="*/ 10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46">
                  <a:moveTo>
                    <a:pt x="49" y="19"/>
                  </a:moveTo>
                  <a:lnTo>
                    <a:pt x="39" y="36"/>
                  </a:lnTo>
                  <a:lnTo>
                    <a:pt x="28" y="46"/>
                  </a:lnTo>
                  <a:lnTo>
                    <a:pt x="10" y="46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39" y="0"/>
                  </a:lnTo>
                  <a:lnTo>
                    <a:pt x="49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4" name="Freeform 293"/>
            <p:cNvSpPr>
              <a:spLocks/>
            </p:cNvSpPr>
            <p:nvPr/>
          </p:nvSpPr>
          <p:spPr bwMode="auto">
            <a:xfrm>
              <a:off x="1763" y="3120"/>
              <a:ext cx="100" cy="262"/>
            </a:xfrm>
            <a:custGeom>
              <a:avLst/>
              <a:gdLst>
                <a:gd name="T0" fmla="*/ 32 w 213"/>
                <a:gd name="T1" fmla="*/ 43 h 470"/>
                <a:gd name="T2" fmla="*/ 41 w 213"/>
                <a:gd name="T3" fmla="*/ 38 h 470"/>
                <a:gd name="T4" fmla="*/ 46 w 213"/>
                <a:gd name="T5" fmla="*/ 14 h 470"/>
                <a:gd name="T6" fmla="*/ 59 w 213"/>
                <a:gd name="T7" fmla="*/ 14 h 470"/>
                <a:gd name="T8" fmla="*/ 46 w 213"/>
                <a:gd name="T9" fmla="*/ 53 h 470"/>
                <a:gd name="T10" fmla="*/ 46 w 213"/>
                <a:gd name="T11" fmla="*/ 82 h 470"/>
                <a:gd name="T12" fmla="*/ 59 w 213"/>
                <a:gd name="T13" fmla="*/ 88 h 470"/>
                <a:gd name="T14" fmla="*/ 63 w 213"/>
                <a:gd name="T15" fmla="*/ 62 h 470"/>
                <a:gd name="T16" fmla="*/ 77 w 213"/>
                <a:gd name="T17" fmla="*/ 33 h 470"/>
                <a:gd name="T18" fmla="*/ 87 w 213"/>
                <a:gd name="T19" fmla="*/ 53 h 470"/>
                <a:gd name="T20" fmla="*/ 46 w 213"/>
                <a:gd name="T21" fmla="*/ 121 h 470"/>
                <a:gd name="T22" fmla="*/ 50 w 213"/>
                <a:gd name="T23" fmla="*/ 151 h 470"/>
                <a:gd name="T24" fmla="*/ 63 w 213"/>
                <a:gd name="T25" fmla="*/ 121 h 470"/>
                <a:gd name="T26" fmla="*/ 87 w 213"/>
                <a:gd name="T27" fmla="*/ 82 h 470"/>
                <a:gd name="T28" fmla="*/ 96 w 213"/>
                <a:gd name="T29" fmla="*/ 88 h 470"/>
                <a:gd name="T30" fmla="*/ 50 w 213"/>
                <a:gd name="T31" fmla="*/ 179 h 470"/>
                <a:gd name="T32" fmla="*/ 46 w 213"/>
                <a:gd name="T33" fmla="*/ 223 h 470"/>
                <a:gd name="T34" fmla="*/ 69 w 213"/>
                <a:gd name="T35" fmla="*/ 169 h 470"/>
                <a:gd name="T36" fmla="*/ 100 w 213"/>
                <a:gd name="T37" fmla="*/ 125 h 470"/>
                <a:gd name="T38" fmla="*/ 87 w 213"/>
                <a:gd name="T39" fmla="*/ 160 h 470"/>
                <a:gd name="T40" fmla="*/ 77 w 213"/>
                <a:gd name="T41" fmla="*/ 184 h 470"/>
                <a:gd name="T42" fmla="*/ 87 w 213"/>
                <a:gd name="T43" fmla="*/ 214 h 470"/>
                <a:gd name="T44" fmla="*/ 96 w 213"/>
                <a:gd name="T45" fmla="*/ 223 h 470"/>
                <a:gd name="T46" fmla="*/ 77 w 213"/>
                <a:gd name="T47" fmla="*/ 242 h 470"/>
                <a:gd name="T48" fmla="*/ 69 w 213"/>
                <a:gd name="T49" fmla="*/ 262 h 470"/>
                <a:gd name="T50" fmla="*/ 41 w 213"/>
                <a:gd name="T51" fmla="*/ 252 h 470"/>
                <a:gd name="T52" fmla="*/ 28 w 213"/>
                <a:gd name="T53" fmla="*/ 228 h 470"/>
                <a:gd name="T54" fmla="*/ 23 w 213"/>
                <a:gd name="T55" fmla="*/ 184 h 470"/>
                <a:gd name="T56" fmla="*/ 41 w 213"/>
                <a:gd name="T57" fmla="*/ 88 h 470"/>
                <a:gd name="T58" fmla="*/ 28 w 213"/>
                <a:gd name="T59" fmla="*/ 43 h 470"/>
                <a:gd name="T60" fmla="*/ 0 w 213"/>
                <a:gd name="T61" fmla="*/ 4 h 470"/>
                <a:gd name="T62" fmla="*/ 14 w 213"/>
                <a:gd name="T63" fmla="*/ 4 h 470"/>
                <a:gd name="T64" fmla="*/ 28 w 213"/>
                <a:gd name="T65" fmla="*/ 18 h 4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13" h="470">
                  <a:moveTo>
                    <a:pt x="59" y="33"/>
                  </a:moveTo>
                  <a:lnTo>
                    <a:pt x="69" y="78"/>
                  </a:lnTo>
                  <a:lnTo>
                    <a:pt x="78" y="78"/>
                  </a:lnTo>
                  <a:lnTo>
                    <a:pt x="87" y="68"/>
                  </a:lnTo>
                  <a:lnTo>
                    <a:pt x="87" y="43"/>
                  </a:lnTo>
                  <a:lnTo>
                    <a:pt x="98" y="25"/>
                  </a:lnTo>
                  <a:lnTo>
                    <a:pt x="107" y="16"/>
                  </a:lnTo>
                  <a:lnTo>
                    <a:pt x="126" y="25"/>
                  </a:lnTo>
                  <a:lnTo>
                    <a:pt x="117" y="60"/>
                  </a:lnTo>
                  <a:lnTo>
                    <a:pt x="98" y="95"/>
                  </a:lnTo>
                  <a:lnTo>
                    <a:pt x="98" y="130"/>
                  </a:lnTo>
                  <a:lnTo>
                    <a:pt x="98" y="147"/>
                  </a:lnTo>
                  <a:lnTo>
                    <a:pt x="117" y="165"/>
                  </a:lnTo>
                  <a:lnTo>
                    <a:pt x="126" y="157"/>
                  </a:lnTo>
                  <a:lnTo>
                    <a:pt x="126" y="138"/>
                  </a:lnTo>
                  <a:lnTo>
                    <a:pt x="135" y="111"/>
                  </a:lnTo>
                  <a:lnTo>
                    <a:pt x="146" y="86"/>
                  </a:lnTo>
                  <a:lnTo>
                    <a:pt x="165" y="60"/>
                  </a:lnTo>
                  <a:lnTo>
                    <a:pt x="185" y="78"/>
                  </a:lnTo>
                  <a:lnTo>
                    <a:pt x="185" y="95"/>
                  </a:lnTo>
                  <a:lnTo>
                    <a:pt x="126" y="173"/>
                  </a:lnTo>
                  <a:lnTo>
                    <a:pt x="98" y="217"/>
                  </a:lnTo>
                  <a:lnTo>
                    <a:pt x="98" y="270"/>
                  </a:lnTo>
                  <a:lnTo>
                    <a:pt x="107" y="270"/>
                  </a:lnTo>
                  <a:lnTo>
                    <a:pt x="117" y="270"/>
                  </a:lnTo>
                  <a:lnTo>
                    <a:pt x="135" y="217"/>
                  </a:lnTo>
                  <a:lnTo>
                    <a:pt x="165" y="173"/>
                  </a:lnTo>
                  <a:lnTo>
                    <a:pt x="185" y="147"/>
                  </a:lnTo>
                  <a:lnTo>
                    <a:pt x="204" y="147"/>
                  </a:lnTo>
                  <a:lnTo>
                    <a:pt x="204" y="157"/>
                  </a:lnTo>
                  <a:lnTo>
                    <a:pt x="135" y="270"/>
                  </a:lnTo>
                  <a:lnTo>
                    <a:pt x="107" y="322"/>
                  </a:lnTo>
                  <a:lnTo>
                    <a:pt x="87" y="384"/>
                  </a:lnTo>
                  <a:lnTo>
                    <a:pt x="98" y="400"/>
                  </a:lnTo>
                  <a:lnTo>
                    <a:pt x="117" y="392"/>
                  </a:lnTo>
                  <a:lnTo>
                    <a:pt x="146" y="303"/>
                  </a:lnTo>
                  <a:lnTo>
                    <a:pt x="174" y="260"/>
                  </a:lnTo>
                  <a:lnTo>
                    <a:pt x="213" y="225"/>
                  </a:lnTo>
                  <a:lnTo>
                    <a:pt x="213" y="270"/>
                  </a:lnTo>
                  <a:lnTo>
                    <a:pt x="185" y="287"/>
                  </a:lnTo>
                  <a:lnTo>
                    <a:pt x="165" y="313"/>
                  </a:lnTo>
                  <a:lnTo>
                    <a:pt x="165" y="330"/>
                  </a:lnTo>
                  <a:lnTo>
                    <a:pt x="165" y="349"/>
                  </a:lnTo>
                  <a:lnTo>
                    <a:pt x="185" y="384"/>
                  </a:lnTo>
                  <a:lnTo>
                    <a:pt x="194" y="392"/>
                  </a:lnTo>
                  <a:lnTo>
                    <a:pt x="204" y="400"/>
                  </a:lnTo>
                  <a:lnTo>
                    <a:pt x="185" y="417"/>
                  </a:lnTo>
                  <a:lnTo>
                    <a:pt x="165" y="435"/>
                  </a:lnTo>
                  <a:lnTo>
                    <a:pt x="155" y="452"/>
                  </a:lnTo>
                  <a:lnTo>
                    <a:pt x="146" y="470"/>
                  </a:lnTo>
                  <a:lnTo>
                    <a:pt x="126" y="470"/>
                  </a:lnTo>
                  <a:lnTo>
                    <a:pt x="87" y="452"/>
                  </a:lnTo>
                  <a:lnTo>
                    <a:pt x="69" y="435"/>
                  </a:lnTo>
                  <a:lnTo>
                    <a:pt x="59" y="409"/>
                  </a:lnTo>
                  <a:lnTo>
                    <a:pt x="48" y="374"/>
                  </a:lnTo>
                  <a:lnTo>
                    <a:pt x="48" y="330"/>
                  </a:lnTo>
                  <a:lnTo>
                    <a:pt x="69" y="243"/>
                  </a:lnTo>
                  <a:lnTo>
                    <a:pt x="87" y="157"/>
                  </a:lnTo>
                  <a:lnTo>
                    <a:pt x="78" y="111"/>
                  </a:lnTo>
                  <a:lnTo>
                    <a:pt x="59" y="78"/>
                  </a:lnTo>
                  <a:lnTo>
                    <a:pt x="30" y="43"/>
                  </a:lnTo>
                  <a:lnTo>
                    <a:pt x="0" y="8"/>
                  </a:lnTo>
                  <a:lnTo>
                    <a:pt x="11" y="0"/>
                  </a:lnTo>
                  <a:lnTo>
                    <a:pt x="30" y="8"/>
                  </a:lnTo>
                  <a:lnTo>
                    <a:pt x="48" y="16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5" name="Freeform 294"/>
            <p:cNvSpPr>
              <a:spLocks/>
            </p:cNvSpPr>
            <p:nvPr/>
          </p:nvSpPr>
          <p:spPr bwMode="auto">
            <a:xfrm>
              <a:off x="1872" y="3124"/>
              <a:ext cx="96" cy="258"/>
            </a:xfrm>
            <a:custGeom>
              <a:avLst/>
              <a:gdLst>
                <a:gd name="T0" fmla="*/ 96 w 203"/>
                <a:gd name="T1" fmla="*/ 4 h 462"/>
                <a:gd name="T2" fmla="*/ 82 w 203"/>
                <a:gd name="T3" fmla="*/ 20 h 462"/>
                <a:gd name="T4" fmla="*/ 72 w 203"/>
                <a:gd name="T5" fmla="*/ 44 h 462"/>
                <a:gd name="T6" fmla="*/ 64 w 203"/>
                <a:gd name="T7" fmla="*/ 63 h 462"/>
                <a:gd name="T8" fmla="*/ 64 w 203"/>
                <a:gd name="T9" fmla="*/ 88 h 462"/>
                <a:gd name="T10" fmla="*/ 82 w 203"/>
                <a:gd name="T11" fmla="*/ 190 h 462"/>
                <a:gd name="T12" fmla="*/ 82 w 203"/>
                <a:gd name="T13" fmla="*/ 210 h 462"/>
                <a:gd name="T14" fmla="*/ 72 w 203"/>
                <a:gd name="T15" fmla="*/ 224 h 462"/>
                <a:gd name="T16" fmla="*/ 64 w 203"/>
                <a:gd name="T17" fmla="*/ 243 h 462"/>
                <a:gd name="T18" fmla="*/ 54 w 203"/>
                <a:gd name="T19" fmla="*/ 254 h 462"/>
                <a:gd name="T20" fmla="*/ 32 w 203"/>
                <a:gd name="T21" fmla="*/ 258 h 462"/>
                <a:gd name="T22" fmla="*/ 0 w 203"/>
                <a:gd name="T23" fmla="*/ 219 h 462"/>
                <a:gd name="T24" fmla="*/ 4 w 203"/>
                <a:gd name="T25" fmla="*/ 214 h 462"/>
                <a:gd name="T26" fmla="*/ 18 w 203"/>
                <a:gd name="T27" fmla="*/ 210 h 462"/>
                <a:gd name="T28" fmla="*/ 27 w 203"/>
                <a:gd name="T29" fmla="*/ 190 h 462"/>
                <a:gd name="T30" fmla="*/ 32 w 203"/>
                <a:gd name="T31" fmla="*/ 185 h 462"/>
                <a:gd name="T32" fmla="*/ 27 w 203"/>
                <a:gd name="T33" fmla="*/ 175 h 462"/>
                <a:gd name="T34" fmla="*/ 18 w 203"/>
                <a:gd name="T35" fmla="*/ 160 h 462"/>
                <a:gd name="T36" fmla="*/ 9 w 203"/>
                <a:gd name="T37" fmla="*/ 151 h 462"/>
                <a:gd name="T38" fmla="*/ 9 w 203"/>
                <a:gd name="T39" fmla="*/ 117 h 462"/>
                <a:gd name="T40" fmla="*/ 18 w 203"/>
                <a:gd name="T41" fmla="*/ 121 h 462"/>
                <a:gd name="T42" fmla="*/ 27 w 203"/>
                <a:gd name="T43" fmla="*/ 136 h 462"/>
                <a:gd name="T44" fmla="*/ 37 w 203"/>
                <a:gd name="T45" fmla="*/ 160 h 462"/>
                <a:gd name="T46" fmla="*/ 50 w 203"/>
                <a:gd name="T47" fmla="*/ 219 h 462"/>
                <a:gd name="T48" fmla="*/ 60 w 203"/>
                <a:gd name="T49" fmla="*/ 219 h 462"/>
                <a:gd name="T50" fmla="*/ 64 w 203"/>
                <a:gd name="T51" fmla="*/ 210 h 462"/>
                <a:gd name="T52" fmla="*/ 64 w 203"/>
                <a:gd name="T53" fmla="*/ 195 h 462"/>
                <a:gd name="T54" fmla="*/ 60 w 203"/>
                <a:gd name="T55" fmla="*/ 175 h 462"/>
                <a:gd name="T56" fmla="*/ 41 w 203"/>
                <a:gd name="T57" fmla="*/ 121 h 462"/>
                <a:gd name="T58" fmla="*/ 27 w 203"/>
                <a:gd name="T59" fmla="*/ 103 h 462"/>
                <a:gd name="T60" fmla="*/ 9 w 203"/>
                <a:gd name="T61" fmla="*/ 83 h 462"/>
                <a:gd name="T62" fmla="*/ 9 w 203"/>
                <a:gd name="T63" fmla="*/ 73 h 462"/>
                <a:gd name="T64" fmla="*/ 18 w 203"/>
                <a:gd name="T65" fmla="*/ 68 h 462"/>
                <a:gd name="T66" fmla="*/ 27 w 203"/>
                <a:gd name="T67" fmla="*/ 78 h 462"/>
                <a:gd name="T68" fmla="*/ 37 w 203"/>
                <a:gd name="T69" fmla="*/ 88 h 462"/>
                <a:gd name="T70" fmla="*/ 50 w 203"/>
                <a:gd name="T71" fmla="*/ 117 h 462"/>
                <a:gd name="T72" fmla="*/ 54 w 203"/>
                <a:gd name="T73" fmla="*/ 117 h 462"/>
                <a:gd name="T74" fmla="*/ 54 w 203"/>
                <a:gd name="T75" fmla="*/ 92 h 462"/>
                <a:gd name="T76" fmla="*/ 50 w 203"/>
                <a:gd name="T77" fmla="*/ 78 h 462"/>
                <a:gd name="T78" fmla="*/ 27 w 203"/>
                <a:gd name="T79" fmla="*/ 44 h 462"/>
                <a:gd name="T80" fmla="*/ 27 w 203"/>
                <a:gd name="T81" fmla="*/ 39 h 462"/>
                <a:gd name="T82" fmla="*/ 32 w 203"/>
                <a:gd name="T83" fmla="*/ 34 h 462"/>
                <a:gd name="T84" fmla="*/ 41 w 203"/>
                <a:gd name="T85" fmla="*/ 39 h 462"/>
                <a:gd name="T86" fmla="*/ 45 w 203"/>
                <a:gd name="T87" fmla="*/ 49 h 462"/>
                <a:gd name="T88" fmla="*/ 50 w 203"/>
                <a:gd name="T89" fmla="*/ 53 h 462"/>
                <a:gd name="T90" fmla="*/ 60 w 203"/>
                <a:gd name="T91" fmla="*/ 58 h 462"/>
                <a:gd name="T92" fmla="*/ 60 w 203"/>
                <a:gd name="T93" fmla="*/ 49 h 462"/>
                <a:gd name="T94" fmla="*/ 54 w 203"/>
                <a:gd name="T95" fmla="*/ 34 h 462"/>
                <a:gd name="T96" fmla="*/ 50 w 203"/>
                <a:gd name="T97" fmla="*/ 20 h 462"/>
                <a:gd name="T98" fmla="*/ 54 w 203"/>
                <a:gd name="T99" fmla="*/ 14 h 462"/>
                <a:gd name="T100" fmla="*/ 60 w 203"/>
                <a:gd name="T101" fmla="*/ 14 h 462"/>
                <a:gd name="T102" fmla="*/ 78 w 203"/>
                <a:gd name="T103" fmla="*/ 20 h 462"/>
                <a:gd name="T104" fmla="*/ 82 w 203"/>
                <a:gd name="T105" fmla="*/ 4 h 462"/>
                <a:gd name="T106" fmla="*/ 91 w 203"/>
                <a:gd name="T107" fmla="*/ 0 h 462"/>
                <a:gd name="T108" fmla="*/ 96 w 203"/>
                <a:gd name="T109" fmla="*/ 4 h 46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03" h="462">
                  <a:moveTo>
                    <a:pt x="203" y="8"/>
                  </a:moveTo>
                  <a:lnTo>
                    <a:pt x="174" y="35"/>
                  </a:lnTo>
                  <a:lnTo>
                    <a:pt x="153" y="78"/>
                  </a:lnTo>
                  <a:lnTo>
                    <a:pt x="135" y="113"/>
                  </a:lnTo>
                  <a:lnTo>
                    <a:pt x="135" y="157"/>
                  </a:lnTo>
                  <a:lnTo>
                    <a:pt x="174" y="341"/>
                  </a:lnTo>
                  <a:lnTo>
                    <a:pt x="174" y="376"/>
                  </a:lnTo>
                  <a:lnTo>
                    <a:pt x="153" y="401"/>
                  </a:lnTo>
                  <a:lnTo>
                    <a:pt x="135" y="436"/>
                  </a:lnTo>
                  <a:lnTo>
                    <a:pt x="115" y="454"/>
                  </a:lnTo>
                  <a:lnTo>
                    <a:pt x="67" y="462"/>
                  </a:lnTo>
                  <a:lnTo>
                    <a:pt x="0" y="392"/>
                  </a:lnTo>
                  <a:lnTo>
                    <a:pt x="9" y="384"/>
                  </a:lnTo>
                  <a:lnTo>
                    <a:pt x="39" y="376"/>
                  </a:lnTo>
                  <a:lnTo>
                    <a:pt x="57" y="341"/>
                  </a:lnTo>
                  <a:lnTo>
                    <a:pt x="67" y="331"/>
                  </a:lnTo>
                  <a:lnTo>
                    <a:pt x="57" y="314"/>
                  </a:lnTo>
                  <a:lnTo>
                    <a:pt x="39" y="287"/>
                  </a:lnTo>
                  <a:lnTo>
                    <a:pt x="19" y="270"/>
                  </a:lnTo>
                  <a:lnTo>
                    <a:pt x="19" y="209"/>
                  </a:lnTo>
                  <a:lnTo>
                    <a:pt x="39" y="217"/>
                  </a:lnTo>
                  <a:lnTo>
                    <a:pt x="57" y="244"/>
                  </a:lnTo>
                  <a:lnTo>
                    <a:pt x="78" y="287"/>
                  </a:lnTo>
                  <a:lnTo>
                    <a:pt x="105" y="392"/>
                  </a:lnTo>
                  <a:lnTo>
                    <a:pt x="126" y="392"/>
                  </a:lnTo>
                  <a:lnTo>
                    <a:pt x="135" y="376"/>
                  </a:lnTo>
                  <a:lnTo>
                    <a:pt x="135" y="349"/>
                  </a:lnTo>
                  <a:lnTo>
                    <a:pt x="126" y="314"/>
                  </a:lnTo>
                  <a:lnTo>
                    <a:pt x="87" y="217"/>
                  </a:lnTo>
                  <a:lnTo>
                    <a:pt x="57" y="184"/>
                  </a:lnTo>
                  <a:lnTo>
                    <a:pt x="19" y="149"/>
                  </a:lnTo>
                  <a:lnTo>
                    <a:pt x="19" y="130"/>
                  </a:lnTo>
                  <a:lnTo>
                    <a:pt x="39" y="122"/>
                  </a:lnTo>
                  <a:lnTo>
                    <a:pt x="57" y="139"/>
                  </a:lnTo>
                  <a:lnTo>
                    <a:pt x="78" y="157"/>
                  </a:lnTo>
                  <a:lnTo>
                    <a:pt x="105" y="209"/>
                  </a:lnTo>
                  <a:lnTo>
                    <a:pt x="115" y="209"/>
                  </a:lnTo>
                  <a:lnTo>
                    <a:pt x="115" y="165"/>
                  </a:lnTo>
                  <a:lnTo>
                    <a:pt x="105" y="139"/>
                  </a:lnTo>
                  <a:lnTo>
                    <a:pt x="57" y="78"/>
                  </a:lnTo>
                  <a:lnTo>
                    <a:pt x="57" y="70"/>
                  </a:lnTo>
                  <a:lnTo>
                    <a:pt x="67" y="60"/>
                  </a:lnTo>
                  <a:lnTo>
                    <a:pt x="87" y="70"/>
                  </a:lnTo>
                  <a:lnTo>
                    <a:pt x="96" y="87"/>
                  </a:lnTo>
                  <a:lnTo>
                    <a:pt x="105" y="95"/>
                  </a:lnTo>
                  <a:lnTo>
                    <a:pt x="126" y="103"/>
                  </a:lnTo>
                  <a:lnTo>
                    <a:pt x="126" y="87"/>
                  </a:lnTo>
                  <a:lnTo>
                    <a:pt x="115" y="60"/>
                  </a:lnTo>
                  <a:lnTo>
                    <a:pt x="105" y="35"/>
                  </a:lnTo>
                  <a:lnTo>
                    <a:pt x="115" y="25"/>
                  </a:lnTo>
                  <a:lnTo>
                    <a:pt x="126" y="25"/>
                  </a:lnTo>
                  <a:lnTo>
                    <a:pt x="164" y="35"/>
                  </a:lnTo>
                  <a:lnTo>
                    <a:pt x="174" y="8"/>
                  </a:lnTo>
                  <a:lnTo>
                    <a:pt x="192" y="0"/>
                  </a:lnTo>
                  <a:lnTo>
                    <a:pt x="203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6" name="Freeform 295"/>
            <p:cNvSpPr>
              <a:spLocks/>
            </p:cNvSpPr>
            <p:nvPr/>
          </p:nvSpPr>
          <p:spPr bwMode="auto">
            <a:xfrm>
              <a:off x="1840" y="3367"/>
              <a:ext cx="50" cy="49"/>
            </a:xfrm>
            <a:custGeom>
              <a:avLst/>
              <a:gdLst>
                <a:gd name="T0" fmla="*/ 50 w 107"/>
                <a:gd name="T1" fmla="*/ 49 h 87"/>
                <a:gd name="T2" fmla="*/ 0 w 107"/>
                <a:gd name="T3" fmla="*/ 49 h 87"/>
                <a:gd name="T4" fmla="*/ 4 w 107"/>
                <a:gd name="T5" fmla="*/ 39 h 87"/>
                <a:gd name="T6" fmla="*/ 9 w 107"/>
                <a:gd name="T7" fmla="*/ 24 h 87"/>
                <a:gd name="T8" fmla="*/ 22 w 107"/>
                <a:gd name="T9" fmla="*/ 0 h 87"/>
                <a:gd name="T10" fmla="*/ 28 w 107"/>
                <a:gd name="T11" fmla="*/ 0 h 87"/>
                <a:gd name="T12" fmla="*/ 32 w 107"/>
                <a:gd name="T13" fmla="*/ 5 h 87"/>
                <a:gd name="T14" fmla="*/ 50 w 107"/>
                <a:gd name="T15" fmla="*/ 24 h 87"/>
                <a:gd name="T16" fmla="*/ 50 w 107"/>
                <a:gd name="T17" fmla="*/ 39 h 87"/>
                <a:gd name="T18" fmla="*/ 50 w 107"/>
                <a:gd name="T19" fmla="*/ 49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87">
                  <a:moveTo>
                    <a:pt x="107" y="87"/>
                  </a:moveTo>
                  <a:lnTo>
                    <a:pt x="0" y="87"/>
                  </a:lnTo>
                  <a:lnTo>
                    <a:pt x="9" y="70"/>
                  </a:lnTo>
                  <a:lnTo>
                    <a:pt x="20" y="43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8" y="8"/>
                  </a:lnTo>
                  <a:lnTo>
                    <a:pt x="107" y="43"/>
                  </a:lnTo>
                  <a:lnTo>
                    <a:pt x="107" y="70"/>
                  </a:lnTo>
                  <a:lnTo>
                    <a:pt x="107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7" name="Freeform 296"/>
            <p:cNvSpPr>
              <a:spLocks/>
            </p:cNvSpPr>
            <p:nvPr/>
          </p:nvSpPr>
          <p:spPr bwMode="auto">
            <a:xfrm>
              <a:off x="1827" y="3439"/>
              <a:ext cx="85" cy="11"/>
            </a:xfrm>
            <a:custGeom>
              <a:avLst/>
              <a:gdLst>
                <a:gd name="T0" fmla="*/ 85 w 185"/>
                <a:gd name="T1" fmla="*/ 6 h 18"/>
                <a:gd name="T2" fmla="*/ 41 w 185"/>
                <a:gd name="T3" fmla="*/ 11 h 18"/>
                <a:gd name="T4" fmla="*/ 23 w 185"/>
                <a:gd name="T5" fmla="*/ 11 h 18"/>
                <a:gd name="T6" fmla="*/ 0 w 185"/>
                <a:gd name="T7" fmla="*/ 6 h 18"/>
                <a:gd name="T8" fmla="*/ 0 w 185"/>
                <a:gd name="T9" fmla="*/ 0 h 18"/>
                <a:gd name="T10" fmla="*/ 45 w 185"/>
                <a:gd name="T11" fmla="*/ 0 h 18"/>
                <a:gd name="T12" fmla="*/ 63 w 185"/>
                <a:gd name="T13" fmla="*/ 0 h 18"/>
                <a:gd name="T14" fmla="*/ 85 w 185"/>
                <a:gd name="T15" fmla="*/ 6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5" h="18">
                  <a:moveTo>
                    <a:pt x="185" y="10"/>
                  </a:moveTo>
                  <a:lnTo>
                    <a:pt x="89" y="18"/>
                  </a:lnTo>
                  <a:lnTo>
                    <a:pt x="50" y="18"/>
                  </a:lnTo>
                  <a:lnTo>
                    <a:pt x="0" y="10"/>
                  </a:lnTo>
                  <a:lnTo>
                    <a:pt x="0" y="0"/>
                  </a:lnTo>
                  <a:lnTo>
                    <a:pt x="98" y="0"/>
                  </a:lnTo>
                  <a:lnTo>
                    <a:pt x="137" y="0"/>
                  </a:lnTo>
                  <a:lnTo>
                    <a:pt x="185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8" name="Freeform 297"/>
            <p:cNvSpPr>
              <a:spLocks/>
            </p:cNvSpPr>
            <p:nvPr/>
          </p:nvSpPr>
          <p:spPr bwMode="auto">
            <a:xfrm>
              <a:off x="1804" y="3470"/>
              <a:ext cx="140" cy="33"/>
            </a:xfrm>
            <a:custGeom>
              <a:avLst/>
              <a:gdLst>
                <a:gd name="T0" fmla="*/ 140 w 299"/>
                <a:gd name="T1" fmla="*/ 15 h 60"/>
                <a:gd name="T2" fmla="*/ 136 w 299"/>
                <a:gd name="T3" fmla="*/ 24 h 60"/>
                <a:gd name="T4" fmla="*/ 127 w 299"/>
                <a:gd name="T5" fmla="*/ 33 h 60"/>
                <a:gd name="T6" fmla="*/ 9 w 299"/>
                <a:gd name="T7" fmla="*/ 33 h 60"/>
                <a:gd name="T8" fmla="*/ 0 w 299"/>
                <a:gd name="T9" fmla="*/ 24 h 60"/>
                <a:gd name="T10" fmla="*/ 0 w 299"/>
                <a:gd name="T11" fmla="*/ 9 h 60"/>
                <a:gd name="T12" fmla="*/ 9 w 299"/>
                <a:gd name="T13" fmla="*/ 0 h 60"/>
                <a:gd name="T14" fmla="*/ 122 w 299"/>
                <a:gd name="T15" fmla="*/ 0 h 60"/>
                <a:gd name="T16" fmla="*/ 132 w 299"/>
                <a:gd name="T17" fmla="*/ 0 h 60"/>
                <a:gd name="T18" fmla="*/ 140 w 299"/>
                <a:gd name="T19" fmla="*/ 15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9" h="60">
                  <a:moveTo>
                    <a:pt x="299" y="27"/>
                  </a:moveTo>
                  <a:lnTo>
                    <a:pt x="290" y="44"/>
                  </a:lnTo>
                  <a:lnTo>
                    <a:pt x="272" y="60"/>
                  </a:lnTo>
                  <a:lnTo>
                    <a:pt x="20" y="60"/>
                  </a:lnTo>
                  <a:lnTo>
                    <a:pt x="0" y="44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261" y="0"/>
                  </a:lnTo>
                  <a:lnTo>
                    <a:pt x="281" y="0"/>
                  </a:lnTo>
                  <a:lnTo>
                    <a:pt x="29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9" name="Freeform 298"/>
            <p:cNvSpPr>
              <a:spLocks/>
            </p:cNvSpPr>
            <p:nvPr/>
          </p:nvSpPr>
          <p:spPr bwMode="auto">
            <a:xfrm>
              <a:off x="1831" y="3529"/>
              <a:ext cx="87" cy="9"/>
            </a:xfrm>
            <a:custGeom>
              <a:avLst/>
              <a:gdLst>
                <a:gd name="T0" fmla="*/ 87 w 183"/>
                <a:gd name="T1" fmla="*/ 9 h 16"/>
                <a:gd name="T2" fmla="*/ 41 w 183"/>
                <a:gd name="T3" fmla="*/ 9 h 16"/>
                <a:gd name="T4" fmla="*/ 0 w 183"/>
                <a:gd name="T5" fmla="*/ 9 h 16"/>
                <a:gd name="T6" fmla="*/ 0 w 183"/>
                <a:gd name="T7" fmla="*/ 5 h 16"/>
                <a:gd name="T8" fmla="*/ 41 w 183"/>
                <a:gd name="T9" fmla="*/ 0 h 16"/>
                <a:gd name="T10" fmla="*/ 87 w 183"/>
                <a:gd name="T11" fmla="*/ 5 h 16"/>
                <a:gd name="T12" fmla="*/ 87 w 183"/>
                <a:gd name="T13" fmla="*/ 9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" h="16">
                  <a:moveTo>
                    <a:pt x="183" y="16"/>
                  </a:moveTo>
                  <a:lnTo>
                    <a:pt x="87" y="16"/>
                  </a:lnTo>
                  <a:lnTo>
                    <a:pt x="0" y="16"/>
                  </a:lnTo>
                  <a:lnTo>
                    <a:pt x="0" y="8"/>
                  </a:lnTo>
                  <a:lnTo>
                    <a:pt x="87" y="0"/>
                  </a:lnTo>
                  <a:lnTo>
                    <a:pt x="183" y="8"/>
                  </a:lnTo>
                  <a:lnTo>
                    <a:pt x="183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0" name="Freeform 299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4 h 4316"/>
                <a:gd name="T10" fmla="*/ 42 w 4809"/>
                <a:gd name="T11" fmla="*/ 2109 h 4316"/>
                <a:gd name="T12" fmla="*/ 0 w 4809"/>
                <a:gd name="T13" fmla="*/ 1963 h 4316"/>
                <a:gd name="T14" fmla="*/ 50 w 4809"/>
                <a:gd name="T15" fmla="*/ 1942 h 4316"/>
                <a:gd name="T16" fmla="*/ 118 w 4809"/>
                <a:gd name="T17" fmla="*/ 1971 h 4316"/>
                <a:gd name="T18" fmla="*/ 168 w 4809"/>
                <a:gd name="T19" fmla="*/ 1942 h 4316"/>
                <a:gd name="T20" fmla="*/ 328 w 4809"/>
                <a:gd name="T21" fmla="*/ 1942 h 4316"/>
                <a:gd name="T22" fmla="*/ 429 w 4809"/>
                <a:gd name="T23" fmla="*/ 1912 h 4316"/>
                <a:gd name="T24" fmla="*/ 882 w 4809"/>
                <a:gd name="T25" fmla="*/ 1942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7 h 4316"/>
                <a:gd name="T32" fmla="*/ 992 w 4809"/>
                <a:gd name="T33" fmla="*/ 1855 h 4316"/>
                <a:gd name="T34" fmla="*/ 1067 w 4809"/>
                <a:gd name="T35" fmla="*/ 1877 h 4316"/>
                <a:gd name="T36" fmla="*/ 1319 w 4809"/>
                <a:gd name="T37" fmla="*/ 1826 h 4316"/>
                <a:gd name="T38" fmla="*/ 1538 w 4809"/>
                <a:gd name="T39" fmla="*/ 1732 h 4316"/>
                <a:gd name="T40" fmla="*/ 1579 w 4809"/>
                <a:gd name="T41" fmla="*/ 1587 h 4316"/>
                <a:gd name="T42" fmla="*/ 1554 w 4809"/>
                <a:gd name="T43" fmla="*/ 1666 h 4316"/>
                <a:gd name="T44" fmla="*/ 1471 w 4809"/>
                <a:gd name="T45" fmla="*/ 1623 h 4316"/>
                <a:gd name="T46" fmla="*/ 1412 w 4809"/>
                <a:gd name="T47" fmla="*/ 1573 h 4316"/>
                <a:gd name="T48" fmla="*/ 1462 w 4809"/>
                <a:gd name="T49" fmla="*/ 1536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538 w 4809"/>
                <a:gd name="T55" fmla="*/ 1275 h 4316"/>
                <a:gd name="T56" fmla="*/ 1655 w 4809"/>
                <a:gd name="T57" fmla="*/ 1254 h 4316"/>
                <a:gd name="T58" fmla="*/ 1815 w 4809"/>
                <a:gd name="T59" fmla="*/ 1254 h 4316"/>
                <a:gd name="T60" fmla="*/ 1874 w 4809"/>
                <a:gd name="T61" fmla="*/ 1203 h 4316"/>
                <a:gd name="T62" fmla="*/ 1899 w 4809"/>
                <a:gd name="T63" fmla="*/ 1261 h 4316"/>
                <a:gd name="T64" fmla="*/ 1933 w 4809"/>
                <a:gd name="T65" fmla="*/ 1333 h 4316"/>
                <a:gd name="T66" fmla="*/ 1857 w 4809"/>
                <a:gd name="T67" fmla="*/ 1333 h 4316"/>
                <a:gd name="T68" fmla="*/ 2000 w 4809"/>
                <a:gd name="T69" fmla="*/ 1319 h 4316"/>
                <a:gd name="T70" fmla="*/ 2118 w 4809"/>
                <a:gd name="T71" fmla="*/ 1130 h 4316"/>
                <a:gd name="T72" fmla="*/ 2160 w 4809"/>
                <a:gd name="T73" fmla="*/ 913 h 4316"/>
                <a:gd name="T74" fmla="*/ 2134 w 4809"/>
                <a:gd name="T75" fmla="*/ 826 h 4316"/>
                <a:gd name="T76" fmla="*/ 2134 w 4809"/>
                <a:gd name="T77" fmla="*/ 782 h 4316"/>
                <a:gd name="T78" fmla="*/ 2176 w 4809"/>
                <a:gd name="T79" fmla="*/ 666 h 4316"/>
                <a:gd name="T80" fmla="*/ 2226 w 4809"/>
                <a:gd name="T81" fmla="*/ 724 h 4316"/>
                <a:gd name="T82" fmla="*/ 2269 w 4809"/>
                <a:gd name="T83" fmla="*/ 456 h 4316"/>
                <a:gd name="T84" fmla="*/ 2244 w 4809"/>
                <a:gd name="T85" fmla="*/ 384 h 4316"/>
                <a:gd name="T86" fmla="*/ 2269 w 4809"/>
                <a:gd name="T87" fmla="*/ 246 h 4316"/>
                <a:gd name="T88" fmla="*/ 2303 w 4809"/>
                <a:gd name="T89" fmla="*/ 138 h 4316"/>
                <a:gd name="T90" fmla="*/ 2277 w 4809"/>
                <a:gd name="T91" fmla="*/ 73 h 4316"/>
                <a:gd name="T92" fmla="*/ 2303 w 4809"/>
                <a:gd name="T93" fmla="*/ 22 h 4316"/>
                <a:gd name="T94" fmla="*/ 2471 w 4809"/>
                <a:gd name="T95" fmla="*/ 51 h 4316"/>
                <a:gd name="T96" fmla="*/ 2454 w 4809"/>
                <a:gd name="T97" fmla="*/ 101 h 4316"/>
                <a:gd name="T98" fmla="*/ 2479 w 4809"/>
                <a:gd name="T99" fmla="*/ 166 h 4316"/>
                <a:gd name="T100" fmla="*/ 2479 w 4809"/>
                <a:gd name="T101" fmla="*/ 347 h 4316"/>
                <a:gd name="T102" fmla="*/ 2504 w 4809"/>
                <a:gd name="T103" fmla="*/ 406 h 4316"/>
                <a:gd name="T104" fmla="*/ 2471 w 4809"/>
                <a:gd name="T105" fmla="*/ 1804 h 4316"/>
                <a:gd name="T106" fmla="*/ 2512 w 4809"/>
                <a:gd name="T107" fmla="*/ 1971 h 4316"/>
                <a:gd name="T108" fmla="*/ 2512 w 4809"/>
                <a:gd name="T109" fmla="*/ 2101 h 4316"/>
                <a:gd name="T110" fmla="*/ 2328 w 4809"/>
                <a:gd name="T111" fmla="*/ 2137 h 4316"/>
                <a:gd name="T112" fmla="*/ 2193 w 4809"/>
                <a:gd name="T113" fmla="*/ 2152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1" name="Freeform 300"/>
            <p:cNvSpPr>
              <a:spLocks/>
            </p:cNvSpPr>
            <p:nvPr/>
          </p:nvSpPr>
          <p:spPr bwMode="auto">
            <a:xfrm rot="-5400000">
              <a:off x="10604" y="1425"/>
              <a:ext cx="160" cy="35"/>
            </a:xfrm>
            <a:custGeom>
              <a:avLst/>
              <a:gdLst>
                <a:gd name="T0" fmla="*/ 0 w 305"/>
                <a:gd name="T1" fmla="*/ 6 h 71"/>
                <a:gd name="T2" fmla="*/ 8 w 305"/>
                <a:gd name="T3" fmla="*/ 0 h 71"/>
                <a:gd name="T4" fmla="*/ 25 w 305"/>
                <a:gd name="T5" fmla="*/ 6 h 71"/>
                <a:gd name="T6" fmla="*/ 58 w 305"/>
                <a:gd name="T7" fmla="*/ 14 h 71"/>
                <a:gd name="T8" fmla="*/ 83 w 305"/>
                <a:gd name="T9" fmla="*/ 21 h 71"/>
                <a:gd name="T10" fmla="*/ 118 w 305"/>
                <a:gd name="T11" fmla="*/ 21 h 71"/>
                <a:gd name="T12" fmla="*/ 151 w 305"/>
                <a:gd name="T13" fmla="*/ 14 h 71"/>
                <a:gd name="T14" fmla="*/ 160 w 305"/>
                <a:gd name="T15" fmla="*/ 21 h 71"/>
                <a:gd name="T16" fmla="*/ 143 w 305"/>
                <a:gd name="T17" fmla="*/ 28 h 71"/>
                <a:gd name="T18" fmla="*/ 118 w 305"/>
                <a:gd name="T19" fmla="*/ 35 h 71"/>
                <a:gd name="T20" fmla="*/ 92 w 305"/>
                <a:gd name="T21" fmla="*/ 35 h 71"/>
                <a:gd name="T22" fmla="*/ 67 w 305"/>
                <a:gd name="T23" fmla="*/ 28 h 71"/>
                <a:gd name="T24" fmla="*/ 33 w 305"/>
                <a:gd name="T25" fmla="*/ 21 h 71"/>
                <a:gd name="T26" fmla="*/ 0 w 305"/>
                <a:gd name="T27" fmla="*/ 6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2" name="Freeform 301"/>
            <p:cNvSpPr>
              <a:spLocks/>
            </p:cNvSpPr>
            <p:nvPr/>
          </p:nvSpPr>
          <p:spPr bwMode="auto">
            <a:xfrm rot="-5400000">
              <a:off x="10449" y="1192"/>
              <a:ext cx="260" cy="218"/>
            </a:xfrm>
            <a:custGeom>
              <a:avLst/>
              <a:gdLst>
                <a:gd name="T0" fmla="*/ 16 w 497"/>
                <a:gd name="T1" fmla="*/ 146 h 436"/>
                <a:gd name="T2" fmla="*/ 8 w 497"/>
                <a:gd name="T3" fmla="*/ 124 h 436"/>
                <a:gd name="T4" fmla="*/ 8 w 497"/>
                <a:gd name="T5" fmla="*/ 110 h 436"/>
                <a:gd name="T6" fmla="*/ 0 w 497"/>
                <a:gd name="T7" fmla="*/ 66 h 436"/>
                <a:gd name="T8" fmla="*/ 0 w 497"/>
                <a:gd name="T9" fmla="*/ 59 h 436"/>
                <a:gd name="T10" fmla="*/ 8 w 497"/>
                <a:gd name="T11" fmla="*/ 66 h 436"/>
                <a:gd name="T12" fmla="*/ 16 w 497"/>
                <a:gd name="T13" fmla="*/ 102 h 436"/>
                <a:gd name="T14" fmla="*/ 33 w 497"/>
                <a:gd name="T15" fmla="*/ 131 h 436"/>
                <a:gd name="T16" fmla="*/ 50 w 497"/>
                <a:gd name="T17" fmla="*/ 160 h 436"/>
                <a:gd name="T18" fmla="*/ 67 w 497"/>
                <a:gd name="T19" fmla="*/ 167 h 436"/>
                <a:gd name="T20" fmla="*/ 84 w 497"/>
                <a:gd name="T21" fmla="*/ 182 h 436"/>
                <a:gd name="T22" fmla="*/ 109 w 497"/>
                <a:gd name="T23" fmla="*/ 197 h 436"/>
                <a:gd name="T24" fmla="*/ 143 w 497"/>
                <a:gd name="T25" fmla="*/ 203 h 436"/>
                <a:gd name="T26" fmla="*/ 209 w 497"/>
                <a:gd name="T27" fmla="*/ 211 h 436"/>
                <a:gd name="T28" fmla="*/ 235 w 497"/>
                <a:gd name="T29" fmla="*/ 203 h 436"/>
                <a:gd name="T30" fmla="*/ 243 w 497"/>
                <a:gd name="T31" fmla="*/ 203 h 436"/>
                <a:gd name="T32" fmla="*/ 251 w 497"/>
                <a:gd name="T33" fmla="*/ 197 h 436"/>
                <a:gd name="T34" fmla="*/ 251 w 497"/>
                <a:gd name="T35" fmla="*/ 167 h 436"/>
                <a:gd name="T36" fmla="*/ 243 w 497"/>
                <a:gd name="T37" fmla="*/ 146 h 436"/>
                <a:gd name="T38" fmla="*/ 243 w 497"/>
                <a:gd name="T39" fmla="*/ 124 h 436"/>
                <a:gd name="T40" fmla="*/ 235 w 497"/>
                <a:gd name="T41" fmla="*/ 95 h 436"/>
                <a:gd name="T42" fmla="*/ 218 w 497"/>
                <a:gd name="T43" fmla="*/ 73 h 436"/>
                <a:gd name="T44" fmla="*/ 201 w 497"/>
                <a:gd name="T45" fmla="*/ 59 h 436"/>
                <a:gd name="T46" fmla="*/ 176 w 497"/>
                <a:gd name="T47" fmla="*/ 37 h 436"/>
                <a:gd name="T48" fmla="*/ 151 w 497"/>
                <a:gd name="T49" fmla="*/ 22 h 436"/>
                <a:gd name="T50" fmla="*/ 134 w 497"/>
                <a:gd name="T51" fmla="*/ 15 h 436"/>
                <a:gd name="T52" fmla="*/ 118 w 497"/>
                <a:gd name="T53" fmla="*/ 8 h 436"/>
                <a:gd name="T54" fmla="*/ 93 w 497"/>
                <a:gd name="T55" fmla="*/ 8 h 436"/>
                <a:gd name="T56" fmla="*/ 75 w 497"/>
                <a:gd name="T57" fmla="*/ 0 h 436"/>
                <a:gd name="T58" fmla="*/ 84 w 497"/>
                <a:gd name="T59" fmla="*/ 0 h 436"/>
                <a:gd name="T60" fmla="*/ 118 w 497"/>
                <a:gd name="T61" fmla="*/ 0 h 436"/>
                <a:gd name="T62" fmla="*/ 151 w 497"/>
                <a:gd name="T63" fmla="*/ 8 h 436"/>
                <a:gd name="T64" fmla="*/ 176 w 497"/>
                <a:gd name="T65" fmla="*/ 22 h 436"/>
                <a:gd name="T66" fmla="*/ 209 w 497"/>
                <a:gd name="T67" fmla="*/ 37 h 436"/>
                <a:gd name="T68" fmla="*/ 226 w 497"/>
                <a:gd name="T69" fmla="*/ 59 h 436"/>
                <a:gd name="T70" fmla="*/ 243 w 497"/>
                <a:gd name="T71" fmla="*/ 81 h 436"/>
                <a:gd name="T72" fmla="*/ 251 w 497"/>
                <a:gd name="T73" fmla="*/ 102 h 436"/>
                <a:gd name="T74" fmla="*/ 260 w 497"/>
                <a:gd name="T75" fmla="*/ 124 h 436"/>
                <a:gd name="T76" fmla="*/ 260 w 497"/>
                <a:gd name="T77" fmla="*/ 167 h 436"/>
                <a:gd name="T78" fmla="*/ 251 w 497"/>
                <a:gd name="T79" fmla="*/ 218 h 436"/>
                <a:gd name="T80" fmla="*/ 218 w 497"/>
                <a:gd name="T81" fmla="*/ 218 h 436"/>
                <a:gd name="T82" fmla="*/ 193 w 497"/>
                <a:gd name="T83" fmla="*/ 218 h 436"/>
                <a:gd name="T84" fmla="*/ 151 w 497"/>
                <a:gd name="T85" fmla="*/ 218 h 436"/>
                <a:gd name="T86" fmla="*/ 126 w 497"/>
                <a:gd name="T87" fmla="*/ 211 h 436"/>
                <a:gd name="T88" fmla="*/ 93 w 497"/>
                <a:gd name="T89" fmla="*/ 203 h 436"/>
                <a:gd name="T90" fmla="*/ 67 w 497"/>
                <a:gd name="T91" fmla="*/ 189 h 436"/>
                <a:gd name="T92" fmla="*/ 41 w 497"/>
                <a:gd name="T93" fmla="*/ 167 h 436"/>
                <a:gd name="T94" fmla="*/ 16 w 497"/>
                <a:gd name="T95" fmla="*/ 146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3" name="Freeform 302"/>
            <p:cNvSpPr>
              <a:spLocks/>
            </p:cNvSpPr>
            <p:nvPr/>
          </p:nvSpPr>
          <p:spPr bwMode="auto">
            <a:xfrm rot="-5400000">
              <a:off x="10451" y="3271"/>
              <a:ext cx="268" cy="188"/>
            </a:xfrm>
            <a:custGeom>
              <a:avLst/>
              <a:gdLst>
                <a:gd name="T0" fmla="*/ 50 w 512"/>
                <a:gd name="T1" fmla="*/ 159 h 377"/>
                <a:gd name="T2" fmla="*/ 8 w 512"/>
                <a:gd name="T3" fmla="*/ 145 h 377"/>
                <a:gd name="T4" fmla="*/ 25 w 512"/>
                <a:gd name="T5" fmla="*/ 116 h 377"/>
                <a:gd name="T6" fmla="*/ 50 w 512"/>
                <a:gd name="T7" fmla="*/ 94 h 377"/>
                <a:gd name="T8" fmla="*/ 25 w 512"/>
                <a:gd name="T9" fmla="*/ 66 h 377"/>
                <a:gd name="T10" fmla="*/ 8 w 512"/>
                <a:gd name="T11" fmla="*/ 36 h 377"/>
                <a:gd name="T12" fmla="*/ 42 w 512"/>
                <a:gd name="T13" fmla="*/ 21 h 377"/>
                <a:gd name="T14" fmla="*/ 101 w 512"/>
                <a:gd name="T15" fmla="*/ 15 h 377"/>
                <a:gd name="T16" fmla="*/ 193 w 512"/>
                <a:gd name="T17" fmla="*/ 21 h 377"/>
                <a:gd name="T18" fmla="*/ 260 w 512"/>
                <a:gd name="T19" fmla="*/ 0 h 377"/>
                <a:gd name="T20" fmla="*/ 252 w 512"/>
                <a:gd name="T21" fmla="*/ 15 h 377"/>
                <a:gd name="T22" fmla="*/ 235 w 512"/>
                <a:gd name="T23" fmla="*/ 21 h 377"/>
                <a:gd name="T24" fmla="*/ 235 w 512"/>
                <a:gd name="T25" fmla="*/ 36 h 377"/>
                <a:gd name="T26" fmla="*/ 218 w 512"/>
                <a:gd name="T27" fmla="*/ 36 h 377"/>
                <a:gd name="T28" fmla="*/ 193 w 512"/>
                <a:gd name="T29" fmla="*/ 29 h 377"/>
                <a:gd name="T30" fmla="*/ 202 w 512"/>
                <a:gd name="T31" fmla="*/ 44 h 377"/>
                <a:gd name="T32" fmla="*/ 218 w 512"/>
                <a:gd name="T33" fmla="*/ 66 h 377"/>
                <a:gd name="T34" fmla="*/ 193 w 512"/>
                <a:gd name="T35" fmla="*/ 66 h 377"/>
                <a:gd name="T36" fmla="*/ 151 w 512"/>
                <a:gd name="T37" fmla="*/ 36 h 377"/>
                <a:gd name="T38" fmla="*/ 126 w 512"/>
                <a:gd name="T39" fmla="*/ 36 h 377"/>
                <a:gd name="T40" fmla="*/ 142 w 512"/>
                <a:gd name="T41" fmla="*/ 51 h 377"/>
                <a:gd name="T42" fmla="*/ 168 w 512"/>
                <a:gd name="T43" fmla="*/ 72 h 377"/>
                <a:gd name="T44" fmla="*/ 83 w 512"/>
                <a:gd name="T45" fmla="*/ 36 h 377"/>
                <a:gd name="T46" fmla="*/ 42 w 512"/>
                <a:gd name="T47" fmla="*/ 36 h 377"/>
                <a:gd name="T48" fmla="*/ 58 w 512"/>
                <a:gd name="T49" fmla="*/ 44 h 377"/>
                <a:gd name="T50" fmla="*/ 76 w 512"/>
                <a:gd name="T51" fmla="*/ 51 h 377"/>
                <a:gd name="T52" fmla="*/ 133 w 512"/>
                <a:gd name="T53" fmla="*/ 87 h 377"/>
                <a:gd name="T54" fmla="*/ 108 w 512"/>
                <a:gd name="T55" fmla="*/ 80 h 377"/>
                <a:gd name="T56" fmla="*/ 83 w 512"/>
                <a:gd name="T57" fmla="*/ 66 h 377"/>
                <a:gd name="T58" fmla="*/ 58 w 512"/>
                <a:gd name="T59" fmla="*/ 87 h 377"/>
                <a:gd name="T60" fmla="*/ 58 w 512"/>
                <a:gd name="T61" fmla="*/ 116 h 377"/>
                <a:gd name="T62" fmla="*/ 92 w 512"/>
                <a:gd name="T63" fmla="*/ 116 h 377"/>
                <a:gd name="T64" fmla="*/ 126 w 512"/>
                <a:gd name="T65" fmla="*/ 101 h 377"/>
                <a:gd name="T66" fmla="*/ 126 w 512"/>
                <a:gd name="T67" fmla="*/ 116 h 377"/>
                <a:gd name="T68" fmla="*/ 50 w 512"/>
                <a:gd name="T69" fmla="*/ 137 h 377"/>
                <a:gd name="T70" fmla="*/ 42 w 512"/>
                <a:gd name="T71" fmla="*/ 152 h 377"/>
                <a:gd name="T72" fmla="*/ 83 w 512"/>
                <a:gd name="T73" fmla="*/ 152 h 377"/>
                <a:gd name="T74" fmla="*/ 142 w 512"/>
                <a:gd name="T75" fmla="*/ 123 h 377"/>
                <a:gd name="T76" fmla="*/ 185 w 512"/>
                <a:gd name="T77" fmla="*/ 109 h 377"/>
                <a:gd name="T78" fmla="*/ 168 w 512"/>
                <a:gd name="T79" fmla="*/ 123 h 377"/>
                <a:gd name="T80" fmla="*/ 142 w 512"/>
                <a:gd name="T81" fmla="*/ 137 h 377"/>
                <a:gd name="T82" fmla="*/ 151 w 512"/>
                <a:gd name="T83" fmla="*/ 145 h 377"/>
                <a:gd name="T84" fmla="*/ 210 w 512"/>
                <a:gd name="T85" fmla="*/ 109 h 377"/>
                <a:gd name="T86" fmla="*/ 227 w 512"/>
                <a:gd name="T87" fmla="*/ 116 h 377"/>
                <a:gd name="T88" fmla="*/ 210 w 512"/>
                <a:gd name="T89" fmla="*/ 131 h 377"/>
                <a:gd name="T90" fmla="*/ 202 w 512"/>
                <a:gd name="T91" fmla="*/ 152 h 377"/>
                <a:gd name="T92" fmla="*/ 235 w 512"/>
                <a:gd name="T93" fmla="*/ 137 h 377"/>
                <a:gd name="T94" fmla="*/ 227 w 512"/>
                <a:gd name="T95" fmla="*/ 159 h 377"/>
                <a:gd name="T96" fmla="*/ 252 w 512"/>
                <a:gd name="T97" fmla="*/ 167 h 377"/>
                <a:gd name="T98" fmla="*/ 268 w 512"/>
                <a:gd name="T99" fmla="*/ 181 h 377"/>
                <a:gd name="T100" fmla="*/ 243 w 512"/>
                <a:gd name="T101" fmla="*/ 174 h 377"/>
                <a:gd name="T102" fmla="*/ 193 w 512"/>
                <a:gd name="T103" fmla="*/ 159 h 377"/>
                <a:gd name="T104" fmla="*/ 117 w 512"/>
                <a:gd name="T105" fmla="*/ 15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4" name="Freeform 303"/>
            <p:cNvSpPr>
              <a:spLocks/>
            </p:cNvSpPr>
            <p:nvPr/>
          </p:nvSpPr>
          <p:spPr bwMode="auto">
            <a:xfrm rot="-5400000">
              <a:off x="10642" y="3190"/>
              <a:ext cx="33" cy="29"/>
            </a:xfrm>
            <a:custGeom>
              <a:avLst/>
              <a:gdLst>
                <a:gd name="T0" fmla="*/ 0 w 64"/>
                <a:gd name="T1" fmla="*/ 15 h 57"/>
                <a:gd name="T2" fmla="*/ 8 w 64"/>
                <a:gd name="T3" fmla="*/ 7 h 57"/>
                <a:gd name="T4" fmla="*/ 16 w 64"/>
                <a:gd name="T5" fmla="*/ 0 h 57"/>
                <a:gd name="T6" fmla="*/ 25 w 64"/>
                <a:gd name="T7" fmla="*/ 7 h 57"/>
                <a:gd name="T8" fmla="*/ 33 w 64"/>
                <a:gd name="T9" fmla="*/ 15 h 57"/>
                <a:gd name="T10" fmla="*/ 33 w 64"/>
                <a:gd name="T11" fmla="*/ 22 h 57"/>
                <a:gd name="T12" fmla="*/ 25 w 64"/>
                <a:gd name="T13" fmla="*/ 29 h 57"/>
                <a:gd name="T14" fmla="*/ 8 w 64"/>
                <a:gd name="T15" fmla="*/ 22 h 57"/>
                <a:gd name="T16" fmla="*/ 0 w 64"/>
                <a:gd name="T17" fmla="*/ 1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" name="Freeform 304"/>
            <p:cNvSpPr>
              <a:spLocks/>
            </p:cNvSpPr>
            <p:nvPr/>
          </p:nvSpPr>
          <p:spPr bwMode="auto">
            <a:xfrm rot="-5400000">
              <a:off x="9823" y="2345"/>
              <a:ext cx="1647" cy="21"/>
            </a:xfrm>
            <a:custGeom>
              <a:avLst/>
              <a:gdLst>
                <a:gd name="T0" fmla="*/ 25 w 3142"/>
                <a:gd name="T1" fmla="*/ 14 h 44"/>
                <a:gd name="T2" fmla="*/ 0 w 3142"/>
                <a:gd name="T3" fmla="*/ 0 h 44"/>
                <a:gd name="T4" fmla="*/ 9 w 3142"/>
                <a:gd name="T5" fmla="*/ 0 h 44"/>
                <a:gd name="T6" fmla="*/ 17 w 3142"/>
                <a:gd name="T7" fmla="*/ 0 h 44"/>
                <a:gd name="T8" fmla="*/ 25 w 3142"/>
                <a:gd name="T9" fmla="*/ 0 h 44"/>
                <a:gd name="T10" fmla="*/ 50 w 3142"/>
                <a:gd name="T11" fmla="*/ 0 h 44"/>
                <a:gd name="T12" fmla="*/ 84 w 3142"/>
                <a:gd name="T13" fmla="*/ 0 h 44"/>
                <a:gd name="T14" fmla="*/ 118 w 3142"/>
                <a:gd name="T15" fmla="*/ 0 h 44"/>
                <a:gd name="T16" fmla="*/ 160 w 3142"/>
                <a:gd name="T17" fmla="*/ 0 h 44"/>
                <a:gd name="T18" fmla="*/ 210 w 3142"/>
                <a:gd name="T19" fmla="*/ 0 h 44"/>
                <a:gd name="T20" fmla="*/ 269 w 3142"/>
                <a:gd name="T21" fmla="*/ 0 h 44"/>
                <a:gd name="T22" fmla="*/ 328 w 3142"/>
                <a:gd name="T23" fmla="*/ 0 h 44"/>
                <a:gd name="T24" fmla="*/ 395 w 3142"/>
                <a:gd name="T25" fmla="*/ 0 h 44"/>
                <a:gd name="T26" fmla="*/ 530 w 3142"/>
                <a:gd name="T27" fmla="*/ 0 h 44"/>
                <a:gd name="T28" fmla="*/ 673 w 3142"/>
                <a:gd name="T29" fmla="*/ 0 h 44"/>
                <a:gd name="T30" fmla="*/ 832 w 3142"/>
                <a:gd name="T31" fmla="*/ 0 h 44"/>
                <a:gd name="T32" fmla="*/ 984 w 3142"/>
                <a:gd name="T33" fmla="*/ 0 h 44"/>
                <a:gd name="T34" fmla="*/ 1126 w 3142"/>
                <a:gd name="T35" fmla="*/ 0 h 44"/>
                <a:gd name="T36" fmla="*/ 1270 w 3142"/>
                <a:gd name="T37" fmla="*/ 0 h 44"/>
                <a:gd name="T38" fmla="*/ 1328 w 3142"/>
                <a:gd name="T39" fmla="*/ 0 h 44"/>
                <a:gd name="T40" fmla="*/ 1395 w 3142"/>
                <a:gd name="T41" fmla="*/ 0 h 44"/>
                <a:gd name="T42" fmla="*/ 1446 w 3142"/>
                <a:gd name="T43" fmla="*/ 0 h 44"/>
                <a:gd name="T44" fmla="*/ 1496 w 3142"/>
                <a:gd name="T45" fmla="*/ 0 h 44"/>
                <a:gd name="T46" fmla="*/ 1538 w 3142"/>
                <a:gd name="T47" fmla="*/ 0 h 44"/>
                <a:gd name="T48" fmla="*/ 1580 w 3142"/>
                <a:gd name="T49" fmla="*/ 0 h 44"/>
                <a:gd name="T50" fmla="*/ 1606 w 3142"/>
                <a:gd name="T51" fmla="*/ 0 h 44"/>
                <a:gd name="T52" fmla="*/ 1631 w 3142"/>
                <a:gd name="T53" fmla="*/ 0 h 44"/>
                <a:gd name="T54" fmla="*/ 1647 w 3142"/>
                <a:gd name="T55" fmla="*/ 0 h 44"/>
                <a:gd name="T56" fmla="*/ 1647 w 3142"/>
                <a:gd name="T57" fmla="*/ 14 h 44"/>
                <a:gd name="T58" fmla="*/ 1639 w 3142"/>
                <a:gd name="T59" fmla="*/ 21 h 44"/>
                <a:gd name="T60" fmla="*/ 25 w 3142"/>
                <a:gd name="T61" fmla="*/ 14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" name="Freeform 305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496 w 4809"/>
                <a:gd name="T1" fmla="*/ 2115 h 4316"/>
                <a:gd name="T2" fmla="*/ 429 w 4809"/>
                <a:gd name="T3" fmla="*/ 2152 h 4316"/>
                <a:gd name="T4" fmla="*/ 336 w 4809"/>
                <a:gd name="T5" fmla="*/ 2101 h 4316"/>
                <a:gd name="T6" fmla="*/ 168 w 4809"/>
                <a:gd name="T7" fmla="*/ 2101 h 4316"/>
                <a:gd name="T8" fmla="*/ 101 w 4809"/>
                <a:gd name="T9" fmla="*/ 2094 h 4316"/>
                <a:gd name="T10" fmla="*/ 42 w 4809"/>
                <a:gd name="T11" fmla="*/ 2109 h 4316"/>
                <a:gd name="T12" fmla="*/ 0 w 4809"/>
                <a:gd name="T13" fmla="*/ 1963 h 4316"/>
                <a:gd name="T14" fmla="*/ 50 w 4809"/>
                <a:gd name="T15" fmla="*/ 1942 h 4316"/>
                <a:gd name="T16" fmla="*/ 118 w 4809"/>
                <a:gd name="T17" fmla="*/ 1971 h 4316"/>
                <a:gd name="T18" fmla="*/ 168 w 4809"/>
                <a:gd name="T19" fmla="*/ 1942 h 4316"/>
                <a:gd name="T20" fmla="*/ 328 w 4809"/>
                <a:gd name="T21" fmla="*/ 1942 h 4316"/>
                <a:gd name="T22" fmla="*/ 429 w 4809"/>
                <a:gd name="T23" fmla="*/ 1912 h 4316"/>
                <a:gd name="T24" fmla="*/ 882 w 4809"/>
                <a:gd name="T25" fmla="*/ 1942 h 4316"/>
                <a:gd name="T26" fmla="*/ 807 w 4809"/>
                <a:gd name="T27" fmla="*/ 1912 h 4316"/>
                <a:gd name="T28" fmla="*/ 765 w 4809"/>
                <a:gd name="T29" fmla="*/ 1898 h 4316"/>
                <a:gd name="T30" fmla="*/ 823 w 4809"/>
                <a:gd name="T31" fmla="*/ 1877 h 4316"/>
                <a:gd name="T32" fmla="*/ 992 w 4809"/>
                <a:gd name="T33" fmla="*/ 1855 h 4316"/>
                <a:gd name="T34" fmla="*/ 1067 w 4809"/>
                <a:gd name="T35" fmla="*/ 1877 h 4316"/>
                <a:gd name="T36" fmla="*/ 1319 w 4809"/>
                <a:gd name="T37" fmla="*/ 1826 h 4316"/>
                <a:gd name="T38" fmla="*/ 1538 w 4809"/>
                <a:gd name="T39" fmla="*/ 1732 h 4316"/>
                <a:gd name="T40" fmla="*/ 1579 w 4809"/>
                <a:gd name="T41" fmla="*/ 1587 h 4316"/>
                <a:gd name="T42" fmla="*/ 1554 w 4809"/>
                <a:gd name="T43" fmla="*/ 1666 h 4316"/>
                <a:gd name="T44" fmla="*/ 1471 w 4809"/>
                <a:gd name="T45" fmla="*/ 1623 h 4316"/>
                <a:gd name="T46" fmla="*/ 1412 w 4809"/>
                <a:gd name="T47" fmla="*/ 1573 h 4316"/>
                <a:gd name="T48" fmla="*/ 1462 w 4809"/>
                <a:gd name="T49" fmla="*/ 1536 h 4316"/>
                <a:gd name="T50" fmla="*/ 1487 w 4809"/>
                <a:gd name="T51" fmla="*/ 1413 h 4316"/>
                <a:gd name="T52" fmla="*/ 1513 w 4809"/>
                <a:gd name="T53" fmla="*/ 1362 h 4316"/>
                <a:gd name="T54" fmla="*/ 1479 w 4809"/>
                <a:gd name="T55" fmla="*/ 1268 h 4316"/>
                <a:gd name="T56" fmla="*/ 1647 w 4809"/>
                <a:gd name="T57" fmla="*/ 1246 h 4316"/>
                <a:gd name="T58" fmla="*/ 1773 w 4809"/>
                <a:gd name="T59" fmla="*/ 1254 h 4316"/>
                <a:gd name="T60" fmla="*/ 1865 w 4809"/>
                <a:gd name="T61" fmla="*/ 1203 h 4316"/>
                <a:gd name="T62" fmla="*/ 1899 w 4809"/>
                <a:gd name="T63" fmla="*/ 1246 h 4316"/>
                <a:gd name="T64" fmla="*/ 1908 w 4809"/>
                <a:gd name="T65" fmla="*/ 1311 h 4316"/>
                <a:gd name="T66" fmla="*/ 1899 w 4809"/>
                <a:gd name="T67" fmla="*/ 1333 h 4316"/>
                <a:gd name="T68" fmla="*/ 1966 w 4809"/>
                <a:gd name="T69" fmla="*/ 1333 h 4316"/>
                <a:gd name="T70" fmla="*/ 2101 w 4809"/>
                <a:gd name="T71" fmla="*/ 1195 h 4316"/>
                <a:gd name="T72" fmla="*/ 2143 w 4809"/>
                <a:gd name="T73" fmla="*/ 913 h 4316"/>
                <a:gd name="T74" fmla="*/ 2168 w 4809"/>
                <a:gd name="T75" fmla="*/ 862 h 4316"/>
                <a:gd name="T76" fmla="*/ 2118 w 4809"/>
                <a:gd name="T77" fmla="*/ 790 h 4316"/>
                <a:gd name="T78" fmla="*/ 2168 w 4809"/>
                <a:gd name="T79" fmla="*/ 681 h 4316"/>
                <a:gd name="T80" fmla="*/ 2210 w 4809"/>
                <a:gd name="T81" fmla="*/ 710 h 4316"/>
                <a:gd name="T82" fmla="*/ 2269 w 4809"/>
                <a:gd name="T83" fmla="*/ 615 h 4316"/>
                <a:gd name="T84" fmla="*/ 2226 w 4809"/>
                <a:gd name="T85" fmla="*/ 391 h 4316"/>
                <a:gd name="T86" fmla="*/ 2286 w 4809"/>
                <a:gd name="T87" fmla="*/ 304 h 4316"/>
                <a:gd name="T88" fmla="*/ 2286 w 4809"/>
                <a:gd name="T89" fmla="*/ 152 h 4316"/>
                <a:gd name="T90" fmla="*/ 2286 w 4809"/>
                <a:gd name="T91" fmla="*/ 87 h 4316"/>
                <a:gd name="T92" fmla="*/ 2294 w 4809"/>
                <a:gd name="T93" fmla="*/ 29 h 4316"/>
                <a:gd name="T94" fmla="*/ 2445 w 4809"/>
                <a:gd name="T95" fmla="*/ 29 h 4316"/>
                <a:gd name="T96" fmla="*/ 2471 w 4809"/>
                <a:gd name="T97" fmla="*/ 87 h 4316"/>
                <a:gd name="T98" fmla="*/ 2462 w 4809"/>
                <a:gd name="T99" fmla="*/ 145 h 4316"/>
                <a:gd name="T100" fmla="*/ 2479 w 4809"/>
                <a:gd name="T101" fmla="*/ 326 h 4316"/>
                <a:gd name="T102" fmla="*/ 2521 w 4809"/>
                <a:gd name="T103" fmla="*/ 391 h 4316"/>
                <a:gd name="T104" fmla="*/ 2479 w 4809"/>
                <a:gd name="T105" fmla="*/ 464 h 4316"/>
                <a:gd name="T106" fmla="*/ 2521 w 4809"/>
                <a:gd name="T107" fmla="*/ 1906 h 4316"/>
                <a:gd name="T108" fmla="*/ 2504 w 4809"/>
                <a:gd name="T109" fmla="*/ 2028 h 4316"/>
                <a:gd name="T110" fmla="*/ 2445 w 4809"/>
                <a:gd name="T111" fmla="*/ 2152 h 4316"/>
                <a:gd name="T112" fmla="*/ 2252 w 4809"/>
                <a:gd name="T113" fmla="*/ 2159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" name="Freeform 306"/>
            <p:cNvSpPr>
              <a:spLocks/>
            </p:cNvSpPr>
            <p:nvPr/>
          </p:nvSpPr>
          <p:spPr bwMode="auto">
            <a:xfrm rot="-5400000">
              <a:off x="10485" y="1226"/>
              <a:ext cx="186" cy="158"/>
            </a:xfrm>
            <a:custGeom>
              <a:avLst/>
              <a:gdLst>
                <a:gd name="T0" fmla="*/ 143 w 353"/>
                <a:gd name="T1" fmla="*/ 136 h 319"/>
                <a:gd name="T2" fmla="*/ 152 w 353"/>
                <a:gd name="T3" fmla="*/ 151 h 319"/>
                <a:gd name="T4" fmla="*/ 126 w 353"/>
                <a:gd name="T5" fmla="*/ 122 h 319"/>
                <a:gd name="T6" fmla="*/ 118 w 353"/>
                <a:gd name="T7" fmla="*/ 129 h 319"/>
                <a:gd name="T8" fmla="*/ 110 w 353"/>
                <a:gd name="T9" fmla="*/ 107 h 319"/>
                <a:gd name="T10" fmla="*/ 93 w 353"/>
                <a:gd name="T11" fmla="*/ 107 h 319"/>
                <a:gd name="T12" fmla="*/ 67 w 353"/>
                <a:gd name="T13" fmla="*/ 101 h 319"/>
                <a:gd name="T14" fmla="*/ 67 w 353"/>
                <a:gd name="T15" fmla="*/ 93 h 319"/>
                <a:gd name="T16" fmla="*/ 51 w 353"/>
                <a:gd name="T17" fmla="*/ 72 h 319"/>
                <a:gd name="T18" fmla="*/ 34 w 353"/>
                <a:gd name="T19" fmla="*/ 64 h 319"/>
                <a:gd name="T20" fmla="*/ 17 w 353"/>
                <a:gd name="T21" fmla="*/ 64 h 319"/>
                <a:gd name="T22" fmla="*/ 25 w 353"/>
                <a:gd name="T23" fmla="*/ 86 h 319"/>
                <a:gd name="T24" fmla="*/ 25 w 353"/>
                <a:gd name="T25" fmla="*/ 101 h 319"/>
                <a:gd name="T26" fmla="*/ 0 w 353"/>
                <a:gd name="T27" fmla="*/ 72 h 319"/>
                <a:gd name="T28" fmla="*/ 0 w 353"/>
                <a:gd name="T29" fmla="*/ 36 h 319"/>
                <a:gd name="T30" fmla="*/ 51 w 353"/>
                <a:gd name="T31" fmla="*/ 51 h 319"/>
                <a:gd name="T32" fmla="*/ 60 w 353"/>
                <a:gd name="T33" fmla="*/ 0 h 319"/>
                <a:gd name="T34" fmla="*/ 126 w 353"/>
                <a:gd name="T35" fmla="*/ 21 h 319"/>
                <a:gd name="T36" fmla="*/ 101 w 353"/>
                <a:gd name="T37" fmla="*/ 29 h 319"/>
                <a:gd name="T38" fmla="*/ 85 w 353"/>
                <a:gd name="T39" fmla="*/ 36 h 319"/>
                <a:gd name="T40" fmla="*/ 143 w 353"/>
                <a:gd name="T41" fmla="*/ 36 h 319"/>
                <a:gd name="T42" fmla="*/ 143 w 353"/>
                <a:gd name="T43" fmla="*/ 51 h 319"/>
                <a:gd name="T44" fmla="*/ 126 w 353"/>
                <a:gd name="T45" fmla="*/ 51 h 319"/>
                <a:gd name="T46" fmla="*/ 110 w 353"/>
                <a:gd name="T47" fmla="*/ 51 h 319"/>
                <a:gd name="T48" fmla="*/ 118 w 353"/>
                <a:gd name="T49" fmla="*/ 64 h 319"/>
                <a:gd name="T50" fmla="*/ 135 w 353"/>
                <a:gd name="T51" fmla="*/ 79 h 319"/>
                <a:gd name="T52" fmla="*/ 186 w 353"/>
                <a:gd name="T53" fmla="*/ 86 h 319"/>
                <a:gd name="T54" fmla="*/ 152 w 353"/>
                <a:gd name="T55" fmla="*/ 86 h 319"/>
                <a:gd name="T56" fmla="*/ 135 w 353"/>
                <a:gd name="T57" fmla="*/ 86 h 319"/>
                <a:gd name="T58" fmla="*/ 135 w 353"/>
                <a:gd name="T59" fmla="*/ 93 h 319"/>
                <a:gd name="T60" fmla="*/ 186 w 353"/>
                <a:gd name="T61" fmla="*/ 107 h 319"/>
                <a:gd name="T62" fmla="*/ 152 w 353"/>
                <a:gd name="T63" fmla="*/ 101 h 319"/>
                <a:gd name="T64" fmla="*/ 135 w 353"/>
                <a:gd name="T65" fmla="*/ 107 h 319"/>
                <a:gd name="T66" fmla="*/ 152 w 353"/>
                <a:gd name="T67" fmla="*/ 115 h 319"/>
                <a:gd name="T68" fmla="*/ 186 w 353"/>
                <a:gd name="T69" fmla="*/ 122 h 319"/>
                <a:gd name="T70" fmla="*/ 177 w 353"/>
                <a:gd name="T71" fmla="*/ 136 h 319"/>
                <a:gd name="T72" fmla="*/ 186 w 353"/>
                <a:gd name="T73" fmla="*/ 151 h 319"/>
                <a:gd name="T74" fmla="*/ 177 w 353"/>
                <a:gd name="T75" fmla="*/ 151 h 319"/>
                <a:gd name="T76" fmla="*/ 161 w 353"/>
                <a:gd name="T77" fmla="*/ 136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8" name="Freeform 307"/>
            <p:cNvSpPr>
              <a:spLocks/>
            </p:cNvSpPr>
            <p:nvPr/>
          </p:nvSpPr>
          <p:spPr bwMode="auto">
            <a:xfrm rot="-5400000">
              <a:off x="10622" y="1396"/>
              <a:ext cx="34" cy="36"/>
            </a:xfrm>
            <a:custGeom>
              <a:avLst/>
              <a:gdLst>
                <a:gd name="T0" fmla="*/ 0 w 64"/>
                <a:gd name="T1" fmla="*/ 0 h 72"/>
                <a:gd name="T2" fmla="*/ 34 w 64"/>
                <a:gd name="T3" fmla="*/ 36 h 72"/>
                <a:gd name="T4" fmla="*/ 16 w 64"/>
                <a:gd name="T5" fmla="*/ 14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" name="Freeform 308"/>
            <p:cNvSpPr>
              <a:spLocks/>
            </p:cNvSpPr>
            <p:nvPr/>
          </p:nvSpPr>
          <p:spPr bwMode="auto">
            <a:xfrm rot="-5400000">
              <a:off x="10643" y="1433"/>
              <a:ext cx="9" cy="7"/>
            </a:xfrm>
            <a:custGeom>
              <a:avLst/>
              <a:gdLst>
                <a:gd name="T0" fmla="*/ 0 w 17"/>
                <a:gd name="T1" fmla="*/ 0 h 14"/>
                <a:gd name="T2" fmla="*/ 9 w 17"/>
                <a:gd name="T3" fmla="*/ 7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0" name="Freeform 309"/>
            <p:cNvSpPr>
              <a:spLocks/>
            </p:cNvSpPr>
            <p:nvPr/>
          </p:nvSpPr>
          <p:spPr bwMode="auto">
            <a:xfrm rot="-5400000">
              <a:off x="10569" y="3535"/>
              <a:ext cx="34" cy="130"/>
            </a:xfrm>
            <a:custGeom>
              <a:avLst/>
              <a:gdLst>
                <a:gd name="T0" fmla="*/ 9 w 65"/>
                <a:gd name="T1" fmla="*/ 116 h 261"/>
                <a:gd name="T2" fmla="*/ 0 w 65"/>
                <a:gd name="T3" fmla="*/ 7 h 261"/>
                <a:gd name="T4" fmla="*/ 0 w 65"/>
                <a:gd name="T5" fmla="*/ 0 h 261"/>
                <a:gd name="T6" fmla="*/ 9 w 65"/>
                <a:gd name="T7" fmla="*/ 0 h 261"/>
                <a:gd name="T8" fmla="*/ 25 w 65"/>
                <a:gd name="T9" fmla="*/ 0 h 261"/>
                <a:gd name="T10" fmla="*/ 34 w 65"/>
                <a:gd name="T11" fmla="*/ 0 h 261"/>
                <a:gd name="T12" fmla="*/ 34 w 65"/>
                <a:gd name="T13" fmla="*/ 7 h 261"/>
                <a:gd name="T14" fmla="*/ 34 w 65"/>
                <a:gd name="T15" fmla="*/ 65 h 261"/>
                <a:gd name="T16" fmla="*/ 34 w 65"/>
                <a:gd name="T17" fmla="*/ 123 h 261"/>
                <a:gd name="T18" fmla="*/ 25 w 65"/>
                <a:gd name="T19" fmla="*/ 130 h 261"/>
                <a:gd name="T20" fmla="*/ 17 w 65"/>
                <a:gd name="T21" fmla="*/ 130 h 261"/>
                <a:gd name="T22" fmla="*/ 9 w 65"/>
                <a:gd name="T23" fmla="*/ 123 h 261"/>
                <a:gd name="T24" fmla="*/ 9 w 65"/>
                <a:gd name="T25" fmla="*/ 116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1" name="Freeform 310"/>
            <p:cNvSpPr>
              <a:spLocks/>
            </p:cNvSpPr>
            <p:nvPr/>
          </p:nvSpPr>
          <p:spPr bwMode="auto">
            <a:xfrm rot="-5400000">
              <a:off x="10557" y="1405"/>
              <a:ext cx="58" cy="130"/>
            </a:xfrm>
            <a:custGeom>
              <a:avLst/>
              <a:gdLst>
                <a:gd name="T0" fmla="*/ 0 w 111"/>
                <a:gd name="T1" fmla="*/ 123 h 261"/>
                <a:gd name="T2" fmla="*/ 0 w 111"/>
                <a:gd name="T3" fmla="*/ 108 h 261"/>
                <a:gd name="T4" fmla="*/ 8 w 111"/>
                <a:gd name="T5" fmla="*/ 94 h 261"/>
                <a:gd name="T6" fmla="*/ 0 w 111"/>
                <a:gd name="T7" fmla="*/ 58 h 261"/>
                <a:gd name="T8" fmla="*/ 0 w 111"/>
                <a:gd name="T9" fmla="*/ 29 h 261"/>
                <a:gd name="T10" fmla="*/ 8 w 111"/>
                <a:gd name="T11" fmla="*/ 7 h 261"/>
                <a:gd name="T12" fmla="*/ 17 w 111"/>
                <a:gd name="T13" fmla="*/ 0 h 261"/>
                <a:gd name="T14" fmla="*/ 33 w 111"/>
                <a:gd name="T15" fmla="*/ 0 h 261"/>
                <a:gd name="T16" fmla="*/ 42 w 111"/>
                <a:gd name="T17" fmla="*/ 0 h 261"/>
                <a:gd name="T18" fmla="*/ 42 w 111"/>
                <a:gd name="T19" fmla="*/ 15 h 261"/>
                <a:gd name="T20" fmla="*/ 42 w 111"/>
                <a:gd name="T21" fmla="*/ 37 h 261"/>
                <a:gd name="T22" fmla="*/ 50 w 111"/>
                <a:gd name="T23" fmla="*/ 51 h 261"/>
                <a:gd name="T24" fmla="*/ 58 w 111"/>
                <a:gd name="T25" fmla="*/ 72 h 261"/>
                <a:gd name="T26" fmla="*/ 50 w 111"/>
                <a:gd name="T27" fmla="*/ 65 h 261"/>
                <a:gd name="T28" fmla="*/ 42 w 111"/>
                <a:gd name="T29" fmla="*/ 58 h 261"/>
                <a:gd name="T30" fmla="*/ 33 w 111"/>
                <a:gd name="T31" fmla="*/ 58 h 261"/>
                <a:gd name="T32" fmla="*/ 33 w 111"/>
                <a:gd name="T33" fmla="*/ 72 h 261"/>
                <a:gd name="T34" fmla="*/ 33 w 111"/>
                <a:gd name="T35" fmla="*/ 87 h 261"/>
                <a:gd name="T36" fmla="*/ 50 w 111"/>
                <a:gd name="T37" fmla="*/ 108 h 261"/>
                <a:gd name="T38" fmla="*/ 33 w 111"/>
                <a:gd name="T39" fmla="*/ 87 h 261"/>
                <a:gd name="T40" fmla="*/ 33 w 111"/>
                <a:gd name="T41" fmla="*/ 80 h 261"/>
                <a:gd name="T42" fmla="*/ 17 w 111"/>
                <a:gd name="T43" fmla="*/ 72 h 261"/>
                <a:gd name="T44" fmla="*/ 17 w 111"/>
                <a:gd name="T45" fmla="*/ 80 h 261"/>
                <a:gd name="T46" fmla="*/ 17 w 111"/>
                <a:gd name="T47" fmla="*/ 87 h 261"/>
                <a:gd name="T48" fmla="*/ 17 w 111"/>
                <a:gd name="T49" fmla="*/ 102 h 261"/>
                <a:gd name="T50" fmla="*/ 8 w 111"/>
                <a:gd name="T51" fmla="*/ 102 h 261"/>
                <a:gd name="T52" fmla="*/ 8 w 111"/>
                <a:gd name="T53" fmla="*/ 116 h 261"/>
                <a:gd name="T54" fmla="*/ 8 w 111"/>
                <a:gd name="T55" fmla="*/ 123 h 261"/>
                <a:gd name="T56" fmla="*/ 8 w 111"/>
                <a:gd name="T57" fmla="*/ 130 h 261"/>
                <a:gd name="T58" fmla="*/ 0 w 111"/>
                <a:gd name="T59" fmla="*/ 130 h 261"/>
                <a:gd name="T60" fmla="*/ 0 w 111"/>
                <a:gd name="T61" fmla="*/ 123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2" name="Freeform 311"/>
            <p:cNvSpPr>
              <a:spLocks/>
            </p:cNvSpPr>
            <p:nvPr/>
          </p:nvSpPr>
          <p:spPr bwMode="auto">
            <a:xfrm rot="-5400000">
              <a:off x="10640" y="1463"/>
              <a:ext cx="7" cy="15"/>
            </a:xfrm>
            <a:custGeom>
              <a:avLst/>
              <a:gdLst>
                <a:gd name="T0" fmla="*/ 0 w 15"/>
                <a:gd name="T1" fmla="*/ 0 h 29"/>
                <a:gd name="T2" fmla="*/ 7 w 15"/>
                <a:gd name="T3" fmla="*/ 15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3" name="Freeform 312"/>
            <p:cNvSpPr>
              <a:spLocks/>
            </p:cNvSpPr>
            <p:nvPr/>
          </p:nvSpPr>
          <p:spPr bwMode="auto">
            <a:xfrm rot="-5400000">
              <a:off x="10583" y="3506"/>
              <a:ext cx="11" cy="94"/>
            </a:xfrm>
            <a:custGeom>
              <a:avLst/>
              <a:gdLst>
                <a:gd name="T0" fmla="*/ 0 w 16"/>
                <a:gd name="T1" fmla="*/ 87 h 188"/>
                <a:gd name="T2" fmla="*/ 0 w 16"/>
                <a:gd name="T3" fmla="*/ 0 h 188"/>
                <a:gd name="T4" fmla="*/ 11 w 16"/>
                <a:gd name="T5" fmla="*/ 15 h 188"/>
                <a:gd name="T6" fmla="*/ 11 w 16"/>
                <a:gd name="T7" fmla="*/ 43 h 188"/>
                <a:gd name="T8" fmla="*/ 11 w 16"/>
                <a:gd name="T9" fmla="*/ 87 h 188"/>
                <a:gd name="T10" fmla="*/ 0 w 16"/>
                <a:gd name="T11" fmla="*/ 94 h 188"/>
                <a:gd name="T12" fmla="*/ 0 w 16"/>
                <a:gd name="T13" fmla="*/ 87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4" name="Freeform 313"/>
            <p:cNvSpPr>
              <a:spLocks/>
            </p:cNvSpPr>
            <p:nvPr/>
          </p:nvSpPr>
          <p:spPr bwMode="auto">
            <a:xfrm rot="-5400000">
              <a:off x="10578" y="3597"/>
              <a:ext cx="16" cy="87"/>
            </a:xfrm>
            <a:custGeom>
              <a:avLst/>
              <a:gdLst>
                <a:gd name="T0" fmla="*/ 0 w 34"/>
                <a:gd name="T1" fmla="*/ 8 h 173"/>
                <a:gd name="T2" fmla="*/ 8 w 34"/>
                <a:gd name="T3" fmla="*/ 0 h 173"/>
                <a:gd name="T4" fmla="*/ 16 w 34"/>
                <a:gd name="T5" fmla="*/ 8 h 173"/>
                <a:gd name="T6" fmla="*/ 16 w 34"/>
                <a:gd name="T7" fmla="*/ 80 h 173"/>
                <a:gd name="T8" fmla="*/ 8 w 34"/>
                <a:gd name="T9" fmla="*/ 87 h 173"/>
                <a:gd name="T10" fmla="*/ 0 w 34"/>
                <a:gd name="T11" fmla="*/ 80 h 173"/>
                <a:gd name="T12" fmla="*/ 0 w 34"/>
                <a:gd name="T13" fmla="*/ 8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5" name="Freeform 314"/>
            <p:cNvSpPr>
              <a:spLocks/>
            </p:cNvSpPr>
            <p:nvPr/>
          </p:nvSpPr>
          <p:spPr bwMode="auto">
            <a:xfrm rot="-5400000">
              <a:off x="10540" y="3139"/>
              <a:ext cx="92" cy="87"/>
            </a:xfrm>
            <a:custGeom>
              <a:avLst/>
              <a:gdLst>
                <a:gd name="T0" fmla="*/ 0 w 177"/>
                <a:gd name="T1" fmla="*/ 80 h 173"/>
                <a:gd name="T2" fmla="*/ 75 w 177"/>
                <a:gd name="T3" fmla="*/ 37 h 173"/>
                <a:gd name="T4" fmla="*/ 67 w 177"/>
                <a:gd name="T5" fmla="*/ 29 h 173"/>
                <a:gd name="T6" fmla="*/ 42 w 177"/>
                <a:gd name="T7" fmla="*/ 15 h 173"/>
                <a:gd name="T8" fmla="*/ 9 w 177"/>
                <a:gd name="T9" fmla="*/ 8 h 173"/>
                <a:gd name="T10" fmla="*/ 0 w 177"/>
                <a:gd name="T11" fmla="*/ 0 h 173"/>
                <a:gd name="T12" fmla="*/ 25 w 177"/>
                <a:gd name="T13" fmla="*/ 8 h 173"/>
                <a:gd name="T14" fmla="*/ 42 w 177"/>
                <a:gd name="T15" fmla="*/ 15 h 173"/>
                <a:gd name="T16" fmla="*/ 75 w 177"/>
                <a:gd name="T17" fmla="*/ 29 h 173"/>
                <a:gd name="T18" fmla="*/ 92 w 177"/>
                <a:gd name="T19" fmla="*/ 37 h 173"/>
                <a:gd name="T20" fmla="*/ 75 w 177"/>
                <a:gd name="T21" fmla="*/ 58 h 173"/>
                <a:gd name="T22" fmla="*/ 50 w 177"/>
                <a:gd name="T23" fmla="*/ 65 h 173"/>
                <a:gd name="T24" fmla="*/ 0 w 177"/>
                <a:gd name="T25" fmla="*/ 87 h 173"/>
                <a:gd name="T26" fmla="*/ 0 w 177"/>
                <a:gd name="T27" fmla="*/ 8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6" name="Freeform 315"/>
            <p:cNvSpPr>
              <a:spLocks/>
            </p:cNvSpPr>
            <p:nvPr/>
          </p:nvSpPr>
          <p:spPr bwMode="auto">
            <a:xfrm rot="-5400000">
              <a:off x="10609" y="1345"/>
              <a:ext cx="10" cy="14"/>
            </a:xfrm>
            <a:custGeom>
              <a:avLst/>
              <a:gdLst>
                <a:gd name="T0" fmla="*/ 10 w 16"/>
                <a:gd name="T1" fmla="*/ 0 h 30"/>
                <a:gd name="T2" fmla="*/ 10 w 16"/>
                <a:gd name="T3" fmla="*/ 7 h 30"/>
                <a:gd name="T4" fmla="*/ 10 w 16"/>
                <a:gd name="T5" fmla="*/ 14 h 30"/>
                <a:gd name="T6" fmla="*/ 0 w 16"/>
                <a:gd name="T7" fmla="*/ 7 h 30"/>
                <a:gd name="T8" fmla="*/ 10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7" name="Freeform 316"/>
            <p:cNvSpPr>
              <a:spLocks/>
            </p:cNvSpPr>
            <p:nvPr/>
          </p:nvSpPr>
          <p:spPr bwMode="auto">
            <a:xfrm rot="-5400000">
              <a:off x="9804" y="2320"/>
              <a:ext cx="1620" cy="14"/>
            </a:xfrm>
            <a:custGeom>
              <a:avLst/>
              <a:gdLst>
                <a:gd name="T0" fmla="*/ 26 w 3093"/>
                <a:gd name="T1" fmla="*/ 7 h 30"/>
                <a:gd name="T2" fmla="*/ 0 w 3093"/>
                <a:gd name="T3" fmla="*/ 0 h 30"/>
                <a:gd name="T4" fmla="*/ 8 w 3093"/>
                <a:gd name="T5" fmla="*/ 0 h 30"/>
                <a:gd name="T6" fmla="*/ 51 w 3093"/>
                <a:gd name="T7" fmla="*/ 0 h 30"/>
                <a:gd name="T8" fmla="*/ 84 w 3093"/>
                <a:gd name="T9" fmla="*/ 0 h 30"/>
                <a:gd name="T10" fmla="*/ 135 w 3093"/>
                <a:gd name="T11" fmla="*/ 0 h 30"/>
                <a:gd name="T12" fmla="*/ 185 w 3093"/>
                <a:gd name="T13" fmla="*/ 0 h 30"/>
                <a:gd name="T14" fmla="*/ 235 w 3093"/>
                <a:gd name="T15" fmla="*/ 0 h 30"/>
                <a:gd name="T16" fmla="*/ 293 w 3093"/>
                <a:gd name="T17" fmla="*/ 0 h 30"/>
                <a:gd name="T18" fmla="*/ 412 w 3093"/>
                <a:gd name="T19" fmla="*/ 0 h 30"/>
                <a:gd name="T20" fmla="*/ 537 w 3093"/>
                <a:gd name="T21" fmla="*/ 0 h 30"/>
                <a:gd name="T22" fmla="*/ 672 w 3093"/>
                <a:gd name="T23" fmla="*/ 0 h 30"/>
                <a:gd name="T24" fmla="*/ 941 w 3093"/>
                <a:gd name="T25" fmla="*/ 0 h 30"/>
                <a:gd name="T26" fmla="*/ 1074 w 3093"/>
                <a:gd name="T27" fmla="*/ 0 h 30"/>
                <a:gd name="T28" fmla="*/ 1201 w 3093"/>
                <a:gd name="T29" fmla="*/ 0 h 30"/>
                <a:gd name="T30" fmla="*/ 1309 w 3093"/>
                <a:gd name="T31" fmla="*/ 0 h 30"/>
                <a:gd name="T32" fmla="*/ 1360 w 3093"/>
                <a:gd name="T33" fmla="*/ 0 h 30"/>
                <a:gd name="T34" fmla="*/ 1410 w 3093"/>
                <a:gd name="T35" fmla="*/ 0 h 30"/>
                <a:gd name="T36" fmla="*/ 1452 w 3093"/>
                <a:gd name="T37" fmla="*/ 0 h 30"/>
                <a:gd name="T38" fmla="*/ 1494 w 3093"/>
                <a:gd name="T39" fmla="*/ 0 h 30"/>
                <a:gd name="T40" fmla="*/ 1528 w 3093"/>
                <a:gd name="T41" fmla="*/ 0 h 30"/>
                <a:gd name="T42" fmla="*/ 1553 w 3093"/>
                <a:gd name="T43" fmla="*/ 0 h 30"/>
                <a:gd name="T44" fmla="*/ 1578 w 3093"/>
                <a:gd name="T45" fmla="*/ 0 h 30"/>
                <a:gd name="T46" fmla="*/ 1595 w 3093"/>
                <a:gd name="T47" fmla="*/ 0 h 30"/>
                <a:gd name="T48" fmla="*/ 1603 w 3093"/>
                <a:gd name="T49" fmla="*/ 0 h 30"/>
                <a:gd name="T50" fmla="*/ 1612 w 3093"/>
                <a:gd name="T51" fmla="*/ 0 h 30"/>
                <a:gd name="T52" fmla="*/ 1620 w 3093"/>
                <a:gd name="T53" fmla="*/ 7 h 30"/>
                <a:gd name="T54" fmla="*/ 1612 w 3093"/>
                <a:gd name="T55" fmla="*/ 14 h 30"/>
                <a:gd name="T56" fmla="*/ 1603 w 3093"/>
                <a:gd name="T57" fmla="*/ 14 h 30"/>
                <a:gd name="T58" fmla="*/ 1595 w 3093"/>
                <a:gd name="T59" fmla="*/ 14 h 30"/>
                <a:gd name="T60" fmla="*/ 1578 w 3093"/>
                <a:gd name="T61" fmla="*/ 14 h 30"/>
                <a:gd name="T62" fmla="*/ 1545 w 3093"/>
                <a:gd name="T63" fmla="*/ 14 h 30"/>
                <a:gd name="T64" fmla="*/ 1512 w 3093"/>
                <a:gd name="T65" fmla="*/ 14 h 30"/>
                <a:gd name="T66" fmla="*/ 1469 w 3093"/>
                <a:gd name="T67" fmla="*/ 14 h 30"/>
                <a:gd name="T68" fmla="*/ 1419 w 3093"/>
                <a:gd name="T69" fmla="*/ 14 h 30"/>
                <a:gd name="T70" fmla="*/ 1369 w 3093"/>
                <a:gd name="T71" fmla="*/ 14 h 30"/>
                <a:gd name="T72" fmla="*/ 1309 w 3093"/>
                <a:gd name="T73" fmla="*/ 14 h 30"/>
                <a:gd name="T74" fmla="*/ 1242 w 3093"/>
                <a:gd name="T75" fmla="*/ 14 h 30"/>
                <a:gd name="T76" fmla="*/ 1108 w 3093"/>
                <a:gd name="T77" fmla="*/ 14 h 30"/>
                <a:gd name="T78" fmla="*/ 966 w 3093"/>
                <a:gd name="T79" fmla="*/ 14 h 30"/>
                <a:gd name="T80" fmla="*/ 823 w 3093"/>
                <a:gd name="T81" fmla="*/ 14 h 30"/>
                <a:gd name="T82" fmla="*/ 672 w 3093"/>
                <a:gd name="T83" fmla="*/ 14 h 30"/>
                <a:gd name="T84" fmla="*/ 528 w 3093"/>
                <a:gd name="T85" fmla="*/ 7 h 30"/>
                <a:gd name="T86" fmla="*/ 395 w 3093"/>
                <a:gd name="T87" fmla="*/ 7 h 30"/>
                <a:gd name="T88" fmla="*/ 336 w 3093"/>
                <a:gd name="T89" fmla="*/ 7 h 30"/>
                <a:gd name="T90" fmla="*/ 277 w 3093"/>
                <a:gd name="T91" fmla="*/ 7 h 30"/>
                <a:gd name="T92" fmla="*/ 218 w 3093"/>
                <a:gd name="T93" fmla="*/ 7 h 30"/>
                <a:gd name="T94" fmla="*/ 177 w 3093"/>
                <a:gd name="T95" fmla="*/ 7 h 30"/>
                <a:gd name="T96" fmla="*/ 135 w 3093"/>
                <a:gd name="T97" fmla="*/ 7 h 30"/>
                <a:gd name="T98" fmla="*/ 101 w 3093"/>
                <a:gd name="T99" fmla="*/ 7 h 30"/>
                <a:gd name="T100" fmla="*/ 67 w 3093"/>
                <a:gd name="T101" fmla="*/ 7 h 30"/>
                <a:gd name="T102" fmla="*/ 51 w 3093"/>
                <a:gd name="T103" fmla="*/ 7 h 30"/>
                <a:gd name="T104" fmla="*/ 33 w 3093"/>
                <a:gd name="T105" fmla="*/ 7 h 30"/>
                <a:gd name="T106" fmla="*/ 26 w 3093"/>
                <a:gd name="T107" fmla="*/ 7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8" name="Freeform 317"/>
            <p:cNvSpPr>
              <a:spLocks/>
            </p:cNvSpPr>
            <p:nvPr/>
          </p:nvSpPr>
          <p:spPr bwMode="auto">
            <a:xfrm rot="-5400000">
              <a:off x="10556" y="3474"/>
              <a:ext cx="51" cy="50"/>
            </a:xfrm>
            <a:custGeom>
              <a:avLst/>
              <a:gdLst>
                <a:gd name="T0" fmla="*/ 0 w 96"/>
                <a:gd name="T1" fmla="*/ 0 h 100"/>
                <a:gd name="T2" fmla="*/ 17 w 96"/>
                <a:gd name="T3" fmla="*/ 0 h 100"/>
                <a:gd name="T4" fmla="*/ 33 w 96"/>
                <a:gd name="T5" fmla="*/ 7 h 100"/>
                <a:gd name="T6" fmla="*/ 43 w 96"/>
                <a:gd name="T7" fmla="*/ 14 h 100"/>
                <a:gd name="T8" fmla="*/ 51 w 96"/>
                <a:gd name="T9" fmla="*/ 22 h 100"/>
                <a:gd name="T10" fmla="*/ 51 w 96"/>
                <a:gd name="T11" fmla="*/ 28 h 100"/>
                <a:gd name="T12" fmla="*/ 33 w 96"/>
                <a:gd name="T13" fmla="*/ 36 h 100"/>
                <a:gd name="T14" fmla="*/ 26 w 96"/>
                <a:gd name="T15" fmla="*/ 43 h 100"/>
                <a:gd name="T16" fmla="*/ 0 w 96"/>
                <a:gd name="T17" fmla="*/ 50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9" name="Freeform 318"/>
            <p:cNvSpPr>
              <a:spLocks/>
            </p:cNvSpPr>
            <p:nvPr/>
          </p:nvSpPr>
          <p:spPr bwMode="auto">
            <a:xfrm rot="-5400000">
              <a:off x="10527" y="3218"/>
              <a:ext cx="110" cy="50"/>
            </a:xfrm>
            <a:custGeom>
              <a:avLst/>
              <a:gdLst>
                <a:gd name="T0" fmla="*/ 34 w 208"/>
                <a:gd name="T1" fmla="*/ 36 h 100"/>
                <a:gd name="T2" fmla="*/ 25 w 208"/>
                <a:gd name="T3" fmla="*/ 28 h 100"/>
                <a:gd name="T4" fmla="*/ 16 w 208"/>
                <a:gd name="T5" fmla="*/ 28 h 100"/>
                <a:gd name="T6" fmla="*/ 8 w 208"/>
                <a:gd name="T7" fmla="*/ 22 h 100"/>
                <a:gd name="T8" fmla="*/ 0 w 208"/>
                <a:gd name="T9" fmla="*/ 22 h 100"/>
                <a:gd name="T10" fmla="*/ 16 w 208"/>
                <a:gd name="T11" fmla="*/ 22 h 100"/>
                <a:gd name="T12" fmla="*/ 34 w 208"/>
                <a:gd name="T13" fmla="*/ 14 h 100"/>
                <a:gd name="T14" fmla="*/ 42 w 208"/>
                <a:gd name="T15" fmla="*/ 0 h 100"/>
                <a:gd name="T16" fmla="*/ 76 w 208"/>
                <a:gd name="T17" fmla="*/ 7 h 100"/>
                <a:gd name="T18" fmla="*/ 110 w 208"/>
                <a:gd name="T19" fmla="*/ 22 h 100"/>
                <a:gd name="T20" fmla="*/ 102 w 208"/>
                <a:gd name="T21" fmla="*/ 36 h 100"/>
                <a:gd name="T22" fmla="*/ 85 w 208"/>
                <a:gd name="T23" fmla="*/ 36 h 100"/>
                <a:gd name="T24" fmla="*/ 42 w 208"/>
                <a:gd name="T25" fmla="*/ 50 h 100"/>
                <a:gd name="T26" fmla="*/ 34 w 208"/>
                <a:gd name="T27" fmla="*/ 36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0" name="Freeform 319"/>
            <p:cNvSpPr>
              <a:spLocks/>
            </p:cNvSpPr>
            <p:nvPr/>
          </p:nvSpPr>
          <p:spPr bwMode="auto">
            <a:xfrm rot="-5400000">
              <a:off x="9490" y="1379"/>
              <a:ext cx="1183" cy="1021"/>
            </a:xfrm>
            <a:custGeom>
              <a:avLst/>
              <a:gdLst>
                <a:gd name="T0" fmla="*/ 101 w 2259"/>
                <a:gd name="T1" fmla="*/ 1007 h 2042"/>
                <a:gd name="T2" fmla="*/ 58 w 2259"/>
                <a:gd name="T3" fmla="*/ 927 h 2042"/>
                <a:gd name="T4" fmla="*/ 17 w 2259"/>
                <a:gd name="T5" fmla="*/ 941 h 2042"/>
                <a:gd name="T6" fmla="*/ 243 w 2259"/>
                <a:gd name="T7" fmla="*/ 898 h 2042"/>
                <a:gd name="T8" fmla="*/ 546 w 2259"/>
                <a:gd name="T9" fmla="*/ 986 h 2042"/>
                <a:gd name="T10" fmla="*/ 512 w 2259"/>
                <a:gd name="T11" fmla="*/ 703 h 2042"/>
                <a:gd name="T12" fmla="*/ 519 w 2259"/>
                <a:gd name="T13" fmla="*/ 572 h 2042"/>
                <a:gd name="T14" fmla="*/ 503 w 2259"/>
                <a:gd name="T15" fmla="*/ 565 h 2042"/>
                <a:gd name="T16" fmla="*/ 604 w 2259"/>
                <a:gd name="T17" fmla="*/ 637 h 2042"/>
                <a:gd name="T18" fmla="*/ 528 w 2259"/>
                <a:gd name="T19" fmla="*/ 724 h 2042"/>
                <a:gd name="T20" fmla="*/ 461 w 2259"/>
                <a:gd name="T21" fmla="*/ 855 h 2042"/>
                <a:gd name="T22" fmla="*/ 503 w 2259"/>
                <a:gd name="T23" fmla="*/ 797 h 2042"/>
                <a:gd name="T24" fmla="*/ 546 w 2259"/>
                <a:gd name="T25" fmla="*/ 811 h 2042"/>
                <a:gd name="T26" fmla="*/ 503 w 2259"/>
                <a:gd name="T27" fmla="*/ 761 h 2042"/>
                <a:gd name="T28" fmla="*/ 621 w 2259"/>
                <a:gd name="T29" fmla="*/ 724 h 2042"/>
                <a:gd name="T30" fmla="*/ 713 w 2259"/>
                <a:gd name="T31" fmla="*/ 768 h 2042"/>
                <a:gd name="T32" fmla="*/ 722 w 2259"/>
                <a:gd name="T33" fmla="*/ 848 h 2042"/>
                <a:gd name="T34" fmla="*/ 629 w 2259"/>
                <a:gd name="T35" fmla="*/ 927 h 2042"/>
                <a:gd name="T36" fmla="*/ 579 w 2259"/>
                <a:gd name="T37" fmla="*/ 898 h 2042"/>
                <a:gd name="T38" fmla="*/ 512 w 2259"/>
                <a:gd name="T39" fmla="*/ 855 h 2042"/>
                <a:gd name="T40" fmla="*/ 729 w 2259"/>
                <a:gd name="T41" fmla="*/ 949 h 2042"/>
                <a:gd name="T42" fmla="*/ 772 w 2259"/>
                <a:gd name="T43" fmla="*/ 710 h 2042"/>
                <a:gd name="T44" fmla="*/ 957 w 2259"/>
                <a:gd name="T45" fmla="*/ 695 h 2042"/>
                <a:gd name="T46" fmla="*/ 1116 w 2259"/>
                <a:gd name="T47" fmla="*/ 507 h 2042"/>
                <a:gd name="T48" fmla="*/ 965 w 2259"/>
                <a:gd name="T49" fmla="*/ 486 h 2042"/>
                <a:gd name="T50" fmla="*/ 1090 w 2259"/>
                <a:gd name="T51" fmla="*/ 521 h 2042"/>
                <a:gd name="T52" fmla="*/ 1040 w 2259"/>
                <a:gd name="T53" fmla="*/ 623 h 2042"/>
                <a:gd name="T54" fmla="*/ 957 w 2259"/>
                <a:gd name="T55" fmla="*/ 667 h 2042"/>
                <a:gd name="T56" fmla="*/ 831 w 2259"/>
                <a:gd name="T57" fmla="*/ 608 h 2042"/>
                <a:gd name="T58" fmla="*/ 822 w 2259"/>
                <a:gd name="T59" fmla="*/ 478 h 2042"/>
                <a:gd name="T60" fmla="*/ 948 w 2259"/>
                <a:gd name="T61" fmla="*/ 399 h 2042"/>
                <a:gd name="T62" fmla="*/ 948 w 2259"/>
                <a:gd name="T63" fmla="*/ 384 h 2042"/>
                <a:gd name="T64" fmla="*/ 789 w 2259"/>
                <a:gd name="T65" fmla="*/ 529 h 2042"/>
                <a:gd name="T66" fmla="*/ 654 w 2259"/>
                <a:gd name="T67" fmla="*/ 500 h 2042"/>
                <a:gd name="T68" fmla="*/ 696 w 2259"/>
                <a:gd name="T69" fmla="*/ 456 h 2042"/>
                <a:gd name="T70" fmla="*/ 772 w 2259"/>
                <a:gd name="T71" fmla="*/ 471 h 2042"/>
                <a:gd name="T72" fmla="*/ 1124 w 2259"/>
                <a:gd name="T73" fmla="*/ 456 h 2042"/>
                <a:gd name="T74" fmla="*/ 1032 w 2259"/>
                <a:gd name="T75" fmla="*/ 253 h 2042"/>
                <a:gd name="T76" fmla="*/ 1116 w 2259"/>
                <a:gd name="T77" fmla="*/ 15 h 2042"/>
                <a:gd name="T78" fmla="*/ 1108 w 2259"/>
                <a:gd name="T79" fmla="*/ 58 h 2042"/>
                <a:gd name="T80" fmla="*/ 1124 w 2259"/>
                <a:gd name="T81" fmla="*/ 0 h 2042"/>
                <a:gd name="T82" fmla="*/ 1124 w 2259"/>
                <a:gd name="T83" fmla="*/ 145 h 2042"/>
                <a:gd name="T84" fmla="*/ 1133 w 2259"/>
                <a:gd name="T85" fmla="*/ 319 h 2042"/>
                <a:gd name="T86" fmla="*/ 1149 w 2259"/>
                <a:gd name="T87" fmla="*/ 210 h 2042"/>
                <a:gd name="T88" fmla="*/ 1049 w 2259"/>
                <a:gd name="T89" fmla="*/ 239 h 2042"/>
                <a:gd name="T90" fmla="*/ 1133 w 2259"/>
                <a:gd name="T91" fmla="*/ 637 h 2042"/>
                <a:gd name="T92" fmla="*/ 1175 w 2259"/>
                <a:gd name="T93" fmla="*/ 746 h 2042"/>
                <a:gd name="T94" fmla="*/ 1040 w 2259"/>
                <a:gd name="T95" fmla="*/ 768 h 2042"/>
                <a:gd name="T96" fmla="*/ 1124 w 2259"/>
                <a:gd name="T97" fmla="*/ 746 h 2042"/>
                <a:gd name="T98" fmla="*/ 772 w 2259"/>
                <a:gd name="T99" fmla="*/ 652 h 2042"/>
                <a:gd name="T100" fmla="*/ 881 w 2259"/>
                <a:gd name="T101" fmla="*/ 964 h 2042"/>
                <a:gd name="T102" fmla="*/ 889 w 2259"/>
                <a:gd name="T103" fmla="*/ 891 h 2042"/>
                <a:gd name="T104" fmla="*/ 906 w 2259"/>
                <a:gd name="T105" fmla="*/ 1007 h 2042"/>
                <a:gd name="T106" fmla="*/ 797 w 2259"/>
                <a:gd name="T107" fmla="*/ 913 h 2042"/>
                <a:gd name="T108" fmla="*/ 587 w 2259"/>
                <a:gd name="T109" fmla="*/ 1014 h 2042"/>
                <a:gd name="T110" fmla="*/ 201 w 2259"/>
                <a:gd name="T111" fmla="*/ 956 h 2042"/>
                <a:gd name="T112" fmla="*/ 277 w 2259"/>
                <a:gd name="T113" fmla="*/ 935 h 2042"/>
                <a:gd name="T114" fmla="*/ 218 w 2259"/>
                <a:gd name="T115" fmla="*/ 1014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1" name="Freeform 320"/>
            <p:cNvSpPr>
              <a:spLocks/>
            </p:cNvSpPr>
            <p:nvPr/>
          </p:nvSpPr>
          <p:spPr bwMode="auto">
            <a:xfrm rot="-5400000">
              <a:off x="9807" y="2358"/>
              <a:ext cx="1151" cy="392"/>
            </a:xfrm>
            <a:custGeom>
              <a:avLst/>
              <a:gdLst>
                <a:gd name="T0" fmla="*/ 9 w 2197"/>
                <a:gd name="T1" fmla="*/ 384 h 783"/>
                <a:gd name="T2" fmla="*/ 0 w 2197"/>
                <a:gd name="T3" fmla="*/ 370 h 783"/>
                <a:gd name="T4" fmla="*/ 127 w 2197"/>
                <a:gd name="T5" fmla="*/ 370 h 783"/>
                <a:gd name="T6" fmla="*/ 538 w 2197"/>
                <a:gd name="T7" fmla="*/ 377 h 783"/>
                <a:gd name="T8" fmla="*/ 596 w 2197"/>
                <a:gd name="T9" fmla="*/ 370 h 783"/>
                <a:gd name="T10" fmla="*/ 605 w 2197"/>
                <a:gd name="T11" fmla="*/ 370 h 783"/>
                <a:gd name="T12" fmla="*/ 605 w 2197"/>
                <a:gd name="T13" fmla="*/ 276 h 783"/>
                <a:gd name="T14" fmla="*/ 605 w 2197"/>
                <a:gd name="T15" fmla="*/ 268 h 783"/>
                <a:gd name="T16" fmla="*/ 731 w 2197"/>
                <a:gd name="T17" fmla="*/ 268 h 783"/>
                <a:gd name="T18" fmla="*/ 790 w 2197"/>
                <a:gd name="T19" fmla="*/ 261 h 783"/>
                <a:gd name="T20" fmla="*/ 840 w 2197"/>
                <a:gd name="T21" fmla="*/ 254 h 783"/>
                <a:gd name="T22" fmla="*/ 899 w 2197"/>
                <a:gd name="T23" fmla="*/ 239 h 783"/>
                <a:gd name="T24" fmla="*/ 949 w 2197"/>
                <a:gd name="T25" fmla="*/ 217 h 783"/>
                <a:gd name="T26" fmla="*/ 1000 w 2197"/>
                <a:gd name="T27" fmla="*/ 189 h 783"/>
                <a:gd name="T28" fmla="*/ 1042 w 2197"/>
                <a:gd name="T29" fmla="*/ 160 h 783"/>
                <a:gd name="T30" fmla="*/ 1076 w 2197"/>
                <a:gd name="T31" fmla="*/ 124 h 783"/>
                <a:gd name="T32" fmla="*/ 1109 w 2197"/>
                <a:gd name="T33" fmla="*/ 80 h 783"/>
                <a:gd name="T34" fmla="*/ 1142 w 2197"/>
                <a:gd name="T35" fmla="*/ 0 h 783"/>
                <a:gd name="T36" fmla="*/ 1151 w 2197"/>
                <a:gd name="T37" fmla="*/ 8 h 783"/>
                <a:gd name="T38" fmla="*/ 1151 w 2197"/>
                <a:gd name="T39" fmla="*/ 22 h 783"/>
                <a:gd name="T40" fmla="*/ 1142 w 2197"/>
                <a:gd name="T41" fmla="*/ 44 h 783"/>
                <a:gd name="T42" fmla="*/ 1134 w 2197"/>
                <a:gd name="T43" fmla="*/ 80 h 783"/>
                <a:gd name="T44" fmla="*/ 1109 w 2197"/>
                <a:gd name="T45" fmla="*/ 109 h 783"/>
                <a:gd name="T46" fmla="*/ 1076 w 2197"/>
                <a:gd name="T47" fmla="*/ 146 h 783"/>
                <a:gd name="T48" fmla="*/ 1050 w 2197"/>
                <a:gd name="T49" fmla="*/ 174 h 783"/>
                <a:gd name="T50" fmla="*/ 1016 w 2197"/>
                <a:gd name="T51" fmla="*/ 203 h 783"/>
                <a:gd name="T52" fmla="*/ 975 w 2197"/>
                <a:gd name="T53" fmla="*/ 225 h 783"/>
                <a:gd name="T54" fmla="*/ 933 w 2197"/>
                <a:gd name="T55" fmla="*/ 247 h 783"/>
                <a:gd name="T56" fmla="*/ 891 w 2197"/>
                <a:gd name="T57" fmla="*/ 254 h 783"/>
                <a:gd name="T58" fmla="*/ 815 w 2197"/>
                <a:gd name="T59" fmla="*/ 276 h 783"/>
                <a:gd name="T60" fmla="*/ 781 w 2197"/>
                <a:gd name="T61" fmla="*/ 282 h 783"/>
                <a:gd name="T62" fmla="*/ 740 w 2197"/>
                <a:gd name="T63" fmla="*/ 282 h 783"/>
                <a:gd name="T64" fmla="*/ 630 w 2197"/>
                <a:gd name="T65" fmla="*/ 290 h 783"/>
                <a:gd name="T66" fmla="*/ 622 w 2197"/>
                <a:gd name="T67" fmla="*/ 297 h 783"/>
                <a:gd name="T68" fmla="*/ 622 w 2197"/>
                <a:gd name="T69" fmla="*/ 392 h 783"/>
                <a:gd name="T70" fmla="*/ 9 w 2197"/>
                <a:gd name="T71" fmla="*/ 384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2" name="Freeform 321"/>
            <p:cNvSpPr>
              <a:spLocks/>
            </p:cNvSpPr>
            <p:nvPr/>
          </p:nvSpPr>
          <p:spPr bwMode="auto">
            <a:xfrm rot="-5400000">
              <a:off x="10555" y="1239"/>
              <a:ext cx="25" cy="8"/>
            </a:xfrm>
            <a:custGeom>
              <a:avLst/>
              <a:gdLst>
                <a:gd name="T0" fmla="*/ 0 w 48"/>
                <a:gd name="T1" fmla="*/ 0 h 15"/>
                <a:gd name="T2" fmla="*/ 8 w 48"/>
                <a:gd name="T3" fmla="*/ 0 h 15"/>
                <a:gd name="T4" fmla="*/ 25 w 48"/>
                <a:gd name="T5" fmla="*/ 0 h 15"/>
                <a:gd name="T6" fmla="*/ 17 w 48"/>
                <a:gd name="T7" fmla="*/ 8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3" name="Freeform 322"/>
            <p:cNvSpPr>
              <a:spLocks/>
            </p:cNvSpPr>
            <p:nvPr/>
          </p:nvSpPr>
          <p:spPr bwMode="auto">
            <a:xfrm rot="-5400000">
              <a:off x="9711" y="2340"/>
              <a:ext cx="1185" cy="493"/>
            </a:xfrm>
            <a:custGeom>
              <a:avLst/>
              <a:gdLst>
                <a:gd name="T0" fmla="*/ 0 w 2261"/>
                <a:gd name="T1" fmla="*/ 478 h 985"/>
                <a:gd name="T2" fmla="*/ 9 w 2261"/>
                <a:gd name="T3" fmla="*/ 463 h 985"/>
                <a:gd name="T4" fmla="*/ 59 w 2261"/>
                <a:gd name="T5" fmla="*/ 456 h 985"/>
                <a:gd name="T6" fmla="*/ 596 w 2261"/>
                <a:gd name="T7" fmla="*/ 463 h 985"/>
                <a:gd name="T8" fmla="*/ 596 w 2261"/>
                <a:gd name="T9" fmla="*/ 456 h 985"/>
                <a:gd name="T10" fmla="*/ 605 w 2261"/>
                <a:gd name="T11" fmla="*/ 355 h 985"/>
                <a:gd name="T12" fmla="*/ 731 w 2261"/>
                <a:gd name="T13" fmla="*/ 355 h 985"/>
                <a:gd name="T14" fmla="*/ 799 w 2261"/>
                <a:gd name="T15" fmla="*/ 347 h 985"/>
                <a:gd name="T16" fmla="*/ 857 w 2261"/>
                <a:gd name="T17" fmla="*/ 341 h 985"/>
                <a:gd name="T18" fmla="*/ 916 w 2261"/>
                <a:gd name="T19" fmla="*/ 326 h 985"/>
                <a:gd name="T20" fmla="*/ 966 w 2261"/>
                <a:gd name="T21" fmla="*/ 304 h 985"/>
                <a:gd name="T22" fmla="*/ 1017 w 2261"/>
                <a:gd name="T23" fmla="*/ 276 h 985"/>
                <a:gd name="T24" fmla="*/ 1042 w 2261"/>
                <a:gd name="T25" fmla="*/ 260 h 985"/>
                <a:gd name="T26" fmla="*/ 1067 w 2261"/>
                <a:gd name="T27" fmla="*/ 239 h 985"/>
                <a:gd name="T28" fmla="*/ 1084 w 2261"/>
                <a:gd name="T29" fmla="*/ 210 h 985"/>
                <a:gd name="T30" fmla="*/ 1110 w 2261"/>
                <a:gd name="T31" fmla="*/ 181 h 985"/>
                <a:gd name="T32" fmla="*/ 1126 w 2261"/>
                <a:gd name="T33" fmla="*/ 152 h 985"/>
                <a:gd name="T34" fmla="*/ 1135 w 2261"/>
                <a:gd name="T35" fmla="*/ 123 h 985"/>
                <a:gd name="T36" fmla="*/ 1151 w 2261"/>
                <a:gd name="T37" fmla="*/ 65 h 985"/>
                <a:gd name="T38" fmla="*/ 1160 w 2261"/>
                <a:gd name="T39" fmla="*/ 0 h 985"/>
                <a:gd name="T40" fmla="*/ 1177 w 2261"/>
                <a:gd name="T41" fmla="*/ 0 h 985"/>
                <a:gd name="T42" fmla="*/ 1185 w 2261"/>
                <a:gd name="T43" fmla="*/ 8 h 985"/>
                <a:gd name="T44" fmla="*/ 1185 w 2261"/>
                <a:gd name="T45" fmla="*/ 36 h 985"/>
                <a:gd name="T46" fmla="*/ 1185 w 2261"/>
                <a:gd name="T47" fmla="*/ 65 h 985"/>
                <a:gd name="T48" fmla="*/ 1185 w 2261"/>
                <a:gd name="T49" fmla="*/ 101 h 985"/>
                <a:gd name="T50" fmla="*/ 1168 w 2261"/>
                <a:gd name="T51" fmla="*/ 130 h 985"/>
                <a:gd name="T52" fmla="*/ 1143 w 2261"/>
                <a:gd name="T53" fmla="*/ 195 h 985"/>
                <a:gd name="T54" fmla="*/ 1110 w 2261"/>
                <a:gd name="T55" fmla="*/ 246 h 985"/>
                <a:gd name="T56" fmla="*/ 1076 w 2261"/>
                <a:gd name="T57" fmla="*/ 282 h 985"/>
                <a:gd name="T58" fmla="*/ 1034 w 2261"/>
                <a:gd name="T59" fmla="*/ 311 h 985"/>
                <a:gd name="T60" fmla="*/ 992 w 2261"/>
                <a:gd name="T61" fmla="*/ 333 h 985"/>
                <a:gd name="T62" fmla="*/ 950 w 2261"/>
                <a:gd name="T63" fmla="*/ 355 h 985"/>
                <a:gd name="T64" fmla="*/ 899 w 2261"/>
                <a:gd name="T65" fmla="*/ 369 h 985"/>
                <a:gd name="T66" fmla="*/ 857 w 2261"/>
                <a:gd name="T67" fmla="*/ 377 h 985"/>
                <a:gd name="T68" fmla="*/ 807 w 2261"/>
                <a:gd name="T69" fmla="*/ 384 h 985"/>
                <a:gd name="T70" fmla="*/ 756 w 2261"/>
                <a:gd name="T71" fmla="*/ 384 h 985"/>
                <a:gd name="T72" fmla="*/ 698 w 2261"/>
                <a:gd name="T73" fmla="*/ 384 h 985"/>
                <a:gd name="T74" fmla="*/ 647 w 2261"/>
                <a:gd name="T75" fmla="*/ 384 h 985"/>
                <a:gd name="T76" fmla="*/ 639 w 2261"/>
                <a:gd name="T77" fmla="*/ 384 h 985"/>
                <a:gd name="T78" fmla="*/ 639 w 2261"/>
                <a:gd name="T79" fmla="*/ 493 h 985"/>
                <a:gd name="T80" fmla="*/ 630 w 2261"/>
                <a:gd name="T81" fmla="*/ 493 h 985"/>
                <a:gd name="T82" fmla="*/ 9 w 2261"/>
                <a:gd name="T83" fmla="*/ 485 h 985"/>
                <a:gd name="T84" fmla="*/ 0 w 2261"/>
                <a:gd name="T85" fmla="*/ 478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4" name="Freeform 323"/>
            <p:cNvSpPr>
              <a:spLocks/>
            </p:cNvSpPr>
            <p:nvPr/>
          </p:nvSpPr>
          <p:spPr bwMode="auto">
            <a:xfrm rot="-5400000">
              <a:off x="10441" y="1109"/>
              <a:ext cx="35" cy="139"/>
            </a:xfrm>
            <a:custGeom>
              <a:avLst/>
              <a:gdLst>
                <a:gd name="T0" fmla="*/ 26 w 64"/>
                <a:gd name="T1" fmla="*/ 110 h 275"/>
                <a:gd name="T2" fmla="*/ 26 w 64"/>
                <a:gd name="T3" fmla="*/ 80 h 275"/>
                <a:gd name="T4" fmla="*/ 17 w 64"/>
                <a:gd name="T5" fmla="*/ 52 h 275"/>
                <a:gd name="T6" fmla="*/ 9 w 64"/>
                <a:gd name="T7" fmla="*/ 29 h 275"/>
                <a:gd name="T8" fmla="*/ 0 w 64"/>
                <a:gd name="T9" fmla="*/ 8 h 275"/>
                <a:gd name="T10" fmla="*/ 0 w 64"/>
                <a:gd name="T11" fmla="*/ 0 h 275"/>
                <a:gd name="T12" fmla="*/ 17 w 64"/>
                <a:gd name="T13" fmla="*/ 29 h 275"/>
                <a:gd name="T14" fmla="*/ 35 w 64"/>
                <a:gd name="T15" fmla="*/ 58 h 275"/>
                <a:gd name="T16" fmla="*/ 35 w 64"/>
                <a:gd name="T17" fmla="*/ 95 h 275"/>
                <a:gd name="T18" fmla="*/ 26 w 64"/>
                <a:gd name="T19" fmla="*/ 131 h 275"/>
                <a:gd name="T20" fmla="*/ 17 w 64"/>
                <a:gd name="T21" fmla="*/ 139 h 275"/>
                <a:gd name="T22" fmla="*/ 17 w 64"/>
                <a:gd name="T23" fmla="*/ 131 h 275"/>
                <a:gd name="T24" fmla="*/ 17 w 64"/>
                <a:gd name="T25" fmla="*/ 124 h 275"/>
                <a:gd name="T26" fmla="*/ 26 w 64"/>
                <a:gd name="T27" fmla="*/ 110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5" name="Freeform 324"/>
            <p:cNvSpPr>
              <a:spLocks/>
            </p:cNvSpPr>
            <p:nvPr/>
          </p:nvSpPr>
          <p:spPr bwMode="auto">
            <a:xfrm rot="-5400000">
              <a:off x="10247" y="1377"/>
              <a:ext cx="301" cy="261"/>
            </a:xfrm>
            <a:custGeom>
              <a:avLst/>
              <a:gdLst>
                <a:gd name="T0" fmla="*/ 201 w 577"/>
                <a:gd name="T1" fmla="*/ 232 h 522"/>
                <a:gd name="T2" fmla="*/ 209 w 577"/>
                <a:gd name="T3" fmla="*/ 232 h 522"/>
                <a:gd name="T4" fmla="*/ 217 w 577"/>
                <a:gd name="T5" fmla="*/ 232 h 522"/>
                <a:gd name="T6" fmla="*/ 226 w 577"/>
                <a:gd name="T7" fmla="*/ 225 h 522"/>
                <a:gd name="T8" fmla="*/ 226 w 577"/>
                <a:gd name="T9" fmla="*/ 218 h 522"/>
                <a:gd name="T10" fmla="*/ 192 w 577"/>
                <a:gd name="T11" fmla="*/ 203 h 522"/>
                <a:gd name="T12" fmla="*/ 176 w 577"/>
                <a:gd name="T13" fmla="*/ 181 h 522"/>
                <a:gd name="T14" fmla="*/ 176 w 577"/>
                <a:gd name="T15" fmla="*/ 175 h 522"/>
                <a:gd name="T16" fmla="*/ 176 w 577"/>
                <a:gd name="T17" fmla="*/ 167 h 522"/>
                <a:gd name="T18" fmla="*/ 192 w 577"/>
                <a:gd name="T19" fmla="*/ 160 h 522"/>
                <a:gd name="T20" fmla="*/ 209 w 577"/>
                <a:gd name="T21" fmla="*/ 167 h 522"/>
                <a:gd name="T22" fmla="*/ 226 w 577"/>
                <a:gd name="T23" fmla="*/ 175 h 522"/>
                <a:gd name="T24" fmla="*/ 242 w 577"/>
                <a:gd name="T25" fmla="*/ 196 h 522"/>
                <a:gd name="T26" fmla="*/ 259 w 577"/>
                <a:gd name="T27" fmla="*/ 196 h 522"/>
                <a:gd name="T28" fmla="*/ 259 w 577"/>
                <a:gd name="T29" fmla="*/ 189 h 522"/>
                <a:gd name="T30" fmla="*/ 234 w 577"/>
                <a:gd name="T31" fmla="*/ 153 h 522"/>
                <a:gd name="T32" fmla="*/ 217 w 577"/>
                <a:gd name="T33" fmla="*/ 145 h 522"/>
                <a:gd name="T34" fmla="*/ 201 w 577"/>
                <a:gd name="T35" fmla="*/ 131 h 522"/>
                <a:gd name="T36" fmla="*/ 176 w 577"/>
                <a:gd name="T37" fmla="*/ 131 h 522"/>
                <a:gd name="T38" fmla="*/ 159 w 577"/>
                <a:gd name="T39" fmla="*/ 138 h 522"/>
                <a:gd name="T40" fmla="*/ 151 w 577"/>
                <a:gd name="T41" fmla="*/ 145 h 522"/>
                <a:gd name="T42" fmla="*/ 151 w 577"/>
                <a:gd name="T43" fmla="*/ 153 h 522"/>
                <a:gd name="T44" fmla="*/ 142 w 577"/>
                <a:gd name="T45" fmla="*/ 175 h 522"/>
                <a:gd name="T46" fmla="*/ 167 w 577"/>
                <a:gd name="T47" fmla="*/ 203 h 522"/>
                <a:gd name="T48" fmla="*/ 201 w 577"/>
                <a:gd name="T49" fmla="*/ 225 h 522"/>
                <a:gd name="T50" fmla="*/ 176 w 577"/>
                <a:gd name="T51" fmla="*/ 218 h 522"/>
                <a:gd name="T52" fmla="*/ 159 w 577"/>
                <a:gd name="T53" fmla="*/ 203 h 522"/>
                <a:gd name="T54" fmla="*/ 142 w 577"/>
                <a:gd name="T55" fmla="*/ 189 h 522"/>
                <a:gd name="T56" fmla="*/ 134 w 577"/>
                <a:gd name="T57" fmla="*/ 167 h 522"/>
                <a:gd name="T58" fmla="*/ 134 w 577"/>
                <a:gd name="T59" fmla="*/ 160 h 522"/>
                <a:gd name="T60" fmla="*/ 134 w 577"/>
                <a:gd name="T61" fmla="*/ 153 h 522"/>
                <a:gd name="T62" fmla="*/ 134 w 577"/>
                <a:gd name="T63" fmla="*/ 138 h 522"/>
                <a:gd name="T64" fmla="*/ 125 w 577"/>
                <a:gd name="T65" fmla="*/ 131 h 522"/>
                <a:gd name="T66" fmla="*/ 100 w 577"/>
                <a:gd name="T67" fmla="*/ 145 h 522"/>
                <a:gd name="T68" fmla="*/ 92 w 577"/>
                <a:gd name="T69" fmla="*/ 145 h 522"/>
                <a:gd name="T70" fmla="*/ 75 w 577"/>
                <a:gd name="T71" fmla="*/ 145 h 522"/>
                <a:gd name="T72" fmla="*/ 59 w 577"/>
                <a:gd name="T73" fmla="*/ 138 h 522"/>
                <a:gd name="T74" fmla="*/ 50 w 577"/>
                <a:gd name="T75" fmla="*/ 131 h 522"/>
                <a:gd name="T76" fmla="*/ 34 w 577"/>
                <a:gd name="T77" fmla="*/ 94 h 522"/>
                <a:gd name="T78" fmla="*/ 34 w 577"/>
                <a:gd name="T79" fmla="*/ 73 h 522"/>
                <a:gd name="T80" fmla="*/ 17 w 577"/>
                <a:gd name="T81" fmla="*/ 37 h 522"/>
                <a:gd name="T82" fmla="*/ 0 w 577"/>
                <a:gd name="T83" fmla="*/ 0 h 522"/>
                <a:gd name="T84" fmla="*/ 59 w 577"/>
                <a:gd name="T85" fmla="*/ 29 h 522"/>
                <a:gd name="T86" fmla="*/ 134 w 577"/>
                <a:gd name="T87" fmla="*/ 51 h 522"/>
                <a:gd name="T88" fmla="*/ 151 w 577"/>
                <a:gd name="T89" fmla="*/ 66 h 522"/>
                <a:gd name="T90" fmla="*/ 151 w 577"/>
                <a:gd name="T91" fmla="*/ 73 h 522"/>
                <a:gd name="T92" fmla="*/ 159 w 577"/>
                <a:gd name="T93" fmla="*/ 88 h 522"/>
                <a:gd name="T94" fmla="*/ 159 w 577"/>
                <a:gd name="T95" fmla="*/ 94 h 522"/>
                <a:gd name="T96" fmla="*/ 151 w 577"/>
                <a:gd name="T97" fmla="*/ 102 h 522"/>
                <a:gd name="T98" fmla="*/ 151 w 577"/>
                <a:gd name="T99" fmla="*/ 116 h 522"/>
                <a:gd name="T100" fmla="*/ 159 w 577"/>
                <a:gd name="T101" fmla="*/ 124 h 522"/>
                <a:gd name="T102" fmla="*/ 167 w 577"/>
                <a:gd name="T103" fmla="*/ 116 h 522"/>
                <a:gd name="T104" fmla="*/ 184 w 577"/>
                <a:gd name="T105" fmla="*/ 116 h 522"/>
                <a:gd name="T106" fmla="*/ 209 w 577"/>
                <a:gd name="T107" fmla="*/ 131 h 522"/>
                <a:gd name="T108" fmla="*/ 242 w 577"/>
                <a:gd name="T109" fmla="*/ 160 h 522"/>
                <a:gd name="T110" fmla="*/ 267 w 577"/>
                <a:gd name="T111" fmla="*/ 181 h 522"/>
                <a:gd name="T112" fmla="*/ 276 w 577"/>
                <a:gd name="T113" fmla="*/ 203 h 522"/>
                <a:gd name="T114" fmla="*/ 301 w 577"/>
                <a:gd name="T115" fmla="*/ 261 h 522"/>
                <a:gd name="T116" fmla="*/ 242 w 577"/>
                <a:gd name="T117" fmla="*/ 246 h 522"/>
                <a:gd name="T118" fmla="*/ 217 w 577"/>
                <a:gd name="T119" fmla="*/ 240 h 522"/>
                <a:gd name="T120" fmla="*/ 201 w 577"/>
                <a:gd name="T121" fmla="*/ 232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6" name="Freeform 325"/>
            <p:cNvSpPr>
              <a:spLocks/>
            </p:cNvSpPr>
            <p:nvPr/>
          </p:nvSpPr>
          <p:spPr bwMode="auto">
            <a:xfrm rot="-5400000">
              <a:off x="10493" y="3194"/>
              <a:ext cx="33" cy="22"/>
            </a:xfrm>
            <a:custGeom>
              <a:avLst/>
              <a:gdLst>
                <a:gd name="T0" fmla="*/ 0 w 64"/>
                <a:gd name="T1" fmla="*/ 14 h 43"/>
                <a:gd name="T2" fmla="*/ 8 w 64"/>
                <a:gd name="T3" fmla="*/ 0 h 43"/>
                <a:gd name="T4" fmla="*/ 16 w 64"/>
                <a:gd name="T5" fmla="*/ 0 h 43"/>
                <a:gd name="T6" fmla="*/ 25 w 64"/>
                <a:gd name="T7" fmla="*/ 0 h 43"/>
                <a:gd name="T8" fmla="*/ 33 w 64"/>
                <a:gd name="T9" fmla="*/ 8 h 43"/>
                <a:gd name="T10" fmla="*/ 25 w 64"/>
                <a:gd name="T11" fmla="*/ 14 h 43"/>
                <a:gd name="T12" fmla="*/ 16 w 64"/>
                <a:gd name="T13" fmla="*/ 22 h 43"/>
                <a:gd name="T14" fmla="*/ 8 w 64"/>
                <a:gd name="T15" fmla="*/ 22 h 43"/>
                <a:gd name="T16" fmla="*/ 0 w 64"/>
                <a:gd name="T17" fmla="*/ 14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7" name="Freeform 326"/>
            <p:cNvSpPr>
              <a:spLocks/>
            </p:cNvSpPr>
            <p:nvPr/>
          </p:nvSpPr>
          <p:spPr bwMode="auto">
            <a:xfrm rot="-5400000">
              <a:off x="10417" y="2653"/>
              <a:ext cx="69" cy="95"/>
            </a:xfrm>
            <a:custGeom>
              <a:avLst/>
              <a:gdLst>
                <a:gd name="T0" fmla="*/ 0 w 129"/>
                <a:gd name="T1" fmla="*/ 73 h 189"/>
                <a:gd name="T2" fmla="*/ 26 w 129"/>
                <a:gd name="T3" fmla="*/ 59 h 189"/>
                <a:gd name="T4" fmla="*/ 35 w 129"/>
                <a:gd name="T5" fmla="*/ 51 h 189"/>
                <a:gd name="T6" fmla="*/ 51 w 129"/>
                <a:gd name="T7" fmla="*/ 51 h 189"/>
                <a:gd name="T8" fmla="*/ 51 w 129"/>
                <a:gd name="T9" fmla="*/ 44 h 189"/>
                <a:gd name="T10" fmla="*/ 43 w 129"/>
                <a:gd name="T11" fmla="*/ 37 h 189"/>
                <a:gd name="T12" fmla="*/ 18 w 129"/>
                <a:gd name="T13" fmla="*/ 30 h 189"/>
                <a:gd name="T14" fmla="*/ 9 w 129"/>
                <a:gd name="T15" fmla="*/ 15 h 189"/>
                <a:gd name="T16" fmla="*/ 0 w 129"/>
                <a:gd name="T17" fmla="*/ 0 h 189"/>
                <a:gd name="T18" fmla="*/ 60 w 129"/>
                <a:gd name="T19" fmla="*/ 22 h 189"/>
                <a:gd name="T20" fmla="*/ 69 w 129"/>
                <a:gd name="T21" fmla="*/ 30 h 189"/>
                <a:gd name="T22" fmla="*/ 69 w 129"/>
                <a:gd name="T23" fmla="*/ 37 h 189"/>
                <a:gd name="T24" fmla="*/ 69 w 129"/>
                <a:gd name="T25" fmla="*/ 51 h 189"/>
                <a:gd name="T26" fmla="*/ 51 w 129"/>
                <a:gd name="T27" fmla="*/ 65 h 189"/>
                <a:gd name="T28" fmla="*/ 35 w 129"/>
                <a:gd name="T29" fmla="*/ 73 h 189"/>
                <a:gd name="T30" fmla="*/ 18 w 129"/>
                <a:gd name="T31" fmla="*/ 80 h 189"/>
                <a:gd name="T32" fmla="*/ 0 w 129"/>
                <a:gd name="T33" fmla="*/ 95 h 189"/>
                <a:gd name="T34" fmla="*/ 0 w 129"/>
                <a:gd name="T35" fmla="*/ 87 h 189"/>
                <a:gd name="T36" fmla="*/ 0 w 129"/>
                <a:gd name="T37" fmla="*/ 73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8" name="Freeform 327"/>
            <p:cNvSpPr>
              <a:spLocks/>
            </p:cNvSpPr>
            <p:nvPr/>
          </p:nvSpPr>
          <p:spPr bwMode="auto">
            <a:xfrm rot="-5400000">
              <a:off x="10472" y="1210"/>
              <a:ext cx="32" cy="22"/>
            </a:xfrm>
            <a:custGeom>
              <a:avLst/>
              <a:gdLst>
                <a:gd name="T0" fmla="*/ 0 w 63"/>
                <a:gd name="T1" fmla="*/ 0 h 44"/>
                <a:gd name="T2" fmla="*/ 8 w 63"/>
                <a:gd name="T3" fmla="*/ 0 h 44"/>
                <a:gd name="T4" fmla="*/ 16 w 63"/>
                <a:gd name="T5" fmla="*/ 0 h 44"/>
                <a:gd name="T6" fmla="*/ 32 w 63"/>
                <a:gd name="T7" fmla="*/ 15 h 44"/>
                <a:gd name="T8" fmla="*/ 32 w 63"/>
                <a:gd name="T9" fmla="*/ 22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9" name="Freeform 328"/>
            <p:cNvSpPr>
              <a:spLocks/>
            </p:cNvSpPr>
            <p:nvPr/>
          </p:nvSpPr>
          <p:spPr bwMode="auto">
            <a:xfrm rot="-5400000">
              <a:off x="10428" y="2059"/>
              <a:ext cx="77" cy="65"/>
            </a:xfrm>
            <a:custGeom>
              <a:avLst/>
              <a:gdLst>
                <a:gd name="T0" fmla="*/ 9 w 144"/>
                <a:gd name="T1" fmla="*/ 0 h 130"/>
                <a:gd name="T2" fmla="*/ 17 w 144"/>
                <a:gd name="T3" fmla="*/ 0 h 130"/>
                <a:gd name="T4" fmla="*/ 34 w 144"/>
                <a:gd name="T5" fmla="*/ 0 h 130"/>
                <a:gd name="T6" fmla="*/ 51 w 144"/>
                <a:gd name="T7" fmla="*/ 8 h 130"/>
                <a:gd name="T8" fmla="*/ 68 w 144"/>
                <a:gd name="T9" fmla="*/ 36 h 130"/>
                <a:gd name="T10" fmla="*/ 77 w 144"/>
                <a:gd name="T11" fmla="*/ 65 h 130"/>
                <a:gd name="T12" fmla="*/ 51 w 144"/>
                <a:gd name="T13" fmla="*/ 51 h 130"/>
                <a:gd name="T14" fmla="*/ 26 w 144"/>
                <a:gd name="T15" fmla="*/ 36 h 130"/>
                <a:gd name="T16" fmla="*/ 9 w 144"/>
                <a:gd name="T17" fmla="*/ 36 h 130"/>
                <a:gd name="T18" fmla="*/ 9 w 144"/>
                <a:gd name="T19" fmla="*/ 22 h 130"/>
                <a:gd name="T20" fmla="*/ 0 w 144"/>
                <a:gd name="T21" fmla="*/ 14 h 130"/>
                <a:gd name="T22" fmla="*/ 9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0" name="Freeform 329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80 h 174"/>
                <a:gd name="T2" fmla="*/ 0 w 113"/>
                <a:gd name="T3" fmla="*/ 73 h 174"/>
                <a:gd name="T4" fmla="*/ 9 w 113"/>
                <a:gd name="T5" fmla="*/ 65 h 174"/>
                <a:gd name="T6" fmla="*/ 17 w 113"/>
                <a:gd name="T7" fmla="*/ 59 h 174"/>
                <a:gd name="T8" fmla="*/ 26 w 113"/>
                <a:gd name="T9" fmla="*/ 51 h 174"/>
                <a:gd name="T10" fmla="*/ 35 w 113"/>
                <a:gd name="T11" fmla="*/ 30 h 174"/>
                <a:gd name="T12" fmla="*/ 35 w 113"/>
                <a:gd name="T13" fmla="*/ 22 h 174"/>
                <a:gd name="T14" fmla="*/ 26 w 113"/>
                <a:gd name="T15" fmla="*/ 8 h 174"/>
                <a:gd name="T16" fmla="*/ 17 w 113"/>
                <a:gd name="T17" fmla="*/ 0 h 174"/>
                <a:gd name="T18" fmla="*/ 35 w 113"/>
                <a:gd name="T19" fmla="*/ 0 h 174"/>
                <a:gd name="T20" fmla="*/ 43 w 113"/>
                <a:gd name="T21" fmla="*/ 0 h 174"/>
                <a:gd name="T22" fmla="*/ 52 w 113"/>
                <a:gd name="T23" fmla="*/ 22 h 174"/>
                <a:gd name="T24" fmla="*/ 61 w 113"/>
                <a:gd name="T25" fmla="*/ 44 h 174"/>
                <a:gd name="T26" fmla="*/ 52 w 113"/>
                <a:gd name="T27" fmla="*/ 65 h 174"/>
                <a:gd name="T28" fmla="*/ 43 w 113"/>
                <a:gd name="T29" fmla="*/ 80 h 174"/>
                <a:gd name="T30" fmla="*/ 26 w 113"/>
                <a:gd name="T31" fmla="*/ 87 h 174"/>
                <a:gd name="T32" fmla="*/ 17 w 113"/>
                <a:gd name="T33" fmla="*/ 87 h 174"/>
                <a:gd name="T34" fmla="*/ 0 w 113"/>
                <a:gd name="T35" fmla="*/ 87 h 174"/>
                <a:gd name="T36" fmla="*/ 0 w 113"/>
                <a:gd name="T37" fmla="*/ 8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1" name="Freeform 330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80 h 174"/>
                <a:gd name="T2" fmla="*/ 0 w 113"/>
                <a:gd name="T3" fmla="*/ 73 h 174"/>
                <a:gd name="T4" fmla="*/ 9 w 113"/>
                <a:gd name="T5" fmla="*/ 65 h 174"/>
                <a:gd name="T6" fmla="*/ 17 w 113"/>
                <a:gd name="T7" fmla="*/ 59 h 174"/>
                <a:gd name="T8" fmla="*/ 26 w 113"/>
                <a:gd name="T9" fmla="*/ 51 h 174"/>
                <a:gd name="T10" fmla="*/ 35 w 113"/>
                <a:gd name="T11" fmla="*/ 30 h 174"/>
                <a:gd name="T12" fmla="*/ 35 w 113"/>
                <a:gd name="T13" fmla="*/ 22 h 174"/>
                <a:gd name="T14" fmla="*/ 26 w 113"/>
                <a:gd name="T15" fmla="*/ 8 h 174"/>
                <a:gd name="T16" fmla="*/ 26 w 113"/>
                <a:gd name="T17" fmla="*/ 8 h 174"/>
                <a:gd name="T18" fmla="*/ 17 w 113"/>
                <a:gd name="T19" fmla="*/ 0 h 174"/>
                <a:gd name="T20" fmla="*/ 35 w 113"/>
                <a:gd name="T21" fmla="*/ 0 h 174"/>
                <a:gd name="T22" fmla="*/ 43 w 113"/>
                <a:gd name="T23" fmla="*/ 0 h 174"/>
                <a:gd name="T24" fmla="*/ 52 w 113"/>
                <a:gd name="T25" fmla="*/ 22 h 174"/>
                <a:gd name="T26" fmla="*/ 61 w 113"/>
                <a:gd name="T27" fmla="*/ 44 h 174"/>
                <a:gd name="T28" fmla="*/ 52 w 113"/>
                <a:gd name="T29" fmla="*/ 65 h 174"/>
                <a:gd name="T30" fmla="*/ 43 w 113"/>
                <a:gd name="T31" fmla="*/ 80 h 174"/>
                <a:gd name="T32" fmla="*/ 26 w 113"/>
                <a:gd name="T33" fmla="*/ 87 h 174"/>
                <a:gd name="T34" fmla="*/ 17 w 113"/>
                <a:gd name="T35" fmla="*/ 87 h 174"/>
                <a:gd name="T36" fmla="*/ 0 w 113"/>
                <a:gd name="T37" fmla="*/ 87 h 174"/>
                <a:gd name="T38" fmla="*/ 0 w 113"/>
                <a:gd name="T39" fmla="*/ 8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2" name="Freeform 331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8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5 w 113"/>
                <a:gd name="T13" fmla="*/ 59 h 160"/>
                <a:gd name="T14" fmla="*/ 43 w 113"/>
                <a:gd name="T15" fmla="*/ 51 h 160"/>
                <a:gd name="T16" fmla="*/ 35 w 113"/>
                <a:gd name="T17" fmla="*/ 37 h 160"/>
                <a:gd name="T18" fmla="*/ 18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8 w 113"/>
                <a:gd name="T25" fmla="*/ 0 h 160"/>
                <a:gd name="T26" fmla="*/ 25 w 113"/>
                <a:gd name="T27" fmla="*/ 8 h 160"/>
                <a:gd name="T28" fmla="*/ 51 w 113"/>
                <a:gd name="T29" fmla="*/ 30 h 160"/>
                <a:gd name="T30" fmla="*/ 60 w 113"/>
                <a:gd name="T31" fmla="*/ 51 h 160"/>
                <a:gd name="T32" fmla="*/ 60 w 113"/>
                <a:gd name="T33" fmla="*/ 65 h 160"/>
                <a:gd name="T34" fmla="*/ 51 w 113"/>
                <a:gd name="T35" fmla="*/ 73 h 160"/>
                <a:gd name="T36" fmla="*/ 35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3" name="Freeform 332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59 h 160"/>
                <a:gd name="T2" fmla="*/ 0 w 113"/>
                <a:gd name="T3" fmla="*/ 44 h 160"/>
                <a:gd name="T4" fmla="*/ 9 w 113"/>
                <a:gd name="T5" fmla="*/ 44 h 160"/>
                <a:gd name="T6" fmla="*/ 18 w 113"/>
                <a:gd name="T7" fmla="*/ 44 h 160"/>
                <a:gd name="T8" fmla="*/ 25 w 113"/>
                <a:gd name="T9" fmla="*/ 51 h 160"/>
                <a:gd name="T10" fmla="*/ 25 w 113"/>
                <a:gd name="T11" fmla="*/ 59 h 160"/>
                <a:gd name="T12" fmla="*/ 35 w 113"/>
                <a:gd name="T13" fmla="*/ 59 h 160"/>
                <a:gd name="T14" fmla="*/ 43 w 113"/>
                <a:gd name="T15" fmla="*/ 51 h 160"/>
                <a:gd name="T16" fmla="*/ 35 w 113"/>
                <a:gd name="T17" fmla="*/ 37 h 160"/>
                <a:gd name="T18" fmla="*/ 18 w 113"/>
                <a:gd name="T19" fmla="*/ 30 h 160"/>
                <a:gd name="T20" fmla="*/ 9 w 113"/>
                <a:gd name="T21" fmla="*/ 15 h 160"/>
                <a:gd name="T22" fmla="*/ 0 w 113"/>
                <a:gd name="T23" fmla="*/ 0 h 160"/>
                <a:gd name="T24" fmla="*/ 18 w 113"/>
                <a:gd name="T25" fmla="*/ 0 h 160"/>
                <a:gd name="T26" fmla="*/ 25 w 113"/>
                <a:gd name="T27" fmla="*/ 8 h 160"/>
                <a:gd name="T28" fmla="*/ 51 w 113"/>
                <a:gd name="T29" fmla="*/ 30 h 160"/>
                <a:gd name="T30" fmla="*/ 60 w 113"/>
                <a:gd name="T31" fmla="*/ 51 h 160"/>
                <a:gd name="T32" fmla="*/ 60 w 113"/>
                <a:gd name="T33" fmla="*/ 65 h 160"/>
                <a:gd name="T34" fmla="*/ 51 w 113"/>
                <a:gd name="T35" fmla="*/ 73 h 160"/>
                <a:gd name="T36" fmla="*/ 35 w 113"/>
                <a:gd name="T37" fmla="*/ 80 h 160"/>
                <a:gd name="T38" fmla="*/ 25 w 113"/>
                <a:gd name="T39" fmla="*/ 80 h 160"/>
                <a:gd name="T40" fmla="*/ 9 w 113"/>
                <a:gd name="T41" fmla="*/ 73 h 160"/>
                <a:gd name="T42" fmla="*/ 0 w 113"/>
                <a:gd name="T43" fmla="*/ 59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4" name="Freeform 333"/>
            <p:cNvSpPr>
              <a:spLocks/>
            </p:cNvSpPr>
            <p:nvPr/>
          </p:nvSpPr>
          <p:spPr bwMode="auto">
            <a:xfrm rot="-5400000">
              <a:off x="10456" y="2766"/>
              <a:ext cx="34" cy="22"/>
            </a:xfrm>
            <a:custGeom>
              <a:avLst/>
              <a:gdLst>
                <a:gd name="T0" fmla="*/ 0 w 65"/>
                <a:gd name="T1" fmla="*/ 7 h 43"/>
                <a:gd name="T2" fmla="*/ 0 w 65"/>
                <a:gd name="T3" fmla="*/ 0 h 43"/>
                <a:gd name="T4" fmla="*/ 9 w 65"/>
                <a:gd name="T5" fmla="*/ 0 h 43"/>
                <a:gd name="T6" fmla="*/ 26 w 65"/>
                <a:gd name="T7" fmla="*/ 7 h 43"/>
                <a:gd name="T8" fmla="*/ 34 w 65"/>
                <a:gd name="T9" fmla="*/ 14 h 43"/>
                <a:gd name="T10" fmla="*/ 34 w 65"/>
                <a:gd name="T11" fmla="*/ 22 h 43"/>
                <a:gd name="T12" fmla="*/ 18 w 65"/>
                <a:gd name="T13" fmla="*/ 14 h 43"/>
                <a:gd name="T14" fmla="*/ 0 w 65"/>
                <a:gd name="T15" fmla="*/ 7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5" name="Freeform 334"/>
            <p:cNvSpPr>
              <a:spLocks/>
            </p:cNvSpPr>
            <p:nvPr/>
          </p:nvSpPr>
          <p:spPr bwMode="auto">
            <a:xfrm rot="-5400000">
              <a:off x="10357" y="1252"/>
              <a:ext cx="167" cy="58"/>
            </a:xfrm>
            <a:custGeom>
              <a:avLst/>
              <a:gdLst>
                <a:gd name="T0" fmla="*/ 100 w 320"/>
                <a:gd name="T1" fmla="*/ 44 h 115"/>
                <a:gd name="T2" fmla="*/ 108 w 320"/>
                <a:gd name="T3" fmla="*/ 58 h 115"/>
                <a:gd name="T4" fmla="*/ 58 w 320"/>
                <a:gd name="T5" fmla="*/ 36 h 115"/>
                <a:gd name="T6" fmla="*/ 25 w 320"/>
                <a:gd name="T7" fmla="*/ 36 h 115"/>
                <a:gd name="T8" fmla="*/ 0 w 320"/>
                <a:gd name="T9" fmla="*/ 36 h 115"/>
                <a:gd name="T10" fmla="*/ 0 w 320"/>
                <a:gd name="T11" fmla="*/ 30 h 115"/>
                <a:gd name="T12" fmla="*/ 0 w 320"/>
                <a:gd name="T13" fmla="*/ 22 h 115"/>
                <a:gd name="T14" fmla="*/ 8 w 320"/>
                <a:gd name="T15" fmla="*/ 8 h 115"/>
                <a:gd name="T16" fmla="*/ 25 w 320"/>
                <a:gd name="T17" fmla="*/ 0 h 115"/>
                <a:gd name="T18" fmla="*/ 58 w 320"/>
                <a:gd name="T19" fmla="*/ 0 h 115"/>
                <a:gd name="T20" fmla="*/ 91 w 320"/>
                <a:gd name="T21" fmla="*/ 0 h 115"/>
                <a:gd name="T22" fmla="*/ 125 w 320"/>
                <a:gd name="T23" fmla="*/ 0 h 115"/>
                <a:gd name="T24" fmla="*/ 133 w 320"/>
                <a:gd name="T25" fmla="*/ 0 h 115"/>
                <a:gd name="T26" fmla="*/ 141 w 320"/>
                <a:gd name="T27" fmla="*/ 0 h 115"/>
                <a:gd name="T28" fmla="*/ 141 w 320"/>
                <a:gd name="T29" fmla="*/ 8 h 115"/>
                <a:gd name="T30" fmla="*/ 108 w 320"/>
                <a:gd name="T31" fmla="*/ 8 h 115"/>
                <a:gd name="T32" fmla="*/ 100 w 320"/>
                <a:gd name="T33" fmla="*/ 8 h 115"/>
                <a:gd name="T34" fmla="*/ 83 w 320"/>
                <a:gd name="T35" fmla="*/ 15 h 115"/>
                <a:gd name="T36" fmla="*/ 83 w 320"/>
                <a:gd name="T37" fmla="*/ 30 h 115"/>
                <a:gd name="T38" fmla="*/ 91 w 320"/>
                <a:gd name="T39" fmla="*/ 36 h 115"/>
                <a:gd name="T40" fmla="*/ 125 w 320"/>
                <a:gd name="T41" fmla="*/ 44 h 115"/>
                <a:gd name="T42" fmla="*/ 167 w 320"/>
                <a:gd name="T43" fmla="*/ 58 h 115"/>
                <a:gd name="T44" fmla="*/ 158 w 320"/>
                <a:gd name="T45" fmla="*/ 58 h 115"/>
                <a:gd name="T46" fmla="*/ 133 w 320"/>
                <a:gd name="T47" fmla="*/ 51 h 115"/>
                <a:gd name="T48" fmla="*/ 116 w 320"/>
                <a:gd name="T49" fmla="*/ 44 h 115"/>
                <a:gd name="T50" fmla="*/ 100 w 320"/>
                <a:gd name="T51" fmla="*/ 44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6" name="Freeform 335"/>
            <p:cNvSpPr>
              <a:spLocks/>
            </p:cNvSpPr>
            <p:nvPr/>
          </p:nvSpPr>
          <p:spPr bwMode="auto">
            <a:xfrm rot="-5400000">
              <a:off x="10440" y="2619"/>
              <a:ext cx="24" cy="21"/>
            </a:xfrm>
            <a:custGeom>
              <a:avLst/>
              <a:gdLst>
                <a:gd name="T0" fmla="*/ 0 w 48"/>
                <a:gd name="T1" fmla="*/ 6 h 43"/>
                <a:gd name="T2" fmla="*/ 0 w 48"/>
                <a:gd name="T3" fmla="*/ 0 h 43"/>
                <a:gd name="T4" fmla="*/ 8 w 48"/>
                <a:gd name="T5" fmla="*/ 0 h 43"/>
                <a:gd name="T6" fmla="*/ 16 w 48"/>
                <a:gd name="T7" fmla="*/ 0 h 43"/>
                <a:gd name="T8" fmla="*/ 24 w 48"/>
                <a:gd name="T9" fmla="*/ 6 h 43"/>
                <a:gd name="T10" fmla="*/ 24 w 48"/>
                <a:gd name="T11" fmla="*/ 14 h 43"/>
                <a:gd name="T12" fmla="*/ 16 w 48"/>
                <a:gd name="T13" fmla="*/ 21 h 43"/>
                <a:gd name="T14" fmla="*/ 0 w 48"/>
                <a:gd name="T15" fmla="*/ 21 h 43"/>
                <a:gd name="T16" fmla="*/ 0 w 48"/>
                <a:gd name="T17" fmla="*/ 6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7" name="Freeform 336"/>
            <p:cNvSpPr>
              <a:spLocks/>
            </p:cNvSpPr>
            <p:nvPr/>
          </p:nvSpPr>
          <p:spPr bwMode="auto">
            <a:xfrm rot="-5400000">
              <a:off x="10430" y="2804"/>
              <a:ext cx="35" cy="28"/>
            </a:xfrm>
            <a:custGeom>
              <a:avLst/>
              <a:gdLst>
                <a:gd name="T0" fmla="*/ 0 w 65"/>
                <a:gd name="T1" fmla="*/ 14 h 58"/>
                <a:gd name="T2" fmla="*/ 9 w 65"/>
                <a:gd name="T3" fmla="*/ 7 h 58"/>
                <a:gd name="T4" fmla="*/ 26 w 65"/>
                <a:gd name="T5" fmla="*/ 0 h 58"/>
                <a:gd name="T6" fmla="*/ 26 w 65"/>
                <a:gd name="T7" fmla="*/ 7 h 58"/>
                <a:gd name="T8" fmla="*/ 35 w 65"/>
                <a:gd name="T9" fmla="*/ 7 h 58"/>
                <a:gd name="T10" fmla="*/ 26 w 65"/>
                <a:gd name="T11" fmla="*/ 28 h 58"/>
                <a:gd name="T12" fmla="*/ 9 w 65"/>
                <a:gd name="T13" fmla="*/ 21 h 58"/>
                <a:gd name="T14" fmla="*/ 0 w 65"/>
                <a:gd name="T15" fmla="*/ 14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8" name="Freeform 337"/>
            <p:cNvSpPr>
              <a:spLocks/>
            </p:cNvSpPr>
            <p:nvPr/>
          </p:nvSpPr>
          <p:spPr bwMode="auto">
            <a:xfrm rot="-5400000">
              <a:off x="10427" y="2733"/>
              <a:ext cx="42" cy="28"/>
            </a:xfrm>
            <a:custGeom>
              <a:avLst/>
              <a:gdLst>
                <a:gd name="T0" fmla="*/ 0 w 80"/>
                <a:gd name="T1" fmla="*/ 14 h 58"/>
                <a:gd name="T2" fmla="*/ 17 w 80"/>
                <a:gd name="T3" fmla="*/ 0 h 58"/>
                <a:gd name="T4" fmla="*/ 25 w 80"/>
                <a:gd name="T5" fmla="*/ 0 h 58"/>
                <a:gd name="T6" fmla="*/ 33 w 80"/>
                <a:gd name="T7" fmla="*/ 0 h 58"/>
                <a:gd name="T8" fmla="*/ 42 w 80"/>
                <a:gd name="T9" fmla="*/ 7 h 58"/>
                <a:gd name="T10" fmla="*/ 42 w 80"/>
                <a:gd name="T11" fmla="*/ 21 h 58"/>
                <a:gd name="T12" fmla="*/ 33 w 80"/>
                <a:gd name="T13" fmla="*/ 21 h 58"/>
                <a:gd name="T14" fmla="*/ 25 w 80"/>
                <a:gd name="T15" fmla="*/ 28 h 58"/>
                <a:gd name="T16" fmla="*/ 17 w 80"/>
                <a:gd name="T17" fmla="*/ 21 h 58"/>
                <a:gd name="T18" fmla="*/ 0 w 80"/>
                <a:gd name="T19" fmla="*/ 1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9" name="Freeform 338"/>
            <p:cNvSpPr>
              <a:spLocks/>
            </p:cNvSpPr>
            <p:nvPr/>
          </p:nvSpPr>
          <p:spPr bwMode="auto">
            <a:xfrm rot="-5400000">
              <a:off x="10443" y="2865"/>
              <a:ext cx="16" cy="8"/>
            </a:xfrm>
            <a:custGeom>
              <a:avLst/>
              <a:gdLst>
                <a:gd name="T0" fmla="*/ 0 w 32"/>
                <a:gd name="T1" fmla="*/ 8 h 15"/>
                <a:gd name="T2" fmla="*/ 0 w 32"/>
                <a:gd name="T3" fmla="*/ 0 h 15"/>
                <a:gd name="T4" fmla="*/ 16 w 32"/>
                <a:gd name="T5" fmla="*/ 0 h 15"/>
                <a:gd name="T6" fmla="*/ 16 w 32"/>
                <a:gd name="T7" fmla="*/ 8 h 15"/>
                <a:gd name="T8" fmla="*/ 8 w 32"/>
                <a:gd name="T9" fmla="*/ 8 h 15"/>
                <a:gd name="T10" fmla="*/ 0 w 32"/>
                <a:gd name="T11" fmla="*/ 8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0" name="Freeform 339"/>
            <p:cNvSpPr>
              <a:spLocks/>
            </p:cNvSpPr>
            <p:nvPr/>
          </p:nvSpPr>
          <p:spPr bwMode="auto">
            <a:xfrm rot="-5400000">
              <a:off x="10422" y="1217"/>
              <a:ext cx="32" cy="7"/>
            </a:xfrm>
            <a:custGeom>
              <a:avLst/>
              <a:gdLst>
                <a:gd name="T0" fmla="*/ 0 w 63"/>
                <a:gd name="T1" fmla="*/ 7 h 15"/>
                <a:gd name="T2" fmla="*/ 16 w 63"/>
                <a:gd name="T3" fmla="*/ 0 h 15"/>
                <a:gd name="T4" fmla="*/ 24 w 63"/>
                <a:gd name="T5" fmla="*/ 0 h 15"/>
                <a:gd name="T6" fmla="*/ 32 w 63"/>
                <a:gd name="T7" fmla="*/ 7 h 15"/>
                <a:gd name="T8" fmla="*/ 16 w 63"/>
                <a:gd name="T9" fmla="*/ 7 h 15"/>
                <a:gd name="T10" fmla="*/ 0 w 63"/>
                <a:gd name="T11" fmla="*/ 7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1" name="Freeform 340"/>
            <p:cNvSpPr>
              <a:spLocks/>
            </p:cNvSpPr>
            <p:nvPr/>
          </p:nvSpPr>
          <p:spPr bwMode="auto">
            <a:xfrm rot="-5400000">
              <a:off x="10410" y="2770"/>
              <a:ext cx="34" cy="14"/>
            </a:xfrm>
            <a:custGeom>
              <a:avLst/>
              <a:gdLst>
                <a:gd name="T0" fmla="*/ 0 w 65"/>
                <a:gd name="T1" fmla="*/ 7 h 29"/>
                <a:gd name="T2" fmla="*/ 18 w 65"/>
                <a:gd name="T3" fmla="*/ 0 h 29"/>
                <a:gd name="T4" fmla="*/ 26 w 65"/>
                <a:gd name="T5" fmla="*/ 0 h 29"/>
                <a:gd name="T6" fmla="*/ 34 w 65"/>
                <a:gd name="T7" fmla="*/ 0 h 29"/>
                <a:gd name="T8" fmla="*/ 26 w 65"/>
                <a:gd name="T9" fmla="*/ 14 h 29"/>
                <a:gd name="T10" fmla="*/ 9 w 65"/>
                <a:gd name="T11" fmla="*/ 14 h 29"/>
                <a:gd name="T12" fmla="*/ 0 w 65"/>
                <a:gd name="T13" fmla="*/ 7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2" name="Freeform 341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28 h 100"/>
                <a:gd name="T2" fmla="*/ 0 w 223"/>
                <a:gd name="T3" fmla="*/ 21 h 100"/>
                <a:gd name="T4" fmla="*/ 17 w 223"/>
                <a:gd name="T5" fmla="*/ 21 h 100"/>
                <a:gd name="T6" fmla="*/ 26 w 223"/>
                <a:gd name="T7" fmla="*/ 21 h 100"/>
                <a:gd name="T8" fmla="*/ 51 w 223"/>
                <a:gd name="T9" fmla="*/ 35 h 100"/>
                <a:gd name="T10" fmla="*/ 77 w 223"/>
                <a:gd name="T11" fmla="*/ 35 h 100"/>
                <a:gd name="T12" fmla="*/ 85 w 223"/>
                <a:gd name="T13" fmla="*/ 35 h 100"/>
                <a:gd name="T14" fmla="*/ 93 w 223"/>
                <a:gd name="T15" fmla="*/ 28 h 100"/>
                <a:gd name="T16" fmla="*/ 85 w 223"/>
                <a:gd name="T17" fmla="*/ 21 h 100"/>
                <a:gd name="T18" fmla="*/ 77 w 223"/>
                <a:gd name="T19" fmla="*/ 14 h 100"/>
                <a:gd name="T20" fmla="*/ 68 w 223"/>
                <a:gd name="T21" fmla="*/ 14 h 100"/>
                <a:gd name="T22" fmla="*/ 60 w 223"/>
                <a:gd name="T23" fmla="*/ 14 h 100"/>
                <a:gd name="T24" fmla="*/ 60 w 223"/>
                <a:gd name="T25" fmla="*/ 6 h 100"/>
                <a:gd name="T26" fmla="*/ 60 w 223"/>
                <a:gd name="T27" fmla="*/ 0 h 100"/>
                <a:gd name="T28" fmla="*/ 77 w 223"/>
                <a:gd name="T29" fmla="*/ 0 h 100"/>
                <a:gd name="T30" fmla="*/ 93 w 223"/>
                <a:gd name="T31" fmla="*/ 0 h 100"/>
                <a:gd name="T32" fmla="*/ 111 w 223"/>
                <a:gd name="T33" fmla="*/ 14 h 100"/>
                <a:gd name="T34" fmla="*/ 119 w 223"/>
                <a:gd name="T35" fmla="*/ 28 h 100"/>
                <a:gd name="T36" fmla="*/ 111 w 223"/>
                <a:gd name="T37" fmla="*/ 43 h 100"/>
                <a:gd name="T38" fmla="*/ 102 w 223"/>
                <a:gd name="T39" fmla="*/ 49 h 100"/>
                <a:gd name="T40" fmla="*/ 77 w 223"/>
                <a:gd name="T41" fmla="*/ 49 h 100"/>
                <a:gd name="T42" fmla="*/ 42 w 223"/>
                <a:gd name="T43" fmla="*/ 43 h 100"/>
                <a:gd name="T44" fmla="*/ 0 w 223"/>
                <a:gd name="T45" fmla="*/ 2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3" name="Freeform 342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28 h 100"/>
                <a:gd name="T2" fmla="*/ 0 w 223"/>
                <a:gd name="T3" fmla="*/ 21 h 100"/>
                <a:gd name="T4" fmla="*/ 0 w 223"/>
                <a:gd name="T5" fmla="*/ 21 h 100"/>
                <a:gd name="T6" fmla="*/ 17 w 223"/>
                <a:gd name="T7" fmla="*/ 21 h 100"/>
                <a:gd name="T8" fmla="*/ 26 w 223"/>
                <a:gd name="T9" fmla="*/ 21 h 100"/>
                <a:gd name="T10" fmla="*/ 51 w 223"/>
                <a:gd name="T11" fmla="*/ 35 h 100"/>
                <a:gd name="T12" fmla="*/ 77 w 223"/>
                <a:gd name="T13" fmla="*/ 35 h 100"/>
                <a:gd name="T14" fmla="*/ 85 w 223"/>
                <a:gd name="T15" fmla="*/ 35 h 100"/>
                <a:gd name="T16" fmla="*/ 93 w 223"/>
                <a:gd name="T17" fmla="*/ 28 h 100"/>
                <a:gd name="T18" fmla="*/ 85 w 223"/>
                <a:gd name="T19" fmla="*/ 21 h 100"/>
                <a:gd name="T20" fmla="*/ 77 w 223"/>
                <a:gd name="T21" fmla="*/ 14 h 100"/>
                <a:gd name="T22" fmla="*/ 68 w 223"/>
                <a:gd name="T23" fmla="*/ 14 h 100"/>
                <a:gd name="T24" fmla="*/ 60 w 223"/>
                <a:gd name="T25" fmla="*/ 14 h 100"/>
                <a:gd name="T26" fmla="*/ 60 w 223"/>
                <a:gd name="T27" fmla="*/ 6 h 100"/>
                <a:gd name="T28" fmla="*/ 60 w 223"/>
                <a:gd name="T29" fmla="*/ 0 h 100"/>
                <a:gd name="T30" fmla="*/ 77 w 223"/>
                <a:gd name="T31" fmla="*/ 0 h 100"/>
                <a:gd name="T32" fmla="*/ 93 w 223"/>
                <a:gd name="T33" fmla="*/ 0 h 100"/>
                <a:gd name="T34" fmla="*/ 111 w 223"/>
                <a:gd name="T35" fmla="*/ 14 h 100"/>
                <a:gd name="T36" fmla="*/ 119 w 223"/>
                <a:gd name="T37" fmla="*/ 28 h 100"/>
                <a:gd name="T38" fmla="*/ 111 w 223"/>
                <a:gd name="T39" fmla="*/ 43 h 100"/>
                <a:gd name="T40" fmla="*/ 102 w 223"/>
                <a:gd name="T41" fmla="*/ 49 h 100"/>
                <a:gd name="T42" fmla="*/ 77 w 223"/>
                <a:gd name="T43" fmla="*/ 49 h 100"/>
                <a:gd name="T44" fmla="*/ 42 w 223"/>
                <a:gd name="T45" fmla="*/ 43 h 100"/>
                <a:gd name="T46" fmla="*/ 0 w 223"/>
                <a:gd name="T47" fmla="*/ 28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4" name="Freeform 343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4 w 176"/>
                <a:gd name="T7" fmla="*/ 8 h 146"/>
                <a:gd name="T8" fmla="*/ 49 w 176"/>
                <a:gd name="T9" fmla="*/ 0 h 146"/>
                <a:gd name="T10" fmla="*/ 65 w 176"/>
                <a:gd name="T11" fmla="*/ 0 h 146"/>
                <a:gd name="T12" fmla="*/ 81 w 176"/>
                <a:gd name="T13" fmla="*/ 8 h 146"/>
                <a:gd name="T14" fmla="*/ 89 w 176"/>
                <a:gd name="T15" fmla="*/ 30 h 146"/>
                <a:gd name="T16" fmla="*/ 81 w 176"/>
                <a:gd name="T17" fmla="*/ 36 h 146"/>
                <a:gd name="T18" fmla="*/ 73 w 176"/>
                <a:gd name="T19" fmla="*/ 44 h 146"/>
                <a:gd name="T20" fmla="*/ 65 w 176"/>
                <a:gd name="T21" fmla="*/ 44 h 146"/>
                <a:gd name="T22" fmla="*/ 65 w 176"/>
                <a:gd name="T23" fmla="*/ 30 h 146"/>
                <a:gd name="T24" fmla="*/ 65 w 176"/>
                <a:gd name="T25" fmla="*/ 22 h 146"/>
                <a:gd name="T26" fmla="*/ 57 w 176"/>
                <a:gd name="T27" fmla="*/ 15 h 146"/>
                <a:gd name="T28" fmla="*/ 49 w 176"/>
                <a:gd name="T29" fmla="*/ 15 h 146"/>
                <a:gd name="T30" fmla="*/ 40 w 176"/>
                <a:gd name="T31" fmla="*/ 22 h 146"/>
                <a:gd name="T32" fmla="*/ 33 w 176"/>
                <a:gd name="T33" fmla="*/ 30 h 146"/>
                <a:gd name="T34" fmla="*/ 24 w 176"/>
                <a:gd name="T35" fmla="*/ 44 h 146"/>
                <a:gd name="T36" fmla="*/ 33 w 176"/>
                <a:gd name="T37" fmla="*/ 51 h 146"/>
                <a:gd name="T38" fmla="*/ 49 w 176"/>
                <a:gd name="T39" fmla="*/ 51 h 146"/>
                <a:gd name="T40" fmla="*/ 57 w 176"/>
                <a:gd name="T41" fmla="*/ 51 h 146"/>
                <a:gd name="T42" fmla="*/ 57 w 176"/>
                <a:gd name="T43" fmla="*/ 66 h 146"/>
                <a:gd name="T44" fmla="*/ 49 w 176"/>
                <a:gd name="T45" fmla="*/ 66 h 146"/>
                <a:gd name="T46" fmla="*/ 40 w 176"/>
                <a:gd name="T47" fmla="*/ 73 h 146"/>
                <a:gd name="T48" fmla="*/ 24 w 176"/>
                <a:gd name="T49" fmla="*/ 73 h 146"/>
                <a:gd name="T50" fmla="*/ 16 w 176"/>
                <a:gd name="T51" fmla="*/ 66 h 146"/>
                <a:gd name="T52" fmla="*/ 9 w 176"/>
                <a:gd name="T53" fmla="*/ 51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5" name="Freeform 344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9 w 176"/>
                <a:gd name="T1" fmla="*/ 51 h 146"/>
                <a:gd name="T2" fmla="*/ 0 w 176"/>
                <a:gd name="T3" fmla="*/ 36 h 146"/>
                <a:gd name="T4" fmla="*/ 9 w 176"/>
                <a:gd name="T5" fmla="*/ 15 h 146"/>
                <a:gd name="T6" fmla="*/ 24 w 176"/>
                <a:gd name="T7" fmla="*/ 8 h 146"/>
                <a:gd name="T8" fmla="*/ 49 w 176"/>
                <a:gd name="T9" fmla="*/ 0 h 146"/>
                <a:gd name="T10" fmla="*/ 65 w 176"/>
                <a:gd name="T11" fmla="*/ 0 h 146"/>
                <a:gd name="T12" fmla="*/ 81 w 176"/>
                <a:gd name="T13" fmla="*/ 8 h 146"/>
                <a:gd name="T14" fmla="*/ 89 w 176"/>
                <a:gd name="T15" fmla="*/ 30 h 146"/>
                <a:gd name="T16" fmla="*/ 81 w 176"/>
                <a:gd name="T17" fmla="*/ 36 h 146"/>
                <a:gd name="T18" fmla="*/ 73 w 176"/>
                <a:gd name="T19" fmla="*/ 44 h 146"/>
                <a:gd name="T20" fmla="*/ 65 w 176"/>
                <a:gd name="T21" fmla="*/ 44 h 146"/>
                <a:gd name="T22" fmla="*/ 65 w 176"/>
                <a:gd name="T23" fmla="*/ 30 h 146"/>
                <a:gd name="T24" fmla="*/ 65 w 176"/>
                <a:gd name="T25" fmla="*/ 22 h 146"/>
                <a:gd name="T26" fmla="*/ 57 w 176"/>
                <a:gd name="T27" fmla="*/ 15 h 146"/>
                <a:gd name="T28" fmla="*/ 49 w 176"/>
                <a:gd name="T29" fmla="*/ 15 h 146"/>
                <a:gd name="T30" fmla="*/ 40 w 176"/>
                <a:gd name="T31" fmla="*/ 22 h 146"/>
                <a:gd name="T32" fmla="*/ 33 w 176"/>
                <a:gd name="T33" fmla="*/ 30 h 146"/>
                <a:gd name="T34" fmla="*/ 24 w 176"/>
                <a:gd name="T35" fmla="*/ 44 h 146"/>
                <a:gd name="T36" fmla="*/ 33 w 176"/>
                <a:gd name="T37" fmla="*/ 51 h 146"/>
                <a:gd name="T38" fmla="*/ 33 w 176"/>
                <a:gd name="T39" fmla="*/ 51 h 146"/>
                <a:gd name="T40" fmla="*/ 49 w 176"/>
                <a:gd name="T41" fmla="*/ 51 h 146"/>
                <a:gd name="T42" fmla="*/ 49 w 176"/>
                <a:gd name="T43" fmla="*/ 51 h 146"/>
                <a:gd name="T44" fmla="*/ 57 w 176"/>
                <a:gd name="T45" fmla="*/ 51 h 146"/>
                <a:gd name="T46" fmla="*/ 57 w 176"/>
                <a:gd name="T47" fmla="*/ 66 h 146"/>
                <a:gd name="T48" fmla="*/ 49 w 176"/>
                <a:gd name="T49" fmla="*/ 66 h 146"/>
                <a:gd name="T50" fmla="*/ 40 w 176"/>
                <a:gd name="T51" fmla="*/ 73 h 146"/>
                <a:gd name="T52" fmla="*/ 24 w 176"/>
                <a:gd name="T53" fmla="*/ 73 h 146"/>
                <a:gd name="T54" fmla="*/ 16 w 176"/>
                <a:gd name="T55" fmla="*/ 66 h 146"/>
                <a:gd name="T56" fmla="*/ 9 w 176"/>
                <a:gd name="T57" fmla="*/ 51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6" name="Freeform 345"/>
            <p:cNvSpPr>
              <a:spLocks/>
            </p:cNvSpPr>
            <p:nvPr/>
          </p:nvSpPr>
          <p:spPr bwMode="auto">
            <a:xfrm rot="-5400000">
              <a:off x="9704" y="594"/>
              <a:ext cx="24" cy="1347"/>
            </a:xfrm>
            <a:custGeom>
              <a:avLst/>
              <a:gdLst>
                <a:gd name="T0" fmla="*/ 0 w 48"/>
                <a:gd name="T1" fmla="*/ 1340 h 2695"/>
                <a:gd name="T2" fmla="*/ 8 w 48"/>
                <a:gd name="T3" fmla="*/ 72 h 2695"/>
                <a:gd name="T4" fmla="*/ 8 w 48"/>
                <a:gd name="T5" fmla="*/ 36 h 2695"/>
                <a:gd name="T6" fmla="*/ 8 w 48"/>
                <a:gd name="T7" fmla="*/ 15 h 2695"/>
                <a:gd name="T8" fmla="*/ 17 w 48"/>
                <a:gd name="T9" fmla="*/ 0 h 2695"/>
                <a:gd name="T10" fmla="*/ 24 w 48"/>
                <a:gd name="T11" fmla="*/ 80 h 2695"/>
                <a:gd name="T12" fmla="*/ 17 w 48"/>
                <a:gd name="T13" fmla="*/ 1347 h 2695"/>
                <a:gd name="T14" fmla="*/ 8 w 48"/>
                <a:gd name="T15" fmla="*/ 1347 h 2695"/>
                <a:gd name="T16" fmla="*/ 0 w 48"/>
                <a:gd name="T17" fmla="*/ 1347 h 2695"/>
                <a:gd name="T18" fmla="*/ 0 w 48"/>
                <a:gd name="T19" fmla="*/ 134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7" name="Freeform 346"/>
            <p:cNvSpPr>
              <a:spLocks/>
            </p:cNvSpPr>
            <p:nvPr/>
          </p:nvSpPr>
          <p:spPr bwMode="auto">
            <a:xfrm rot="-5400000">
              <a:off x="9686" y="533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26 w 48"/>
                <a:gd name="T3" fmla="*/ 7 h 2767"/>
                <a:gd name="T4" fmla="*/ 26 w 48"/>
                <a:gd name="T5" fmla="*/ 14 h 2767"/>
                <a:gd name="T6" fmla="*/ 26 w 48"/>
                <a:gd name="T7" fmla="*/ 22 h 2767"/>
                <a:gd name="T8" fmla="*/ 26 w 48"/>
                <a:gd name="T9" fmla="*/ 43 h 2767"/>
                <a:gd name="T10" fmla="*/ 26 w 48"/>
                <a:gd name="T11" fmla="*/ 65 h 2767"/>
                <a:gd name="T12" fmla="*/ 26 w 48"/>
                <a:gd name="T13" fmla="*/ 94 h 2767"/>
                <a:gd name="T14" fmla="*/ 26 w 48"/>
                <a:gd name="T15" fmla="*/ 130 h 2767"/>
                <a:gd name="T16" fmla="*/ 26 w 48"/>
                <a:gd name="T17" fmla="*/ 173 h 2767"/>
                <a:gd name="T18" fmla="*/ 26 w 48"/>
                <a:gd name="T19" fmla="*/ 217 h 2767"/>
                <a:gd name="T20" fmla="*/ 26 w 48"/>
                <a:gd name="T21" fmla="*/ 268 h 2767"/>
                <a:gd name="T22" fmla="*/ 26 w 48"/>
                <a:gd name="T23" fmla="*/ 325 h 2767"/>
                <a:gd name="T24" fmla="*/ 26 w 48"/>
                <a:gd name="T25" fmla="*/ 441 h 2767"/>
                <a:gd name="T26" fmla="*/ 26 w 48"/>
                <a:gd name="T27" fmla="*/ 564 h 2767"/>
                <a:gd name="T28" fmla="*/ 26 w 48"/>
                <a:gd name="T29" fmla="*/ 687 h 2767"/>
                <a:gd name="T30" fmla="*/ 26 w 48"/>
                <a:gd name="T31" fmla="*/ 810 h 2767"/>
                <a:gd name="T32" fmla="*/ 26 w 48"/>
                <a:gd name="T33" fmla="*/ 932 h 2767"/>
                <a:gd name="T34" fmla="*/ 26 w 48"/>
                <a:gd name="T35" fmla="*/ 1049 h 2767"/>
                <a:gd name="T36" fmla="*/ 17 w 48"/>
                <a:gd name="T37" fmla="*/ 1099 h 2767"/>
                <a:gd name="T38" fmla="*/ 17 w 48"/>
                <a:gd name="T39" fmla="*/ 1149 h 2767"/>
                <a:gd name="T40" fmla="*/ 17 w 48"/>
                <a:gd name="T41" fmla="*/ 1200 h 2767"/>
                <a:gd name="T42" fmla="*/ 17 w 48"/>
                <a:gd name="T43" fmla="*/ 1243 h 2767"/>
                <a:gd name="T44" fmla="*/ 17 w 48"/>
                <a:gd name="T45" fmla="*/ 1273 h 2767"/>
                <a:gd name="T46" fmla="*/ 17 w 48"/>
                <a:gd name="T47" fmla="*/ 1308 h 2767"/>
                <a:gd name="T48" fmla="*/ 17 w 48"/>
                <a:gd name="T49" fmla="*/ 1330 h 2767"/>
                <a:gd name="T50" fmla="*/ 17 w 48"/>
                <a:gd name="T51" fmla="*/ 1352 h 2767"/>
                <a:gd name="T52" fmla="*/ 17 w 48"/>
                <a:gd name="T53" fmla="*/ 1359 h 2767"/>
                <a:gd name="T54" fmla="*/ 17 w 48"/>
                <a:gd name="T55" fmla="*/ 1367 h 2767"/>
                <a:gd name="T56" fmla="*/ 0 w 48"/>
                <a:gd name="T57" fmla="*/ 1381 h 2767"/>
                <a:gd name="T58" fmla="*/ 0 w 48"/>
                <a:gd name="T59" fmla="*/ 1374 h 2767"/>
                <a:gd name="T60" fmla="*/ 0 w 48"/>
                <a:gd name="T61" fmla="*/ 1359 h 2767"/>
                <a:gd name="T62" fmla="*/ 0 w 48"/>
                <a:gd name="T63" fmla="*/ 1345 h 2767"/>
                <a:gd name="T64" fmla="*/ 0 w 48"/>
                <a:gd name="T65" fmla="*/ 1316 h 2767"/>
                <a:gd name="T66" fmla="*/ 0 w 48"/>
                <a:gd name="T67" fmla="*/ 1287 h 2767"/>
                <a:gd name="T68" fmla="*/ 0 w 48"/>
                <a:gd name="T69" fmla="*/ 1251 h 2767"/>
                <a:gd name="T70" fmla="*/ 0 w 48"/>
                <a:gd name="T71" fmla="*/ 1207 h 2767"/>
                <a:gd name="T72" fmla="*/ 0 w 48"/>
                <a:gd name="T73" fmla="*/ 1164 h 2767"/>
                <a:gd name="T74" fmla="*/ 0 w 48"/>
                <a:gd name="T75" fmla="*/ 1113 h 2767"/>
                <a:gd name="T76" fmla="*/ 0 w 48"/>
                <a:gd name="T77" fmla="*/ 1056 h 2767"/>
                <a:gd name="T78" fmla="*/ 0 w 48"/>
                <a:gd name="T79" fmla="*/ 940 h 2767"/>
                <a:gd name="T80" fmla="*/ 0 w 48"/>
                <a:gd name="T81" fmla="*/ 817 h 2767"/>
                <a:gd name="T82" fmla="*/ 0 w 48"/>
                <a:gd name="T83" fmla="*/ 687 h 2767"/>
                <a:gd name="T84" fmla="*/ 0 w 48"/>
                <a:gd name="T85" fmla="*/ 556 h 2767"/>
                <a:gd name="T86" fmla="*/ 0 w 48"/>
                <a:gd name="T87" fmla="*/ 433 h 2767"/>
                <a:gd name="T88" fmla="*/ 0 w 48"/>
                <a:gd name="T89" fmla="*/ 318 h 2767"/>
                <a:gd name="T90" fmla="*/ 0 w 48"/>
                <a:gd name="T91" fmla="*/ 268 h 2767"/>
                <a:gd name="T92" fmla="*/ 0 w 48"/>
                <a:gd name="T93" fmla="*/ 209 h 2767"/>
                <a:gd name="T94" fmla="*/ 0 w 48"/>
                <a:gd name="T95" fmla="*/ 166 h 2767"/>
                <a:gd name="T96" fmla="*/ 0 w 48"/>
                <a:gd name="T97" fmla="*/ 123 h 2767"/>
                <a:gd name="T98" fmla="*/ 0 w 48"/>
                <a:gd name="T99" fmla="*/ 87 h 2767"/>
                <a:gd name="T100" fmla="*/ 0 w 48"/>
                <a:gd name="T101" fmla="*/ 57 h 2767"/>
                <a:gd name="T102" fmla="*/ 0 w 48"/>
                <a:gd name="T103" fmla="*/ 28 h 2767"/>
                <a:gd name="T104" fmla="*/ 0 w 48"/>
                <a:gd name="T105" fmla="*/ 14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8" name="Freeform 347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25 w 288"/>
                <a:gd name="T9" fmla="*/ 28 h 158"/>
                <a:gd name="T10" fmla="*/ 17 w 288"/>
                <a:gd name="T11" fmla="*/ 28 h 158"/>
                <a:gd name="T12" fmla="*/ 8 w 288"/>
                <a:gd name="T13" fmla="*/ 36 h 158"/>
                <a:gd name="T14" fmla="*/ 0 w 288"/>
                <a:gd name="T15" fmla="*/ 28 h 158"/>
                <a:gd name="T16" fmla="*/ 8 w 288"/>
                <a:gd name="T17" fmla="*/ 14 h 158"/>
                <a:gd name="T18" fmla="*/ 17 w 288"/>
                <a:gd name="T19" fmla="*/ 7 h 158"/>
                <a:gd name="T20" fmla="*/ 25 w 288"/>
                <a:gd name="T21" fmla="*/ 7 h 158"/>
                <a:gd name="T22" fmla="*/ 34 w 288"/>
                <a:gd name="T23" fmla="*/ 7 h 158"/>
                <a:gd name="T24" fmla="*/ 42 w 288"/>
                <a:gd name="T25" fmla="*/ 14 h 158"/>
                <a:gd name="T26" fmla="*/ 50 w 288"/>
                <a:gd name="T27" fmla="*/ 22 h 158"/>
                <a:gd name="T28" fmla="*/ 50 w 288"/>
                <a:gd name="T29" fmla="*/ 36 h 158"/>
                <a:gd name="T30" fmla="*/ 50 w 288"/>
                <a:gd name="T31" fmla="*/ 58 h 158"/>
                <a:gd name="T32" fmla="*/ 84 w 288"/>
                <a:gd name="T33" fmla="*/ 50 h 158"/>
                <a:gd name="T34" fmla="*/ 118 w 288"/>
                <a:gd name="T35" fmla="*/ 50 h 158"/>
                <a:gd name="T36" fmla="*/ 126 w 288"/>
                <a:gd name="T37" fmla="*/ 36 h 158"/>
                <a:gd name="T38" fmla="*/ 126 w 288"/>
                <a:gd name="T39" fmla="*/ 28 h 158"/>
                <a:gd name="T40" fmla="*/ 126 w 288"/>
                <a:gd name="T41" fmla="*/ 22 h 158"/>
                <a:gd name="T42" fmla="*/ 118 w 288"/>
                <a:gd name="T43" fmla="*/ 14 h 158"/>
                <a:gd name="T44" fmla="*/ 110 w 288"/>
                <a:gd name="T45" fmla="*/ 22 h 158"/>
                <a:gd name="T46" fmla="*/ 101 w 288"/>
                <a:gd name="T47" fmla="*/ 28 h 158"/>
                <a:gd name="T48" fmla="*/ 93 w 288"/>
                <a:gd name="T49" fmla="*/ 28 h 158"/>
                <a:gd name="T50" fmla="*/ 84 w 288"/>
                <a:gd name="T51" fmla="*/ 28 h 158"/>
                <a:gd name="T52" fmla="*/ 84 w 288"/>
                <a:gd name="T53" fmla="*/ 22 h 158"/>
                <a:gd name="T54" fmla="*/ 93 w 288"/>
                <a:gd name="T55" fmla="*/ 14 h 158"/>
                <a:gd name="T56" fmla="*/ 101 w 288"/>
                <a:gd name="T57" fmla="*/ 7 h 158"/>
                <a:gd name="T58" fmla="*/ 118 w 288"/>
                <a:gd name="T59" fmla="*/ 0 h 158"/>
                <a:gd name="T60" fmla="*/ 126 w 288"/>
                <a:gd name="T61" fmla="*/ 0 h 158"/>
                <a:gd name="T62" fmla="*/ 143 w 288"/>
                <a:gd name="T63" fmla="*/ 7 h 158"/>
                <a:gd name="T64" fmla="*/ 151 w 288"/>
                <a:gd name="T65" fmla="*/ 14 h 158"/>
                <a:gd name="T66" fmla="*/ 151 w 288"/>
                <a:gd name="T67" fmla="*/ 36 h 158"/>
                <a:gd name="T68" fmla="*/ 143 w 288"/>
                <a:gd name="T69" fmla="*/ 50 h 158"/>
                <a:gd name="T70" fmla="*/ 118 w 288"/>
                <a:gd name="T71" fmla="*/ 65 h 158"/>
                <a:gd name="T72" fmla="*/ 101 w 288"/>
                <a:gd name="T73" fmla="*/ 72 h 158"/>
                <a:gd name="T74" fmla="*/ 76 w 288"/>
                <a:gd name="T75" fmla="*/ 72 h 158"/>
                <a:gd name="T76" fmla="*/ 50 w 288"/>
                <a:gd name="T77" fmla="*/ 72 h 158"/>
                <a:gd name="T78" fmla="*/ 50 w 288"/>
                <a:gd name="T79" fmla="*/ 65 h 158"/>
                <a:gd name="T80" fmla="*/ 34 w 288"/>
                <a:gd name="T81" fmla="*/ 72 h 158"/>
                <a:gd name="T82" fmla="*/ 34 w 288"/>
                <a:gd name="T83" fmla="*/ 79 h 158"/>
                <a:gd name="T84" fmla="*/ 25 w 288"/>
                <a:gd name="T85" fmla="*/ 72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9" name="Freeform 348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25 w 288"/>
                <a:gd name="T1" fmla="*/ 72 h 158"/>
                <a:gd name="T2" fmla="*/ 34 w 288"/>
                <a:gd name="T3" fmla="*/ 50 h 158"/>
                <a:gd name="T4" fmla="*/ 34 w 288"/>
                <a:gd name="T5" fmla="*/ 44 h 158"/>
                <a:gd name="T6" fmla="*/ 34 w 288"/>
                <a:gd name="T7" fmla="*/ 28 h 158"/>
                <a:gd name="T8" fmla="*/ 34 w 288"/>
                <a:gd name="T9" fmla="*/ 28 h 158"/>
                <a:gd name="T10" fmla="*/ 25 w 288"/>
                <a:gd name="T11" fmla="*/ 28 h 158"/>
                <a:gd name="T12" fmla="*/ 17 w 288"/>
                <a:gd name="T13" fmla="*/ 28 h 158"/>
                <a:gd name="T14" fmla="*/ 8 w 288"/>
                <a:gd name="T15" fmla="*/ 36 h 158"/>
                <a:gd name="T16" fmla="*/ 8 w 288"/>
                <a:gd name="T17" fmla="*/ 36 h 158"/>
                <a:gd name="T18" fmla="*/ 0 w 288"/>
                <a:gd name="T19" fmla="*/ 28 h 158"/>
                <a:gd name="T20" fmla="*/ 8 w 288"/>
                <a:gd name="T21" fmla="*/ 14 h 158"/>
                <a:gd name="T22" fmla="*/ 17 w 288"/>
                <a:gd name="T23" fmla="*/ 7 h 158"/>
                <a:gd name="T24" fmla="*/ 25 w 288"/>
                <a:gd name="T25" fmla="*/ 7 h 158"/>
                <a:gd name="T26" fmla="*/ 34 w 288"/>
                <a:gd name="T27" fmla="*/ 7 h 158"/>
                <a:gd name="T28" fmla="*/ 42 w 288"/>
                <a:gd name="T29" fmla="*/ 14 h 158"/>
                <a:gd name="T30" fmla="*/ 50 w 288"/>
                <a:gd name="T31" fmla="*/ 22 h 158"/>
                <a:gd name="T32" fmla="*/ 50 w 288"/>
                <a:gd name="T33" fmla="*/ 36 h 158"/>
                <a:gd name="T34" fmla="*/ 50 w 288"/>
                <a:gd name="T35" fmla="*/ 58 h 158"/>
                <a:gd name="T36" fmla="*/ 84 w 288"/>
                <a:gd name="T37" fmla="*/ 50 h 158"/>
                <a:gd name="T38" fmla="*/ 118 w 288"/>
                <a:gd name="T39" fmla="*/ 50 h 158"/>
                <a:gd name="T40" fmla="*/ 126 w 288"/>
                <a:gd name="T41" fmla="*/ 36 h 158"/>
                <a:gd name="T42" fmla="*/ 126 w 288"/>
                <a:gd name="T43" fmla="*/ 28 h 158"/>
                <a:gd name="T44" fmla="*/ 126 w 288"/>
                <a:gd name="T45" fmla="*/ 22 h 158"/>
                <a:gd name="T46" fmla="*/ 118 w 288"/>
                <a:gd name="T47" fmla="*/ 14 h 158"/>
                <a:gd name="T48" fmla="*/ 110 w 288"/>
                <a:gd name="T49" fmla="*/ 22 h 158"/>
                <a:gd name="T50" fmla="*/ 101 w 288"/>
                <a:gd name="T51" fmla="*/ 28 h 158"/>
                <a:gd name="T52" fmla="*/ 93 w 288"/>
                <a:gd name="T53" fmla="*/ 28 h 158"/>
                <a:gd name="T54" fmla="*/ 84 w 288"/>
                <a:gd name="T55" fmla="*/ 28 h 158"/>
                <a:gd name="T56" fmla="*/ 84 w 288"/>
                <a:gd name="T57" fmla="*/ 22 h 158"/>
                <a:gd name="T58" fmla="*/ 93 w 288"/>
                <a:gd name="T59" fmla="*/ 14 h 158"/>
                <a:gd name="T60" fmla="*/ 101 w 288"/>
                <a:gd name="T61" fmla="*/ 7 h 158"/>
                <a:gd name="T62" fmla="*/ 118 w 288"/>
                <a:gd name="T63" fmla="*/ 0 h 158"/>
                <a:gd name="T64" fmla="*/ 126 w 288"/>
                <a:gd name="T65" fmla="*/ 0 h 158"/>
                <a:gd name="T66" fmla="*/ 143 w 288"/>
                <a:gd name="T67" fmla="*/ 7 h 158"/>
                <a:gd name="T68" fmla="*/ 151 w 288"/>
                <a:gd name="T69" fmla="*/ 14 h 158"/>
                <a:gd name="T70" fmla="*/ 151 w 288"/>
                <a:gd name="T71" fmla="*/ 36 h 158"/>
                <a:gd name="T72" fmla="*/ 143 w 288"/>
                <a:gd name="T73" fmla="*/ 50 h 158"/>
                <a:gd name="T74" fmla="*/ 118 w 288"/>
                <a:gd name="T75" fmla="*/ 65 h 158"/>
                <a:gd name="T76" fmla="*/ 101 w 288"/>
                <a:gd name="T77" fmla="*/ 72 h 158"/>
                <a:gd name="T78" fmla="*/ 76 w 288"/>
                <a:gd name="T79" fmla="*/ 72 h 158"/>
                <a:gd name="T80" fmla="*/ 50 w 288"/>
                <a:gd name="T81" fmla="*/ 72 h 158"/>
                <a:gd name="T82" fmla="*/ 50 w 288"/>
                <a:gd name="T83" fmla="*/ 65 h 158"/>
                <a:gd name="T84" fmla="*/ 34 w 288"/>
                <a:gd name="T85" fmla="*/ 72 h 158"/>
                <a:gd name="T86" fmla="*/ 34 w 288"/>
                <a:gd name="T87" fmla="*/ 79 h 158"/>
                <a:gd name="T88" fmla="*/ 25 w 288"/>
                <a:gd name="T89" fmla="*/ 72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0" name="Freeform 349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25 w 112"/>
                <a:gd name="T1" fmla="*/ 50 h 100"/>
                <a:gd name="T2" fmla="*/ 8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33 w 112"/>
                <a:gd name="T9" fmla="*/ 7 h 100"/>
                <a:gd name="T10" fmla="*/ 58 w 112"/>
                <a:gd name="T11" fmla="*/ 22 h 100"/>
                <a:gd name="T12" fmla="*/ 58 w 112"/>
                <a:gd name="T13" fmla="*/ 28 h 100"/>
                <a:gd name="T14" fmla="*/ 50 w 112"/>
                <a:gd name="T15" fmla="*/ 28 h 100"/>
                <a:gd name="T16" fmla="*/ 42 w 112"/>
                <a:gd name="T17" fmla="*/ 44 h 100"/>
                <a:gd name="T18" fmla="*/ 33 w 112"/>
                <a:gd name="T19" fmla="*/ 50 h 100"/>
                <a:gd name="T20" fmla="*/ 25 w 112"/>
                <a:gd name="T21" fmla="*/ 5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1" name="Freeform 350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25 w 112"/>
                <a:gd name="T1" fmla="*/ 50 h 100"/>
                <a:gd name="T2" fmla="*/ 8 w 112"/>
                <a:gd name="T3" fmla="*/ 14 h 100"/>
                <a:gd name="T4" fmla="*/ 0 w 112"/>
                <a:gd name="T5" fmla="*/ 7 h 100"/>
                <a:gd name="T6" fmla="*/ 0 w 112"/>
                <a:gd name="T7" fmla="*/ 0 h 100"/>
                <a:gd name="T8" fmla="*/ 0 w 112"/>
                <a:gd name="T9" fmla="*/ 0 h 100"/>
                <a:gd name="T10" fmla="*/ 33 w 112"/>
                <a:gd name="T11" fmla="*/ 7 h 100"/>
                <a:gd name="T12" fmla="*/ 58 w 112"/>
                <a:gd name="T13" fmla="*/ 22 h 100"/>
                <a:gd name="T14" fmla="*/ 58 w 112"/>
                <a:gd name="T15" fmla="*/ 28 h 100"/>
                <a:gd name="T16" fmla="*/ 50 w 112"/>
                <a:gd name="T17" fmla="*/ 28 h 100"/>
                <a:gd name="T18" fmla="*/ 42 w 112"/>
                <a:gd name="T19" fmla="*/ 44 h 100"/>
                <a:gd name="T20" fmla="*/ 33 w 112"/>
                <a:gd name="T21" fmla="*/ 50 h 100"/>
                <a:gd name="T22" fmla="*/ 25 w 112"/>
                <a:gd name="T23" fmla="*/ 50 h 100"/>
                <a:gd name="T24" fmla="*/ 25 w 112"/>
                <a:gd name="T25" fmla="*/ 50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2" name="Freeform 351"/>
            <p:cNvSpPr>
              <a:spLocks/>
            </p:cNvSpPr>
            <p:nvPr/>
          </p:nvSpPr>
          <p:spPr bwMode="auto">
            <a:xfrm rot="-5400000">
              <a:off x="10124" y="1706"/>
              <a:ext cx="127" cy="115"/>
            </a:xfrm>
            <a:custGeom>
              <a:avLst/>
              <a:gdLst>
                <a:gd name="T0" fmla="*/ 0 w 240"/>
                <a:gd name="T1" fmla="*/ 101 h 230"/>
                <a:gd name="T2" fmla="*/ 0 w 240"/>
                <a:gd name="T3" fmla="*/ 94 h 230"/>
                <a:gd name="T4" fmla="*/ 9 w 240"/>
                <a:gd name="T5" fmla="*/ 87 h 230"/>
                <a:gd name="T6" fmla="*/ 25 w 240"/>
                <a:gd name="T7" fmla="*/ 65 h 230"/>
                <a:gd name="T8" fmla="*/ 68 w 240"/>
                <a:gd name="T9" fmla="*/ 29 h 230"/>
                <a:gd name="T10" fmla="*/ 111 w 240"/>
                <a:gd name="T11" fmla="*/ 0 h 230"/>
                <a:gd name="T12" fmla="*/ 119 w 240"/>
                <a:gd name="T13" fmla="*/ 7 h 230"/>
                <a:gd name="T14" fmla="*/ 127 w 240"/>
                <a:gd name="T15" fmla="*/ 14 h 230"/>
                <a:gd name="T16" fmla="*/ 111 w 240"/>
                <a:gd name="T17" fmla="*/ 36 h 230"/>
                <a:gd name="T18" fmla="*/ 85 w 240"/>
                <a:gd name="T19" fmla="*/ 65 h 230"/>
                <a:gd name="T20" fmla="*/ 25 w 240"/>
                <a:gd name="T21" fmla="*/ 109 h 230"/>
                <a:gd name="T22" fmla="*/ 17 w 240"/>
                <a:gd name="T23" fmla="*/ 115 h 230"/>
                <a:gd name="T24" fmla="*/ 9 w 240"/>
                <a:gd name="T25" fmla="*/ 115 h 230"/>
                <a:gd name="T26" fmla="*/ 0 w 240"/>
                <a:gd name="T27" fmla="*/ 101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3" name="Freeform 352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4" name="Freeform 353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79 h 188"/>
                <a:gd name="T2" fmla="*/ 0 w 113"/>
                <a:gd name="T3" fmla="*/ 65 h 188"/>
                <a:gd name="T4" fmla="*/ 0 w 113"/>
                <a:gd name="T5" fmla="*/ 44 h 188"/>
                <a:gd name="T6" fmla="*/ 8 w 113"/>
                <a:gd name="T7" fmla="*/ 44 h 188"/>
                <a:gd name="T8" fmla="*/ 8 w 113"/>
                <a:gd name="T9" fmla="*/ 65 h 188"/>
                <a:gd name="T10" fmla="*/ 18 w 113"/>
                <a:gd name="T11" fmla="*/ 73 h 188"/>
                <a:gd name="T12" fmla="*/ 25 w 113"/>
                <a:gd name="T13" fmla="*/ 73 h 188"/>
                <a:gd name="T14" fmla="*/ 34 w 113"/>
                <a:gd name="T15" fmla="*/ 73 h 188"/>
                <a:gd name="T16" fmla="*/ 43 w 113"/>
                <a:gd name="T17" fmla="*/ 65 h 188"/>
                <a:gd name="T18" fmla="*/ 34 w 113"/>
                <a:gd name="T19" fmla="*/ 51 h 188"/>
                <a:gd name="T20" fmla="*/ 25 w 113"/>
                <a:gd name="T21" fmla="*/ 36 h 188"/>
                <a:gd name="T22" fmla="*/ 8 w 113"/>
                <a:gd name="T23" fmla="*/ 8 h 188"/>
                <a:gd name="T24" fmla="*/ 8 w 113"/>
                <a:gd name="T25" fmla="*/ 0 h 188"/>
                <a:gd name="T26" fmla="*/ 18 w 113"/>
                <a:gd name="T27" fmla="*/ 0 h 188"/>
                <a:gd name="T28" fmla="*/ 34 w 113"/>
                <a:gd name="T29" fmla="*/ 22 h 188"/>
                <a:gd name="T30" fmla="*/ 51 w 113"/>
                <a:gd name="T31" fmla="*/ 44 h 188"/>
                <a:gd name="T32" fmla="*/ 60 w 113"/>
                <a:gd name="T33" fmla="*/ 65 h 188"/>
                <a:gd name="T34" fmla="*/ 51 w 113"/>
                <a:gd name="T35" fmla="*/ 87 h 188"/>
                <a:gd name="T36" fmla="*/ 43 w 113"/>
                <a:gd name="T37" fmla="*/ 94 h 188"/>
                <a:gd name="T38" fmla="*/ 25 w 113"/>
                <a:gd name="T39" fmla="*/ 94 h 188"/>
                <a:gd name="T40" fmla="*/ 8 w 113"/>
                <a:gd name="T41" fmla="*/ 87 h 188"/>
                <a:gd name="T42" fmla="*/ 0 w 113"/>
                <a:gd name="T43" fmla="*/ 79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5" name="Freeform 354"/>
            <p:cNvSpPr>
              <a:spLocks/>
            </p:cNvSpPr>
            <p:nvPr/>
          </p:nvSpPr>
          <p:spPr bwMode="auto">
            <a:xfrm rot="-5400000">
              <a:off x="10129" y="1768"/>
              <a:ext cx="59" cy="42"/>
            </a:xfrm>
            <a:custGeom>
              <a:avLst/>
              <a:gdLst>
                <a:gd name="T0" fmla="*/ 0 w 112"/>
                <a:gd name="T1" fmla="*/ 42 h 87"/>
                <a:gd name="T2" fmla="*/ 51 w 112"/>
                <a:gd name="T3" fmla="*/ 0 h 87"/>
                <a:gd name="T4" fmla="*/ 59 w 112"/>
                <a:gd name="T5" fmla="*/ 0 h 87"/>
                <a:gd name="T6" fmla="*/ 34 w 112"/>
                <a:gd name="T7" fmla="*/ 28 h 87"/>
                <a:gd name="T8" fmla="*/ 16 w 112"/>
                <a:gd name="T9" fmla="*/ 36 h 87"/>
                <a:gd name="T10" fmla="*/ 0 w 112"/>
                <a:gd name="T11" fmla="*/ 42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6" name="Freeform 355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4 w 175"/>
                <a:gd name="T7" fmla="*/ 22 h 100"/>
                <a:gd name="T8" fmla="*/ 50 w 175"/>
                <a:gd name="T9" fmla="*/ 29 h 100"/>
                <a:gd name="T10" fmla="*/ 59 w 175"/>
                <a:gd name="T11" fmla="*/ 29 h 100"/>
                <a:gd name="T12" fmla="*/ 67 w 175"/>
                <a:gd name="T13" fmla="*/ 29 h 100"/>
                <a:gd name="T14" fmla="*/ 76 w 175"/>
                <a:gd name="T15" fmla="*/ 22 h 100"/>
                <a:gd name="T16" fmla="*/ 67 w 175"/>
                <a:gd name="T17" fmla="*/ 14 h 100"/>
                <a:gd name="T18" fmla="*/ 59 w 175"/>
                <a:gd name="T19" fmla="*/ 14 h 100"/>
                <a:gd name="T20" fmla="*/ 59 w 175"/>
                <a:gd name="T21" fmla="*/ 7 h 100"/>
                <a:gd name="T22" fmla="*/ 67 w 175"/>
                <a:gd name="T23" fmla="*/ 0 h 100"/>
                <a:gd name="T24" fmla="*/ 76 w 175"/>
                <a:gd name="T25" fmla="*/ 0 h 100"/>
                <a:gd name="T26" fmla="*/ 92 w 175"/>
                <a:gd name="T27" fmla="*/ 14 h 100"/>
                <a:gd name="T28" fmla="*/ 92 w 175"/>
                <a:gd name="T29" fmla="*/ 29 h 100"/>
                <a:gd name="T30" fmla="*/ 92 w 175"/>
                <a:gd name="T31" fmla="*/ 36 h 100"/>
                <a:gd name="T32" fmla="*/ 84 w 175"/>
                <a:gd name="T33" fmla="*/ 50 h 100"/>
                <a:gd name="T34" fmla="*/ 76 w 175"/>
                <a:gd name="T35" fmla="*/ 50 h 100"/>
                <a:gd name="T36" fmla="*/ 50 w 175"/>
                <a:gd name="T37" fmla="*/ 50 h 100"/>
                <a:gd name="T38" fmla="*/ 25 w 175"/>
                <a:gd name="T39" fmla="*/ 36 h 100"/>
                <a:gd name="T40" fmla="*/ 16 w 175"/>
                <a:gd name="T41" fmla="*/ 22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7" name="Freeform 356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7 h 100"/>
                <a:gd name="T2" fmla="*/ 0 w 175"/>
                <a:gd name="T3" fmla="*/ 0 h 100"/>
                <a:gd name="T4" fmla="*/ 8 w 175"/>
                <a:gd name="T5" fmla="*/ 0 h 100"/>
                <a:gd name="T6" fmla="*/ 34 w 175"/>
                <a:gd name="T7" fmla="*/ 22 h 100"/>
                <a:gd name="T8" fmla="*/ 50 w 175"/>
                <a:gd name="T9" fmla="*/ 29 h 100"/>
                <a:gd name="T10" fmla="*/ 59 w 175"/>
                <a:gd name="T11" fmla="*/ 29 h 100"/>
                <a:gd name="T12" fmla="*/ 67 w 175"/>
                <a:gd name="T13" fmla="*/ 29 h 100"/>
                <a:gd name="T14" fmla="*/ 76 w 175"/>
                <a:gd name="T15" fmla="*/ 22 h 100"/>
                <a:gd name="T16" fmla="*/ 67 w 175"/>
                <a:gd name="T17" fmla="*/ 14 h 100"/>
                <a:gd name="T18" fmla="*/ 59 w 175"/>
                <a:gd name="T19" fmla="*/ 14 h 100"/>
                <a:gd name="T20" fmla="*/ 59 w 175"/>
                <a:gd name="T21" fmla="*/ 7 h 100"/>
                <a:gd name="T22" fmla="*/ 67 w 175"/>
                <a:gd name="T23" fmla="*/ 0 h 100"/>
                <a:gd name="T24" fmla="*/ 76 w 175"/>
                <a:gd name="T25" fmla="*/ 0 h 100"/>
                <a:gd name="T26" fmla="*/ 92 w 175"/>
                <a:gd name="T27" fmla="*/ 14 h 100"/>
                <a:gd name="T28" fmla="*/ 92 w 175"/>
                <a:gd name="T29" fmla="*/ 29 h 100"/>
                <a:gd name="T30" fmla="*/ 92 w 175"/>
                <a:gd name="T31" fmla="*/ 36 h 100"/>
                <a:gd name="T32" fmla="*/ 84 w 175"/>
                <a:gd name="T33" fmla="*/ 50 h 100"/>
                <a:gd name="T34" fmla="*/ 76 w 175"/>
                <a:gd name="T35" fmla="*/ 50 h 100"/>
                <a:gd name="T36" fmla="*/ 50 w 175"/>
                <a:gd name="T37" fmla="*/ 50 h 100"/>
                <a:gd name="T38" fmla="*/ 25 w 175"/>
                <a:gd name="T39" fmla="*/ 36 h 100"/>
                <a:gd name="T40" fmla="*/ 16 w 175"/>
                <a:gd name="T41" fmla="*/ 22 h 100"/>
                <a:gd name="T42" fmla="*/ 0 w 175"/>
                <a:gd name="T43" fmla="*/ 7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8" name="Freeform 357"/>
            <p:cNvSpPr>
              <a:spLocks/>
            </p:cNvSpPr>
            <p:nvPr/>
          </p:nvSpPr>
          <p:spPr bwMode="auto">
            <a:xfrm rot="-5400000">
              <a:off x="10146" y="2120"/>
              <a:ext cx="26" cy="42"/>
            </a:xfrm>
            <a:custGeom>
              <a:avLst/>
              <a:gdLst>
                <a:gd name="T0" fmla="*/ 0 w 48"/>
                <a:gd name="T1" fmla="*/ 0 h 87"/>
                <a:gd name="T2" fmla="*/ 17 w 48"/>
                <a:gd name="T3" fmla="*/ 7 h 87"/>
                <a:gd name="T4" fmla="*/ 26 w 48"/>
                <a:gd name="T5" fmla="*/ 14 h 87"/>
                <a:gd name="T6" fmla="*/ 26 w 48"/>
                <a:gd name="T7" fmla="*/ 42 h 87"/>
                <a:gd name="T8" fmla="*/ 0 w 48"/>
                <a:gd name="T9" fmla="*/ 21 h 87"/>
                <a:gd name="T10" fmla="*/ 0 w 48"/>
                <a:gd name="T11" fmla="*/ 14 h 87"/>
                <a:gd name="T12" fmla="*/ 0 w 48"/>
                <a:gd name="T13" fmla="*/ 7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9" name="Freeform 358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72 h 161"/>
                <a:gd name="T2" fmla="*/ 0 w 129"/>
                <a:gd name="T3" fmla="*/ 64 h 161"/>
                <a:gd name="T4" fmla="*/ 0 w 129"/>
                <a:gd name="T5" fmla="*/ 50 h 161"/>
                <a:gd name="T6" fmla="*/ 0 w 129"/>
                <a:gd name="T7" fmla="*/ 36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6 h 161"/>
                <a:gd name="T14" fmla="*/ 17 w 129"/>
                <a:gd name="T15" fmla="*/ 50 h 161"/>
                <a:gd name="T16" fmla="*/ 17 w 129"/>
                <a:gd name="T17" fmla="*/ 64 h 161"/>
                <a:gd name="T18" fmla="*/ 25 w 129"/>
                <a:gd name="T19" fmla="*/ 64 h 161"/>
                <a:gd name="T20" fmla="*/ 34 w 129"/>
                <a:gd name="T21" fmla="*/ 64 h 161"/>
                <a:gd name="T22" fmla="*/ 51 w 129"/>
                <a:gd name="T23" fmla="*/ 50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68 w 129"/>
                <a:gd name="T31" fmla="*/ 15 h 161"/>
                <a:gd name="T32" fmla="*/ 68 w 129"/>
                <a:gd name="T33" fmla="*/ 36 h 161"/>
                <a:gd name="T34" fmla="*/ 68 w 129"/>
                <a:gd name="T35" fmla="*/ 50 h 161"/>
                <a:gd name="T36" fmla="*/ 59 w 129"/>
                <a:gd name="T37" fmla="*/ 72 h 161"/>
                <a:gd name="T38" fmla="*/ 43 w 129"/>
                <a:gd name="T39" fmla="*/ 79 h 161"/>
                <a:gd name="T40" fmla="*/ 34 w 129"/>
                <a:gd name="T41" fmla="*/ 79 h 161"/>
                <a:gd name="T42" fmla="*/ 17 w 129"/>
                <a:gd name="T43" fmla="*/ 79 h 161"/>
                <a:gd name="T44" fmla="*/ 0 w 129"/>
                <a:gd name="T45" fmla="*/ 72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0" name="Freeform 359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72 h 161"/>
                <a:gd name="T2" fmla="*/ 0 w 129"/>
                <a:gd name="T3" fmla="*/ 64 h 161"/>
                <a:gd name="T4" fmla="*/ 0 w 129"/>
                <a:gd name="T5" fmla="*/ 50 h 161"/>
                <a:gd name="T6" fmla="*/ 0 w 129"/>
                <a:gd name="T7" fmla="*/ 36 h 161"/>
                <a:gd name="T8" fmla="*/ 8 w 129"/>
                <a:gd name="T9" fmla="*/ 29 h 161"/>
                <a:gd name="T10" fmla="*/ 17 w 129"/>
                <a:gd name="T11" fmla="*/ 29 h 161"/>
                <a:gd name="T12" fmla="*/ 17 w 129"/>
                <a:gd name="T13" fmla="*/ 36 h 161"/>
                <a:gd name="T14" fmla="*/ 17 w 129"/>
                <a:gd name="T15" fmla="*/ 50 h 161"/>
                <a:gd name="T16" fmla="*/ 17 w 129"/>
                <a:gd name="T17" fmla="*/ 64 h 161"/>
                <a:gd name="T18" fmla="*/ 25 w 129"/>
                <a:gd name="T19" fmla="*/ 64 h 161"/>
                <a:gd name="T20" fmla="*/ 34 w 129"/>
                <a:gd name="T21" fmla="*/ 64 h 161"/>
                <a:gd name="T22" fmla="*/ 51 w 129"/>
                <a:gd name="T23" fmla="*/ 50 h 161"/>
                <a:gd name="T24" fmla="*/ 51 w 129"/>
                <a:gd name="T25" fmla="*/ 29 h 161"/>
                <a:gd name="T26" fmla="*/ 51 w 129"/>
                <a:gd name="T27" fmla="*/ 0 h 161"/>
                <a:gd name="T28" fmla="*/ 59 w 129"/>
                <a:gd name="T29" fmla="*/ 0 h 161"/>
                <a:gd name="T30" fmla="*/ 59 w 129"/>
                <a:gd name="T31" fmla="*/ 0 h 161"/>
                <a:gd name="T32" fmla="*/ 68 w 129"/>
                <a:gd name="T33" fmla="*/ 15 h 161"/>
                <a:gd name="T34" fmla="*/ 68 w 129"/>
                <a:gd name="T35" fmla="*/ 36 h 161"/>
                <a:gd name="T36" fmla="*/ 68 w 129"/>
                <a:gd name="T37" fmla="*/ 50 h 161"/>
                <a:gd name="T38" fmla="*/ 59 w 129"/>
                <a:gd name="T39" fmla="*/ 72 h 161"/>
                <a:gd name="T40" fmla="*/ 43 w 129"/>
                <a:gd name="T41" fmla="*/ 79 h 161"/>
                <a:gd name="T42" fmla="*/ 34 w 129"/>
                <a:gd name="T43" fmla="*/ 79 h 161"/>
                <a:gd name="T44" fmla="*/ 17 w 129"/>
                <a:gd name="T45" fmla="*/ 79 h 161"/>
                <a:gd name="T46" fmla="*/ 0 w 129"/>
                <a:gd name="T47" fmla="*/ 72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1" name="Freeform 360"/>
            <p:cNvSpPr>
              <a:spLocks/>
            </p:cNvSpPr>
            <p:nvPr/>
          </p:nvSpPr>
          <p:spPr bwMode="auto">
            <a:xfrm rot="-5400000">
              <a:off x="9746" y="1820"/>
              <a:ext cx="456" cy="383"/>
            </a:xfrm>
            <a:custGeom>
              <a:avLst/>
              <a:gdLst>
                <a:gd name="T0" fmla="*/ 0 w 866"/>
                <a:gd name="T1" fmla="*/ 361 h 768"/>
                <a:gd name="T2" fmla="*/ 25 w 866"/>
                <a:gd name="T3" fmla="*/ 361 h 768"/>
                <a:gd name="T4" fmla="*/ 51 w 866"/>
                <a:gd name="T5" fmla="*/ 347 h 768"/>
                <a:gd name="T6" fmla="*/ 68 w 866"/>
                <a:gd name="T7" fmla="*/ 260 h 768"/>
                <a:gd name="T8" fmla="*/ 135 w 866"/>
                <a:gd name="T9" fmla="*/ 209 h 768"/>
                <a:gd name="T10" fmla="*/ 227 w 866"/>
                <a:gd name="T11" fmla="*/ 216 h 768"/>
                <a:gd name="T12" fmla="*/ 330 w 866"/>
                <a:gd name="T13" fmla="*/ 282 h 768"/>
                <a:gd name="T14" fmla="*/ 245 w 866"/>
                <a:gd name="T15" fmla="*/ 166 h 768"/>
                <a:gd name="T16" fmla="*/ 236 w 866"/>
                <a:gd name="T17" fmla="*/ 108 h 768"/>
                <a:gd name="T18" fmla="*/ 287 w 866"/>
                <a:gd name="T19" fmla="*/ 58 h 768"/>
                <a:gd name="T20" fmla="*/ 363 w 866"/>
                <a:gd name="T21" fmla="*/ 43 h 768"/>
                <a:gd name="T22" fmla="*/ 431 w 866"/>
                <a:gd name="T23" fmla="*/ 21 h 768"/>
                <a:gd name="T24" fmla="*/ 405 w 866"/>
                <a:gd name="T25" fmla="*/ 21 h 768"/>
                <a:gd name="T26" fmla="*/ 439 w 866"/>
                <a:gd name="T27" fmla="*/ 0 h 768"/>
                <a:gd name="T28" fmla="*/ 456 w 866"/>
                <a:gd name="T29" fmla="*/ 15 h 768"/>
                <a:gd name="T30" fmla="*/ 413 w 866"/>
                <a:gd name="T31" fmla="*/ 50 h 768"/>
                <a:gd name="T32" fmla="*/ 371 w 866"/>
                <a:gd name="T33" fmla="*/ 72 h 768"/>
                <a:gd name="T34" fmla="*/ 405 w 866"/>
                <a:gd name="T35" fmla="*/ 94 h 768"/>
                <a:gd name="T36" fmla="*/ 405 w 866"/>
                <a:gd name="T37" fmla="*/ 137 h 768"/>
                <a:gd name="T38" fmla="*/ 346 w 866"/>
                <a:gd name="T39" fmla="*/ 159 h 768"/>
                <a:gd name="T40" fmla="*/ 312 w 866"/>
                <a:gd name="T41" fmla="*/ 137 h 768"/>
                <a:gd name="T42" fmla="*/ 338 w 866"/>
                <a:gd name="T43" fmla="*/ 137 h 768"/>
                <a:gd name="T44" fmla="*/ 363 w 866"/>
                <a:gd name="T45" fmla="*/ 116 h 768"/>
                <a:gd name="T46" fmla="*/ 321 w 866"/>
                <a:gd name="T47" fmla="*/ 86 h 768"/>
                <a:gd name="T48" fmla="*/ 278 w 866"/>
                <a:gd name="T49" fmla="*/ 101 h 768"/>
                <a:gd name="T50" fmla="*/ 270 w 866"/>
                <a:gd name="T51" fmla="*/ 181 h 768"/>
                <a:gd name="T52" fmla="*/ 304 w 866"/>
                <a:gd name="T53" fmla="*/ 231 h 768"/>
                <a:gd name="T54" fmla="*/ 295 w 866"/>
                <a:gd name="T55" fmla="*/ 188 h 768"/>
                <a:gd name="T56" fmla="*/ 287 w 866"/>
                <a:gd name="T57" fmla="*/ 137 h 768"/>
                <a:gd name="T58" fmla="*/ 321 w 866"/>
                <a:gd name="T59" fmla="*/ 224 h 768"/>
                <a:gd name="T60" fmla="*/ 448 w 866"/>
                <a:gd name="T61" fmla="*/ 340 h 768"/>
                <a:gd name="T62" fmla="*/ 278 w 866"/>
                <a:gd name="T63" fmla="*/ 275 h 768"/>
                <a:gd name="T64" fmla="*/ 169 w 866"/>
                <a:gd name="T65" fmla="*/ 245 h 768"/>
                <a:gd name="T66" fmla="*/ 270 w 866"/>
                <a:gd name="T67" fmla="*/ 260 h 768"/>
                <a:gd name="T68" fmla="*/ 245 w 866"/>
                <a:gd name="T69" fmla="*/ 238 h 768"/>
                <a:gd name="T70" fmla="*/ 161 w 866"/>
                <a:gd name="T71" fmla="*/ 224 h 768"/>
                <a:gd name="T72" fmla="*/ 110 w 866"/>
                <a:gd name="T73" fmla="*/ 267 h 768"/>
                <a:gd name="T74" fmla="*/ 135 w 866"/>
                <a:gd name="T75" fmla="*/ 304 h 768"/>
                <a:gd name="T76" fmla="*/ 169 w 866"/>
                <a:gd name="T77" fmla="*/ 289 h 768"/>
                <a:gd name="T78" fmla="*/ 194 w 866"/>
                <a:gd name="T79" fmla="*/ 289 h 768"/>
                <a:gd name="T80" fmla="*/ 177 w 866"/>
                <a:gd name="T81" fmla="*/ 340 h 768"/>
                <a:gd name="T82" fmla="*/ 110 w 866"/>
                <a:gd name="T83" fmla="*/ 347 h 768"/>
                <a:gd name="T84" fmla="*/ 85 w 866"/>
                <a:gd name="T85" fmla="*/ 310 h 768"/>
                <a:gd name="T86" fmla="*/ 68 w 866"/>
                <a:gd name="T87" fmla="*/ 318 h 768"/>
                <a:gd name="T88" fmla="*/ 68 w 866"/>
                <a:gd name="T89" fmla="*/ 354 h 768"/>
                <a:gd name="T90" fmla="*/ 34 w 866"/>
                <a:gd name="T91" fmla="*/ 383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2" name="Freeform 361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7 w 17"/>
                <a:gd name="T2" fmla="*/ 0 w 1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3" name="Freeform 362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0 w 17"/>
                <a:gd name="T2" fmla="*/ 7 w 17"/>
                <a:gd name="T3" fmla="*/ 7 w 17"/>
                <a:gd name="T4" fmla="*/ 7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0" t="0" r="r" b="b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4" name="Freeform 363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44 h 102"/>
                <a:gd name="T2" fmla="*/ 25 w 161"/>
                <a:gd name="T3" fmla="*/ 37 h 102"/>
                <a:gd name="T4" fmla="*/ 68 w 161"/>
                <a:gd name="T5" fmla="*/ 0 h 102"/>
                <a:gd name="T6" fmla="*/ 76 w 161"/>
                <a:gd name="T7" fmla="*/ 8 h 102"/>
                <a:gd name="T8" fmla="*/ 85 w 161"/>
                <a:gd name="T9" fmla="*/ 15 h 102"/>
                <a:gd name="T10" fmla="*/ 76 w 161"/>
                <a:gd name="T11" fmla="*/ 37 h 102"/>
                <a:gd name="T12" fmla="*/ 68 w 161"/>
                <a:gd name="T13" fmla="*/ 52 h 102"/>
                <a:gd name="T14" fmla="*/ 51 w 161"/>
                <a:gd name="T15" fmla="*/ 52 h 102"/>
                <a:gd name="T16" fmla="*/ 34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5" name="Freeform 364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44 h 102"/>
                <a:gd name="T2" fmla="*/ 25 w 161"/>
                <a:gd name="T3" fmla="*/ 37 h 102"/>
                <a:gd name="T4" fmla="*/ 68 w 161"/>
                <a:gd name="T5" fmla="*/ 0 h 102"/>
                <a:gd name="T6" fmla="*/ 76 w 161"/>
                <a:gd name="T7" fmla="*/ 8 h 102"/>
                <a:gd name="T8" fmla="*/ 85 w 161"/>
                <a:gd name="T9" fmla="*/ 15 h 102"/>
                <a:gd name="T10" fmla="*/ 76 w 161"/>
                <a:gd name="T11" fmla="*/ 37 h 102"/>
                <a:gd name="T12" fmla="*/ 68 w 161"/>
                <a:gd name="T13" fmla="*/ 52 h 102"/>
                <a:gd name="T14" fmla="*/ 51 w 161"/>
                <a:gd name="T15" fmla="*/ 52 h 102"/>
                <a:gd name="T16" fmla="*/ 34 w 161"/>
                <a:gd name="T17" fmla="*/ 52 h 102"/>
                <a:gd name="T18" fmla="*/ 0 w 161"/>
                <a:gd name="T19" fmla="*/ 52 h 102"/>
                <a:gd name="T20" fmla="*/ 0 w 161"/>
                <a:gd name="T21" fmla="*/ 44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6" name="Freeform 365"/>
            <p:cNvSpPr>
              <a:spLocks/>
            </p:cNvSpPr>
            <p:nvPr/>
          </p:nvSpPr>
          <p:spPr bwMode="auto">
            <a:xfrm rot="-5400000">
              <a:off x="10085" y="1946"/>
              <a:ext cx="9" cy="37"/>
            </a:xfrm>
            <a:custGeom>
              <a:avLst/>
              <a:gdLst>
                <a:gd name="T0" fmla="*/ 0 w 15"/>
                <a:gd name="T1" fmla="*/ 0 h 73"/>
                <a:gd name="T2" fmla="*/ 9 w 15"/>
                <a:gd name="T3" fmla="*/ 8 h 73"/>
                <a:gd name="T4" fmla="*/ 9 w 15"/>
                <a:gd name="T5" fmla="*/ 15 h 73"/>
                <a:gd name="T6" fmla="*/ 9 w 15"/>
                <a:gd name="T7" fmla="*/ 29 h 73"/>
                <a:gd name="T8" fmla="*/ 0 w 15"/>
                <a:gd name="T9" fmla="*/ 37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7" name="Freeform 366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5 w 175"/>
                <a:gd name="T7" fmla="*/ 0 h 87"/>
                <a:gd name="T8" fmla="*/ 42 w 175"/>
                <a:gd name="T9" fmla="*/ 0 h 87"/>
                <a:gd name="T10" fmla="*/ 50 w 175"/>
                <a:gd name="T11" fmla="*/ 7 h 87"/>
                <a:gd name="T12" fmla="*/ 42 w 175"/>
                <a:gd name="T13" fmla="*/ 7 h 87"/>
                <a:gd name="T14" fmla="*/ 25 w 175"/>
                <a:gd name="T15" fmla="*/ 14 h 87"/>
                <a:gd name="T16" fmla="*/ 25 w 175"/>
                <a:gd name="T17" fmla="*/ 22 h 87"/>
                <a:gd name="T18" fmla="*/ 25 w 175"/>
                <a:gd name="T19" fmla="*/ 28 h 87"/>
                <a:gd name="T20" fmla="*/ 42 w 175"/>
                <a:gd name="T21" fmla="*/ 28 h 87"/>
                <a:gd name="T22" fmla="*/ 58 w 175"/>
                <a:gd name="T23" fmla="*/ 22 h 87"/>
                <a:gd name="T24" fmla="*/ 84 w 175"/>
                <a:gd name="T25" fmla="*/ 0 h 87"/>
                <a:gd name="T26" fmla="*/ 92 w 175"/>
                <a:gd name="T27" fmla="*/ 0 h 87"/>
                <a:gd name="T28" fmla="*/ 92 w 175"/>
                <a:gd name="T29" fmla="*/ 7 h 87"/>
                <a:gd name="T30" fmla="*/ 84 w 175"/>
                <a:gd name="T31" fmla="*/ 22 h 87"/>
                <a:gd name="T32" fmla="*/ 76 w 175"/>
                <a:gd name="T33" fmla="*/ 36 h 87"/>
                <a:gd name="T34" fmla="*/ 58 w 175"/>
                <a:gd name="T35" fmla="*/ 43 h 87"/>
                <a:gd name="T36" fmla="*/ 42 w 175"/>
                <a:gd name="T37" fmla="*/ 43 h 87"/>
                <a:gd name="T38" fmla="*/ 16 w 175"/>
                <a:gd name="T39" fmla="*/ 43 h 87"/>
                <a:gd name="T40" fmla="*/ 0 w 175"/>
                <a:gd name="T41" fmla="*/ 36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8" name="Freeform 367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36 h 87"/>
                <a:gd name="T2" fmla="*/ 0 w 175"/>
                <a:gd name="T3" fmla="*/ 22 h 87"/>
                <a:gd name="T4" fmla="*/ 8 w 175"/>
                <a:gd name="T5" fmla="*/ 14 h 87"/>
                <a:gd name="T6" fmla="*/ 25 w 175"/>
                <a:gd name="T7" fmla="*/ 0 h 87"/>
                <a:gd name="T8" fmla="*/ 25 w 175"/>
                <a:gd name="T9" fmla="*/ 0 h 87"/>
                <a:gd name="T10" fmla="*/ 42 w 175"/>
                <a:gd name="T11" fmla="*/ 0 h 87"/>
                <a:gd name="T12" fmla="*/ 50 w 175"/>
                <a:gd name="T13" fmla="*/ 7 h 87"/>
                <a:gd name="T14" fmla="*/ 42 w 175"/>
                <a:gd name="T15" fmla="*/ 7 h 87"/>
                <a:gd name="T16" fmla="*/ 25 w 175"/>
                <a:gd name="T17" fmla="*/ 14 h 87"/>
                <a:gd name="T18" fmla="*/ 25 w 175"/>
                <a:gd name="T19" fmla="*/ 22 h 87"/>
                <a:gd name="T20" fmla="*/ 25 w 175"/>
                <a:gd name="T21" fmla="*/ 28 h 87"/>
                <a:gd name="T22" fmla="*/ 42 w 175"/>
                <a:gd name="T23" fmla="*/ 28 h 87"/>
                <a:gd name="T24" fmla="*/ 58 w 175"/>
                <a:gd name="T25" fmla="*/ 22 h 87"/>
                <a:gd name="T26" fmla="*/ 84 w 175"/>
                <a:gd name="T27" fmla="*/ 0 h 87"/>
                <a:gd name="T28" fmla="*/ 92 w 175"/>
                <a:gd name="T29" fmla="*/ 0 h 87"/>
                <a:gd name="T30" fmla="*/ 92 w 175"/>
                <a:gd name="T31" fmla="*/ 7 h 87"/>
                <a:gd name="T32" fmla="*/ 92 w 175"/>
                <a:gd name="T33" fmla="*/ 7 h 87"/>
                <a:gd name="T34" fmla="*/ 84 w 175"/>
                <a:gd name="T35" fmla="*/ 22 h 87"/>
                <a:gd name="T36" fmla="*/ 76 w 175"/>
                <a:gd name="T37" fmla="*/ 36 h 87"/>
                <a:gd name="T38" fmla="*/ 58 w 175"/>
                <a:gd name="T39" fmla="*/ 43 h 87"/>
                <a:gd name="T40" fmla="*/ 42 w 175"/>
                <a:gd name="T41" fmla="*/ 43 h 87"/>
                <a:gd name="T42" fmla="*/ 16 w 175"/>
                <a:gd name="T43" fmla="*/ 43 h 87"/>
                <a:gd name="T44" fmla="*/ 0 w 175"/>
                <a:gd name="T45" fmla="*/ 36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19" name="Freeform 368"/>
            <p:cNvSpPr>
              <a:spLocks/>
            </p:cNvSpPr>
            <p:nvPr/>
          </p:nvSpPr>
          <p:spPr bwMode="auto">
            <a:xfrm rot="-5400000">
              <a:off x="10065" y="135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0" name="Freeform 369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1" name="Freeform 370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22 h 87"/>
                <a:gd name="T2" fmla="*/ 0 w 112"/>
                <a:gd name="T3" fmla="*/ 15 h 87"/>
                <a:gd name="T4" fmla="*/ 8 w 112"/>
                <a:gd name="T5" fmla="*/ 0 h 87"/>
                <a:gd name="T6" fmla="*/ 17 w 112"/>
                <a:gd name="T7" fmla="*/ 0 h 87"/>
                <a:gd name="T8" fmla="*/ 17 w 112"/>
                <a:gd name="T9" fmla="*/ 7 h 87"/>
                <a:gd name="T10" fmla="*/ 17 w 112"/>
                <a:gd name="T11" fmla="*/ 15 h 87"/>
                <a:gd name="T12" fmla="*/ 17 w 112"/>
                <a:gd name="T13" fmla="*/ 22 h 87"/>
                <a:gd name="T14" fmla="*/ 17 w 112"/>
                <a:gd name="T15" fmla="*/ 29 h 87"/>
                <a:gd name="T16" fmla="*/ 25 w 112"/>
                <a:gd name="T17" fmla="*/ 29 h 87"/>
                <a:gd name="T18" fmla="*/ 34 w 112"/>
                <a:gd name="T19" fmla="*/ 22 h 87"/>
                <a:gd name="T20" fmla="*/ 43 w 112"/>
                <a:gd name="T21" fmla="*/ 15 h 87"/>
                <a:gd name="T22" fmla="*/ 51 w 112"/>
                <a:gd name="T23" fmla="*/ 15 h 87"/>
                <a:gd name="T24" fmla="*/ 59 w 112"/>
                <a:gd name="T25" fmla="*/ 22 h 87"/>
                <a:gd name="T26" fmla="*/ 51 w 112"/>
                <a:gd name="T27" fmla="*/ 29 h 87"/>
                <a:gd name="T28" fmla="*/ 43 w 112"/>
                <a:gd name="T29" fmla="*/ 36 h 87"/>
                <a:gd name="T30" fmla="*/ 17 w 112"/>
                <a:gd name="T31" fmla="*/ 44 h 87"/>
                <a:gd name="T32" fmla="*/ 8 w 112"/>
                <a:gd name="T33" fmla="*/ 44 h 87"/>
                <a:gd name="T34" fmla="*/ 8 w 112"/>
                <a:gd name="T35" fmla="*/ 36 h 87"/>
                <a:gd name="T36" fmla="*/ 0 w 112"/>
                <a:gd name="T37" fmla="*/ 22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2" name="Freeform 371"/>
            <p:cNvSpPr>
              <a:spLocks/>
            </p:cNvSpPr>
            <p:nvPr/>
          </p:nvSpPr>
          <p:spPr bwMode="auto">
            <a:xfrm rot="-5400000">
              <a:off x="10008" y="1866"/>
              <a:ext cx="25" cy="14"/>
            </a:xfrm>
            <a:custGeom>
              <a:avLst/>
              <a:gdLst>
                <a:gd name="T0" fmla="*/ 0 w 48"/>
                <a:gd name="T1" fmla="*/ 7 h 28"/>
                <a:gd name="T2" fmla="*/ 0 w 48"/>
                <a:gd name="T3" fmla="*/ 0 h 28"/>
                <a:gd name="T4" fmla="*/ 8 w 48"/>
                <a:gd name="T5" fmla="*/ 0 h 28"/>
                <a:gd name="T6" fmla="*/ 25 w 48"/>
                <a:gd name="T7" fmla="*/ 0 h 28"/>
                <a:gd name="T8" fmla="*/ 25 w 48"/>
                <a:gd name="T9" fmla="*/ 7 h 28"/>
                <a:gd name="T10" fmla="*/ 16 w 48"/>
                <a:gd name="T11" fmla="*/ 14 h 28"/>
                <a:gd name="T12" fmla="*/ 8 w 48"/>
                <a:gd name="T13" fmla="*/ 14 h 28"/>
                <a:gd name="T14" fmla="*/ 0 w 48"/>
                <a:gd name="T15" fmla="*/ 7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3" name="Freeform 372"/>
            <p:cNvSpPr>
              <a:spLocks/>
            </p:cNvSpPr>
            <p:nvPr/>
          </p:nvSpPr>
          <p:spPr bwMode="auto">
            <a:xfrm rot="-5400000">
              <a:off x="9305" y="1066"/>
              <a:ext cx="454" cy="948"/>
            </a:xfrm>
            <a:custGeom>
              <a:avLst/>
              <a:gdLst>
                <a:gd name="T0" fmla="*/ 0 w 866"/>
                <a:gd name="T1" fmla="*/ 941 h 1897"/>
                <a:gd name="T2" fmla="*/ 34 w 866"/>
                <a:gd name="T3" fmla="*/ 926 h 1897"/>
                <a:gd name="T4" fmla="*/ 75 w 866"/>
                <a:gd name="T5" fmla="*/ 912 h 1897"/>
                <a:gd name="T6" fmla="*/ 118 w 866"/>
                <a:gd name="T7" fmla="*/ 890 h 1897"/>
                <a:gd name="T8" fmla="*/ 151 w 866"/>
                <a:gd name="T9" fmla="*/ 869 h 1897"/>
                <a:gd name="T10" fmla="*/ 185 w 866"/>
                <a:gd name="T11" fmla="*/ 847 h 1897"/>
                <a:gd name="T12" fmla="*/ 219 w 866"/>
                <a:gd name="T13" fmla="*/ 818 h 1897"/>
                <a:gd name="T14" fmla="*/ 244 w 866"/>
                <a:gd name="T15" fmla="*/ 782 h 1897"/>
                <a:gd name="T16" fmla="*/ 261 w 866"/>
                <a:gd name="T17" fmla="*/ 753 h 1897"/>
                <a:gd name="T18" fmla="*/ 277 w 866"/>
                <a:gd name="T19" fmla="*/ 716 h 1897"/>
                <a:gd name="T20" fmla="*/ 294 w 866"/>
                <a:gd name="T21" fmla="*/ 658 h 1897"/>
                <a:gd name="T22" fmla="*/ 302 w 866"/>
                <a:gd name="T23" fmla="*/ 593 h 1897"/>
                <a:gd name="T24" fmla="*/ 302 w 866"/>
                <a:gd name="T25" fmla="*/ 470 h 1897"/>
                <a:gd name="T26" fmla="*/ 437 w 866"/>
                <a:gd name="T27" fmla="*/ 470 h 1897"/>
                <a:gd name="T28" fmla="*/ 445 w 866"/>
                <a:gd name="T29" fmla="*/ 456 h 1897"/>
                <a:gd name="T30" fmla="*/ 445 w 866"/>
                <a:gd name="T31" fmla="*/ 43 h 1897"/>
                <a:gd name="T32" fmla="*/ 445 w 866"/>
                <a:gd name="T33" fmla="*/ 0 h 1897"/>
                <a:gd name="T34" fmla="*/ 454 w 866"/>
                <a:gd name="T35" fmla="*/ 0 h 1897"/>
                <a:gd name="T36" fmla="*/ 454 w 866"/>
                <a:gd name="T37" fmla="*/ 87 h 1897"/>
                <a:gd name="T38" fmla="*/ 454 w 866"/>
                <a:gd name="T39" fmla="*/ 477 h 1897"/>
                <a:gd name="T40" fmla="*/ 386 w 866"/>
                <a:gd name="T41" fmla="*/ 485 h 1897"/>
                <a:gd name="T42" fmla="*/ 327 w 866"/>
                <a:gd name="T43" fmla="*/ 485 h 1897"/>
                <a:gd name="T44" fmla="*/ 327 w 866"/>
                <a:gd name="T45" fmla="*/ 492 h 1897"/>
                <a:gd name="T46" fmla="*/ 327 w 866"/>
                <a:gd name="T47" fmla="*/ 572 h 1897"/>
                <a:gd name="T48" fmla="*/ 319 w 866"/>
                <a:gd name="T49" fmla="*/ 651 h 1897"/>
                <a:gd name="T50" fmla="*/ 302 w 866"/>
                <a:gd name="T51" fmla="*/ 694 h 1897"/>
                <a:gd name="T52" fmla="*/ 286 w 866"/>
                <a:gd name="T53" fmla="*/ 731 h 1897"/>
                <a:gd name="T54" fmla="*/ 269 w 866"/>
                <a:gd name="T55" fmla="*/ 767 h 1897"/>
                <a:gd name="T56" fmla="*/ 252 w 866"/>
                <a:gd name="T57" fmla="*/ 804 h 1897"/>
                <a:gd name="T58" fmla="*/ 201 w 866"/>
                <a:gd name="T59" fmla="*/ 854 h 1897"/>
                <a:gd name="T60" fmla="*/ 143 w 866"/>
                <a:gd name="T61" fmla="*/ 897 h 1897"/>
                <a:gd name="T62" fmla="*/ 109 w 866"/>
                <a:gd name="T63" fmla="*/ 912 h 1897"/>
                <a:gd name="T64" fmla="*/ 75 w 866"/>
                <a:gd name="T65" fmla="*/ 926 h 1897"/>
                <a:gd name="T66" fmla="*/ 41 w 866"/>
                <a:gd name="T67" fmla="*/ 941 h 1897"/>
                <a:gd name="T68" fmla="*/ 8 w 866"/>
                <a:gd name="T69" fmla="*/ 948 h 1897"/>
                <a:gd name="T70" fmla="*/ 0 w 866"/>
                <a:gd name="T71" fmla="*/ 941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4" name="Freeform 373"/>
            <p:cNvSpPr>
              <a:spLocks/>
            </p:cNvSpPr>
            <p:nvPr/>
          </p:nvSpPr>
          <p:spPr bwMode="auto">
            <a:xfrm rot="-5400000">
              <a:off x="9221" y="1134"/>
              <a:ext cx="564" cy="990"/>
            </a:xfrm>
            <a:custGeom>
              <a:avLst/>
              <a:gdLst>
                <a:gd name="T0" fmla="*/ 0 w 1073"/>
                <a:gd name="T1" fmla="*/ 962 h 1984"/>
                <a:gd name="T2" fmla="*/ 0 w 1073"/>
                <a:gd name="T3" fmla="*/ 954 h 1984"/>
                <a:gd name="T4" fmla="*/ 50 w 1073"/>
                <a:gd name="T5" fmla="*/ 954 h 1984"/>
                <a:gd name="T6" fmla="*/ 101 w 1073"/>
                <a:gd name="T7" fmla="*/ 940 h 1984"/>
                <a:gd name="T8" fmla="*/ 151 w 1073"/>
                <a:gd name="T9" fmla="*/ 925 h 1984"/>
                <a:gd name="T10" fmla="*/ 202 w 1073"/>
                <a:gd name="T11" fmla="*/ 911 h 1984"/>
                <a:gd name="T12" fmla="*/ 244 w 1073"/>
                <a:gd name="T13" fmla="*/ 882 h 1984"/>
                <a:gd name="T14" fmla="*/ 286 w 1073"/>
                <a:gd name="T15" fmla="*/ 860 h 1984"/>
                <a:gd name="T16" fmla="*/ 320 w 1073"/>
                <a:gd name="T17" fmla="*/ 824 h 1984"/>
                <a:gd name="T18" fmla="*/ 345 w 1073"/>
                <a:gd name="T19" fmla="*/ 781 h 1984"/>
                <a:gd name="T20" fmla="*/ 362 w 1073"/>
                <a:gd name="T21" fmla="*/ 744 h 1984"/>
                <a:gd name="T22" fmla="*/ 378 w 1073"/>
                <a:gd name="T23" fmla="*/ 708 h 1984"/>
                <a:gd name="T24" fmla="*/ 387 w 1073"/>
                <a:gd name="T25" fmla="*/ 629 h 1984"/>
                <a:gd name="T26" fmla="*/ 387 w 1073"/>
                <a:gd name="T27" fmla="*/ 477 h 1984"/>
                <a:gd name="T28" fmla="*/ 530 w 1073"/>
                <a:gd name="T29" fmla="*/ 470 h 1984"/>
                <a:gd name="T30" fmla="*/ 530 w 1073"/>
                <a:gd name="T31" fmla="*/ 231 h 1984"/>
                <a:gd name="T32" fmla="*/ 539 w 1073"/>
                <a:gd name="T33" fmla="*/ 7 h 1984"/>
                <a:gd name="T34" fmla="*/ 539 w 1073"/>
                <a:gd name="T35" fmla="*/ 0 h 1984"/>
                <a:gd name="T36" fmla="*/ 548 w 1073"/>
                <a:gd name="T37" fmla="*/ 0 h 1984"/>
                <a:gd name="T38" fmla="*/ 556 w 1073"/>
                <a:gd name="T39" fmla="*/ 0 h 1984"/>
                <a:gd name="T40" fmla="*/ 564 w 1073"/>
                <a:gd name="T41" fmla="*/ 14 h 1984"/>
                <a:gd name="T42" fmla="*/ 564 w 1073"/>
                <a:gd name="T43" fmla="*/ 22 h 1984"/>
                <a:gd name="T44" fmla="*/ 564 w 1073"/>
                <a:gd name="T45" fmla="*/ 57 h 1984"/>
                <a:gd name="T46" fmla="*/ 564 w 1073"/>
                <a:gd name="T47" fmla="*/ 498 h 1984"/>
                <a:gd name="T48" fmla="*/ 564 w 1073"/>
                <a:gd name="T49" fmla="*/ 506 h 1984"/>
                <a:gd name="T50" fmla="*/ 429 w 1073"/>
                <a:gd name="T51" fmla="*/ 506 h 1984"/>
                <a:gd name="T52" fmla="*/ 429 w 1073"/>
                <a:gd name="T53" fmla="*/ 513 h 1984"/>
                <a:gd name="T54" fmla="*/ 429 w 1073"/>
                <a:gd name="T55" fmla="*/ 571 h 1984"/>
                <a:gd name="T56" fmla="*/ 429 w 1073"/>
                <a:gd name="T57" fmla="*/ 629 h 1984"/>
                <a:gd name="T58" fmla="*/ 421 w 1073"/>
                <a:gd name="T59" fmla="*/ 687 h 1984"/>
                <a:gd name="T60" fmla="*/ 404 w 1073"/>
                <a:gd name="T61" fmla="*/ 744 h 1984"/>
                <a:gd name="T62" fmla="*/ 378 w 1073"/>
                <a:gd name="T63" fmla="*/ 795 h 1984"/>
                <a:gd name="T64" fmla="*/ 353 w 1073"/>
                <a:gd name="T65" fmla="*/ 846 h 1984"/>
                <a:gd name="T66" fmla="*/ 303 w 1073"/>
                <a:gd name="T67" fmla="*/ 889 h 1984"/>
                <a:gd name="T68" fmla="*/ 278 w 1073"/>
                <a:gd name="T69" fmla="*/ 911 h 1984"/>
                <a:gd name="T70" fmla="*/ 252 w 1073"/>
                <a:gd name="T71" fmla="*/ 925 h 1984"/>
                <a:gd name="T72" fmla="*/ 219 w 1073"/>
                <a:gd name="T73" fmla="*/ 940 h 1984"/>
                <a:gd name="T74" fmla="*/ 193 w 1073"/>
                <a:gd name="T75" fmla="*/ 954 h 1984"/>
                <a:gd name="T76" fmla="*/ 126 w 1073"/>
                <a:gd name="T77" fmla="*/ 976 h 1984"/>
                <a:gd name="T78" fmla="*/ 8 w 1073"/>
                <a:gd name="T79" fmla="*/ 990 h 1984"/>
                <a:gd name="T80" fmla="*/ 0 w 1073"/>
                <a:gd name="T81" fmla="*/ 962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5" name="Freeform 374"/>
            <p:cNvSpPr>
              <a:spLocks/>
            </p:cNvSpPr>
            <p:nvPr/>
          </p:nvSpPr>
          <p:spPr bwMode="auto">
            <a:xfrm rot="-5400000">
              <a:off x="9953" y="1996"/>
              <a:ext cx="33" cy="31"/>
            </a:xfrm>
            <a:custGeom>
              <a:avLst/>
              <a:gdLst>
                <a:gd name="T0" fmla="*/ 0 w 64"/>
                <a:gd name="T1" fmla="*/ 16 h 58"/>
                <a:gd name="T2" fmla="*/ 0 w 64"/>
                <a:gd name="T3" fmla="*/ 8 h 58"/>
                <a:gd name="T4" fmla="*/ 0 w 64"/>
                <a:gd name="T5" fmla="*/ 0 h 58"/>
                <a:gd name="T6" fmla="*/ 8 w 64"/>
                <a:gd name="T7" fmla="*/ 0 h 58"/>
                <a:gd name="T8" fmla="*/ 16 w 64"/>
                <a:gd name="T9" fmla="*/ 0 h 58"/>
                <a:gd name="T10" fmla="*/ 33 w 64"/>
                <a:gd name="T11" fmla="*/ 31 h 58"/>
                <a:gd name="T12" fmla="*/ 16 w 64"/>
                <a:gd name="T13" fmla="*/ 31 h 58"/>
                <a:gd name="T14" fmla="*/ 0 w 64"/>
                <a:gd name="T15" fmla="*/ 16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6" name="Freeform 375"/>
            <p:cNvSpPr>
              <a:spLocks/>
            </p:cNvSpPr>
            <p:nvPr/>
          </p:nvSpPr>
          <p:spPr bwMode="auto">
            <a:xfrm rot="-5400000">
              <a:off x="9811" y="2020"/>
              <a:ext cx="168" cy="151"/>
            </a:xfrm>
            <a:custGeom>
              <a:avLst/>
              <a:gdLst>
                <a:gd name="T0" fmla="*/ 0 w 320"/>
                <a:gd name="T1" fmla="*/ 129 h 304"/>
                <a:gd name="T2" fmla="*/ 26 w 320"/>
                <a:gd name="T3" fmla="*/ 114 h 304"/>
                <a:gd name="T4" fmla="*/ 42 w 320"/>
                <a:gd name="T5" fmla="*/ 114 h 304"/>
                <a:gd name="T6" fmla="*/ 59 w 320"/>
                <a:gd name="T7" fmla="*/ 122 h 304"/>
                <a:gd name="T8" fmla="*/ 76 w 320"/>
                <a:gd name="T9" fmla="*/ 122 h 304"/>
                <a:gd name="T10" fmla="*/ 85 w 320"/>
                <a:gd name="T11" fmla="*/ 122 h 304"/>
                <a:gd name="T12" fmla="*/ 92 w 320"/>
                <a:gd name="T13" fmla="*/ 122 h 304"/>
                <a:gd name="T14" fmla="*/ 101 w 320"/>
                <a:gd name="T15" fmla="*/ 114 h 304"/>
                <a:gd name="T16" fmla="*/ 59 w 320"/>
                <a:gd name="T17" fmla="*/ 100 h 304"/>
                <a:gd name="T18" fmla="*/ 51 w 320"/>
                <a:gd name="T19" fmla="*/ 86 h 304"/>
                <a:gd name="T20" fmla="*/ 42 w 320"/>
                <a:gd name="T21" fmla="*/ 72 h 304"/>
                <a:gd name="T22" fmla="*/ 26 w 320"/>
                <a:gd name="T23" fmla="*/ 28 h 304"/>
                <a:gd name="T24" fmla="*/ 51 w 320"/>
                <a:gd name="T25" fmla="*/ 28 h 304"/>
                <a:gd name="T26" fmla="*/ 67 w 320"/>
                <a:gd name="T27" fmla="*/ 36 h 304"/>
                <a:gd name="T28" fmla="*/ 85 w 320"/>
                <a:gd name="T29" fmla="*/ 43 h 304"/>
                <a:gd name="T30" fmla="*/ 101 w 320"/>
                <a:gd name="T31" fmla="*/ 57 h 304"/>
                <a:gd name="T32" fmla="*/ 110 w 320"/>
                <a:gd name="T33" fmla="*/ 65 h 304"/>
                <a:gd name="T34" fmla="*/ 118 w 320"/>
                <a:gd name="T35" fmla="*/ 79 h 304"/>
                <a:gd name="T36" fmla="*/ 118 w 320"/>
                <a:gd name="T37" fmla="*/ 86 h 304"/>
                <a:gd name="T38" fmla="*/ 127 w 320"/>
                <a:gd name="T39" fmla="*/ 93 h 304"/>
                <a:gd name="T40" fmla="*/ 135 w 320"/>
                <a:gd name="T41" fmla="*/ 93 h 304"/>
                <a:gd name="T42" fmla="*/ 127 w 320"/>
                <a:gd name="T43" fmla="*/ 65 h 304"/>
                <a:gd name="T44" fmla="*/ 127 w 320"/>
                <a:gd name="T45" fmla="*/ 43 h 304"/>
                <a:gd name="T46" fmla="*/ 135 w 320"/>
                <a:gd name="T47" fmla="*/ 14 h 304"/>
                <a:gd name="T48" fmla="*/ 152 w 320"/>
                <a:gd name="T49" fmla="*/ 0 h 304"/>
                <a:gd name="T50" fmla="*/ 160 w 320"/>
                <a:gd name="T51" fmla="*/ 6 h 304"/>
                <a:gd name="T52" fmla="*/ 168 w 320"/>
                <a:gd name="T53" fmla="*/ 21 h 304"/>
                <a:gd name="T54" fmla="*/ 168 w 320"/>
                <a:gd name="T55" fmla="*/ 43 h 304"/>
                <a:gd name="T56" fmla="*/ 160 w 320"/>
                <a:gd name="T57" fmla="*/ 93 h 304"/>
                <a:gd name="T58" fmla="*/ 160 w 320"/>
                <a:gd name="T59" fmla="*/ 108 h 304"/>
                <a:gd name="T60" fmla="*/ 152 w 320"/>
                <a:gd name="T61" fmla="*/ 122 h 304"/>
                <a:gd name="T62" fmla="*/ 143 w 320"/>
                <a:gd name="T63" fmla="*/ 122 h 304"/>
                <a:gd name="T64" fmla="*/ 135 w 320"/>
                <a:gd name="T65" fmla="*/ 122 h 304"/>
                <a:gd name="T66" fmla="*/ 127 w 320"/>
                <a:gd name="T67" fmla="*/ 122 h 304"/>
                <a:gd name="T68" fmla="*/ 127 w 320"/>
                <a:gd name="T69" fmla="*/ 136 h 304"/>
                <a:gd name="T70" fmla="*/ 127 w 320"/>
                <a:gd name="T71" fmla="*/ 144 h 304"/>
                <a:gd name="T72" fmla="*/ 76 w 320"/>
                <a:gd name="T73" fmla="*/ 151 h 304"/>
                <a:gd name="T74" fmla="*/ 59 w 320"/>
                <a:gd name="T75" fmla="*/ 151 h 304"/>
                <a:gd name="T76" fmla="*/ 34 w 320"/>
                <a:gd name="T77" fmla="*/ 151 h 304"/>
                <a:gd name="T78" fmla="*/ 0 w 320"/>
                <a:gd name="T79" fmla="*/ 129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7" name="Freeform 376"/>
            <p:cNvSpPr>
              <a:spLocks/>
            </p:cNvSpPr>
            <p:nvPr/>
          </p:nvSpPr>
          <p:spPr bwMode="auto">
            <a:xfrm rot="-5400000">
              <a:off x="9870" y="1413"/>
              <a:ext cx="76" cy="64"/>
            </a:xfrm>
            <a:custGeom>
              <a:avLst/>
              <a:gdLst>
                <a:gd name="T0" fmla="*/ 16 w 144"/>
                <a:gd name="T1" fmla="*/ 43 h 130"/>
                <a:gd name="T2" fmla="*/ 0 w 144"/>
                <a:gd name="T3" fmla="*/ 22 h 130"/>
                <a:gd name="T4" fmla="*/ 0 w 144"/>
                <a:gd name="T5" fmla="*/ 7 h 130"/>
                <a:gd name="T6" fmla="*/ 16 w 144"/>
                <a:gd name="T7" fmla="*/ 0 h 130"/>
                <a:gd name="T8" fmla="*/ 25 w 144"/>
                <a:gd name="T9" fmla="*/ 7 h 130"/>
                <a:gd name="T10" fmla="*/ 51 w 144"/>
                <a:gd name="T11" fmla="*/ 22 h 130"/>
                <a:gd name="T12" fmla="*/ 76 w 144"/>
                <a:gd name="T13" fmla="*/ 64 h 130"/>
                <a:gd name="T14" fmla="*/ 51 w 144"/>
                <a:gd name="T15" fmla="*/ 50 h 130"/>
                <a:gd name="T16" fmla="*/ 16 w 144"/>
                <a:gd name="T17" fmla="*/ 43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8" name="Freeform 377"/>
            <p:cNvSpPr>
              <a:spLocks/>
            </p:cNvSpPr>
            <p:nvPr/>
          </p:nvSpPr>
          <p:spPr bwMode="auto">
            <a:xfrm rot="-5400000">
              <a:off x="9852" y="1785"/>
              <a:ext cx="35" cy="31"/>
            </a:xfrm>
            <a:custGeom>
              <a:avLst/>
              <a:gdLst>
                <a:gd name="T0" fmla="*/ 0 w 64"/>
                <a:gd name="T1" fmla="*/ 8 h 58"/>
                <a:gd name="T2" fmla="*/ 9 w 64"/>
                <a:gd name="T3" fmla="*/ 0 h 58"/>
                <a:gd name="T4" fmla="*/ 17 w 64"/>
                <a:gd name="T5" fmla="*/ 0 h 58"/>
                <a:gd name="T6" fmla="*/ 35 w 64"/>
                <a:gd name="T7" fmla="*/ 23 h 58"/>
                <a:gd name="T8" fmla="*/ 26 w 64"/>
                <a:gd name="T9" fmla="*/ 31 h 58"/>
                <a:gd name="T10" fmla="*/ 9 w 64"/>
                <a:gd name="T11" fmla="*/ 31 h 58"/>
                <a:gd name="T12" fmla="*/ 0 w 64"/>
                <a:gd name="T13" fmla="*/ 8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9" name="Freeform 378"/>
            <p:cNvSpPr>
              <a:spLocks/>
            </p:cNvSpPr>
            <p:nvPr/>
          </p:nvSpPr>
          <p:spPr bwMode="auto">
            <a:xfrm rot="-5400000">
              <a:off x="9420" y="1463"/>
              <a:ext cx="35" cy="22"/>
            </a:xfrm>
            <a:custGeom>
              <a:avLst/>
              <a:gdLst>
                <a:gd name="T0" fmla="*/ 0 w 65"/>
                <a:gd name="T1" fmla="*/ 22 h 43"/>
                <a:gd name="T2" fmla="*/ 9 w 65"/>
                <a:gd name="T3" fmla="*/ 8 h 43"/>
                <a:gd name="T4" fmla="*/ 18 w 65"/>
                <a:gd name="T5" fmla="*/ 0 h 43"/>
                <a:gd name="T6" fmla="*/ 26 w 65"/>
                <a:gd name="T7" fmla="*/ 8 h 43"/>
                <a:gd name="T8" fmla="*/ 35 w 65"/>
                <a:gd name="T9" fmla="*/ 14 h 43"/>
                <a:gd name="T10" fmla="*/ 26 w 65"/>
                <a:gd name="T11" fmla="*/ 22 h 43"/>
                <a:gd name="T12" fmla="*/ 18 w 65"/>
                <a:gd name="T13" fmla="*/ 22 h 43"/>
                <a:gd name="T14" fmla="*/ 9 w 65"/>
                <a:gd name="T15" fmla="*/ 22 h 43"/>
                <a:gd name="T16" fmla="*/ 0 w 65"/>
                <a:gd name="T17" fmla="*/ 22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0" name="Freeform 379"/>
            <p:cNvSpPr>
              <a:spLocks/>
            </p:cNvSpPr>
            <p:nvPr/>
          </p:nvSpPr>
          <p:spPr bwMode="auto">
            <a:xfrm rot="-5400000">
              <a:off x="9325" y="1443"/>
              <a:ext cx="109" cy="51"/>
            </a:xfrm>
            <a:custGeom>
              <a:avLst/>
              <a:gdLst>
                <a:gd name="T0" fmla="*/ 0 w 207"/>
                <a:gd name="T1" fmla="*/ 0 h 102"/>
                <a:gd name="T2" fmla="*/ 17 w 207"/>
                <a:gd name="T3" fmla="*/ 8 h 102"/>
                <a:gd name="T4" fmla="*/ 33 w 207"/>
                <a:gd name="T5" fmla="*/ 15 h 102"/>
                <a:gd name="T6" fmla="*/ 58 w 207"/>
                <a:gd name="T7" fmla="*/ 29 h 102"/>
                <a:gd name="T8" fmla="*/ 76 w 207"/>
                <a:gd name="T9" fmla="*/ 15 h 102"/>
                <a:gd name="T10" fmla="*/ 84 w 207"/>
                <a:gd name="T11" fmla="*/ 8 h 102"/>
                <a:gd name="T12" fmla="*/ 93 w 207"/>
                <a:gd name="T13" fmla="*/ 0 h 102"/>
                <a:gd name="T14" fmla="*/ 109 w 207"/>
                <a:gd name="T15" fmla="*/ 0 h 102"/>
                <a:gd name="T16" fmla="*/ 93 w 207"/>
                <a:gd name="T17" fmla="*/ 15 h 102"/>
                <a:gd name="T18" fmla="*/ 84 w 207"/>
                <a:gd name="T19" fmla="*/ 37 h 102"/>
                <a:gd name="T20" fmla="*/ 67 w 207"/>
                <a:gd name="T21" fmla="*/ 51 h 102"/>
                <a:gd name="T22" fmla="*/ 58 w 207"/>
                <a:gd name="T23" fmla="*/ 51 h 102"/>
                <a:gd name="T24" fmla="*/ 42 w 207"/>
                <a:gd name="T25" fmla="*/ 51 h 102"/>
                <a:gd name="T26" fmla="*/ 17 w 207"/>
                <a:gd name="T27" fmla="*/ 29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1" name="Freeform 380"/>
            <p:cNvSpPr>
              <a:spLocks/>
            </p:cNvSpPr>
            <p:nvPr/>
          </p:nvSpPr>
          <p:spPr bwMode="auto">
            <a:xfrm rot="-5400000">
              <a:off x="9323" y="1453"/>
              <a:ext cx="42" cy="36"/>
            </a:xfrm>
            <a:custGeom>
              <a:avLst/>
              <a:gdLst>
                <a:gd name="T0" fmla="*/ 0 w 81"/>
                <a:gd name="T1" fmla="*/ 22 h 72"/>
                <a:gd name="T2" fmla="*/ 9 w 81"/>
                <a:gd name="T3" fmla="*/ 7 h 72"/>
                <a:gd name="T4" fmla="*/ 17 w 81"/>
                <a:gd name="T5" fmla="*/ 0 h 72"/>
                <a:gd name="T6" fmla="*/ 25 w 81"/>
                <a:gd name="T7" fmla="*/ 7 h 72"/>
                <a:gd name="T8" fmla="*/ 42 w 81"/>
                <a:gd name="T9" fmla="*/ 14 h 72"/>
                <a:gd name="T10" fmla="*/ 34 w 81"/>
                <a:gd name="T11" fmla="*/ 22 h 72"/>
                <a:gd name="T12" fmla="*/ 34 w 81"/>
                <a:gd name="T13" fmla="*/ 29 h 72"/>
                <a:gd name="T14" fmla="*/ 17 w 81"/>
                <a:gd name="T15" fmla="*/ 36 h 72"/>
                <a:gd name="T16" fmla="*/ 9 w 81"/>
                <a:gd name="T17" fmla="*/ 29 h 72"/>
                <a:gd name="T18" fmla="*/ 0 w 81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2" name="Freeform 381"/>
            <p:cNvSpPr>
              <a:spLocks/>
            </p:cNvSpPr>
            <p:nvPr/>
          </p:nvSpPr>
          <p:spPr bwMode="auto">
            <a:xfrm rot="-5400000">
              <a:off x="9313" y="1489"/>
              <a:ext cx="26" cy="29"/>
            </a:xfrm>
            <a:custGeom>
              <a:avLst/>
              <a:gdLst>
                <a:gd name="T0" fmla="*/ 0 w 48"/>
                <a:gd name="T1" fmla="*/ 22 h 58"/>
                <a:gd name="T2" fmla="*/ 9 w 48"/>
                <a:gd name="T3" fmla="*/ 8 h 58"/>
                <a:gd name="T4" fmla="*/ 18 w 48"/>
                <a:gd name="T5" fmla="*/ 0 h 58"/>
                <a:gd name="T6" fmla="*/ 26 w 48"/>
                <a:gd name="T7" fmla="*/ 0 h 58"/>
                <a:gd name="T8" fmla="*/ 26 w 48"/>
                <a:gd name="T9" fmla="*/ 8 h 58"/>
                <a:gd name="T10" fmla="*/ 26 w 48"/>
                <a:gd name="T11" fmla="*/ 15 h 58"/>
                <a:gd name="T12" fmla="*/ 9 w 48"/>
                <a:gd name="T13" fmla="*/ 29 h 58"/>
                <a:gd name="T14" fmla="*/ 0 w 48"/>
                <a:gd name="T15" fmla="*/ 22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3" name="Freeform 382"/>
            <p:cNvSpPr>
              <a:spLocks/>
            </p:cNvSpPr>
            <p:nvPr/>
          </p:nvSpPr>
          <p:spPr bwMode="auto">
            <a:xfrm rot="-5400000">
              <a:off x="9306" y="1430"/>
              <a:ext cx="25" cy="29"/>
            </a:xfrm>
            <a:custGeom>
              <a:avLst/>
              <a:gdLst>
                <a:gd name="T0" fmla="*/ 8 w 48"/>
                <a:gd name="T1" fmla="*/ 0 h 56"/>
                <a:gd name="T2" fmla="*/ 16 w 48"/>
                <a:gd name="T3" fmla="*/ 15 h 56"/>
                <a:gd name="T4" fmla="*/ 25 w 48"/>
                <a:gd name="T5" fmla="*/ 29 h 56"/>
                <a:gd name="T6" fmla="*/ 16 w 48"/>
                <a:gd name="T7" fmla="*/ 29 h 56"/>
                <a:gd name="T8" fmla="*/ 8 w 48"/>
                <a:gd name="T9" fmla="*/ 15 h 56"/>
                <a:gd name="T10" fmla="*/ 0 w 48"/>
                <a:gd name="T11" fmla="*/ 7 h 56"/>
                <a:gd name="T12" fmla="*/ 8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4" name="Freeform 383"/>
            <p:cNvSpPr>
              <a:spLocks/>
            </p:cNvSpPr>
            <p:nvPr/>
          </p:nvSpPr>
          <p:spPr bwMode="auto">
            <a:xfrm rot="-5400000">
              <a:off x="9277" y="1464"/>
              <a:ext cx="16" cy="22"/>
            </a:xfrm>
            <a:custGeom>
              <a:avLst/>
              <a:gdLst>
                <a:gd name="T0" fmla="*/ 0 w 31"/>
                <a:gd name="T1" fmla="*/ 14 h 44"/>
                <a:gd name="T2" fmla="*/ 0 w 31"/>
                <a:gd name="T3" fmla="*/ 7 h 44"/>
                <a:gd name="T4" fmla="*/ 8 w 31"/>
                <a:gd name="T5" fmla="*/ 0 h 44"/>
                <a:gd name="T6" fmla="*/ 16 w 31"/>
                <a:gd name="T7" fmla="*/ 7 h 44"/>
                <a:gd name="T8" fmla="*/ 16 w 31"/>
                <a:gd name="T9" fmla="*/ 14 h 44"/>
                <a:gd name="T10" fmla="*/ 8 w 31"/>
                <a:gd name="T11" fmla="*/ 22 h 44"/>
                <a:gd name="T12" fmla="*/ 0 w 31"/>
                <a:gd name="T13" fmla="*/ 22 h 44"/>
                <a:gd name="T14" fmla="*/ 0 w 31"/>
                <a:gd name="T15" fmla="*/ 14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5" name="Freeform 384"/>
            <p:cNvSpPr>
              <a:spLocks/>
            </p:cNvSpPr>
            <p:nvPr/>
          </p:nvSpPr>
          <p:spPr bwMode="auto">
            <a:xfrm rot="-5400000">
              <a:off x="9232" y="1472"/>
              <a:ext cx="25" cy="16"/>
            </a:xfrm>
            <a:custGeom>
              <a:avLst/>
              <a:gdLst>
                <a:gd name="T0" fmla="*/ 0 w 48"/>
                <a:gd name="T1" fmla="*/ 8 h 30"/>
                <a:gd name="T2" fmla="*/ 9 w 48"/>
                <a:gd name="T3" fmla="*/ 0 h 30"/>
                <a:gd name="T4" fmla="*/ 17 w 48"/>
                <a:gd name="T5" fmla="*/ 0 h 30"/>
                <a:gd name="T6" fmla="*/ 25 w 48"/>
                <a:gd name="T7" fmla="*/ 8 h 30"/>
                <a:gd name="T8" fmla="*/ 17 w 48"/>
                <a:gd name="T9" fmla="*/ 16 h 30"/>
                <a:gd name="T10" fmla="*/ 9 w 48"/>
                <a:gd name="T11" fmla="*/ 16 h 30"/>
                <a:gd name="T12" fmla="*/ 0 w 48"/>
                <a:gd name="T13" fmla="*/ 8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6" name="Freeform 385"/>
            <p:cNvSpPr>
              <a:spLocks/>
            </p:cNvSpPr>
            <p:nvPr/>
          </p:nvSpPr>
          <p:spPr bwMode="auto">
            <a:xfrm rot="-5400000">
              <a:off x="8943" y="1251"/>
              <a:ext cx="119" cy="94"/>
            </a:xfrm>
            <a:custGeom>
              <a:avLst/>
              <a:gdLst>
                <a:gd name="T0" fmla="*/ 0 w 225"/>
                <a:gd name="T1" fmla="*/ 22 h 189"/>
                <a:gd name="T2" fmla="*/ 0 w 225"/>
                <a:gd name="T3" fmla="*/ 0 h 189"/>
                <a:gd name="T4" fmla="*/ 8 w 225"/>
                <a:gd name="T5" fmla="*/ 0 h 189"/>
                <a:gd name="T6" fmla="*/ 8 w 225"/>
                <a:gd name="T7" fmla="*/ 7 h 189"/>
                <a:gd name="T8" fmla="*/ 25 w 225"/>
                <a:gd name="T9" fmla="*/ 36 h 189"/>
                <a:gd name="T10" fmla="*/ 34 w 225"/>
                <a:gd name="T11" fmla="*/ 51 h 189"/>
                <a:gd name="T12" fmla="*/ 51 w 225"/>
                <a:gd name="T13" fmla="*/ 65 h 189"/>
                <a:gd name="T14" fmla="*/ 59 w 225"/>
                <a:gd name="T15" fmla="*/ 65 h 189"/>
                <a:gd name="T16" fmla="*/ 76 w 225"/>
                <a:gd name="T17" fmla="*/ 65 h 189"/>
                <a:gd name="T18" fmla="*/ 110 w 225"/>
                <a:gd name="T19" fmla="*/ 0 h 189"/>
                <a:gd name="T20" fmla="*/ 119 w 225"/>
                <a:gd name="T21" fmla="*/ 7 h 189"/>
                <a:gd name="T22" fmla="*/ 110 w 225"/>
                <a:gd name="T23" fmla="*/ 14 h 189"/>
                <a:gd name="T24" fmla="*/ 110 w 225"/>
                <a:gd name="T25" fmla="*/ 22 h 189"/>
                <a:gd name="T26" fmla="*/ 94 w 225"/>
                <a:gd name="T27" fmla="*/ 58 h 189"/>
                <a:gd name="T28" fmla="*/ 68 w 225"/>
                <a:gd name="T29" fmla="*/ 94 h 189"/>
                <a:gd name="T30" fmla="*/ 43 w 225"/>
                <a:gd name="T31" fmla="*/ 79 h 189"/>
                <a:gd name="T32" fmla="*/ 25 w 225"/>
                <a:gd name="T33" fmla="*/ 65 h 189"/>
                <a:gd name="T34" fmla="*/ 0 w 225"/>
                <a:gd name="T35" fmla="*/ 22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7" name="Freeform 386"/>
            <p:cNvSpPr>
              <a:spLocks/>
            </p:cNvSpPr>
            <p:nvPr/>
          </p:nvSpPr>
          <p:spPr bwMode="auto">
            <a:xfrm rot="-5400000">
              <a:off x="8916" y="1245"/>
              <a:ext cx="68" cy="101"/>
            </a:xfrm>
            <a:custGeom>
              <a:avLst/>
              <a:gdLst>
                <a:gd name="T0" fmla="*/ 8 w 129"/>
                <a:gd name="T1" fmla="*/ 72 h 202"/>
                <a:gd name="T2" fmla="*/ 0 w 129"/>
                <a:gd name="T3" fmla="*/ 50 h 202"/>
                <a:gd name="T4" fmla="*/ 0 w 129"/>
                <a:gd name="T5" fmla="*/ 36 h 202"/>
                <a:gd name="T6" fmla="*/ 17 w 129"/>
                <a:gd name="T7" fmla="*/ 29 h 202"/>
                <a:gd name="T8" fmla="*/ 25 w 129"/>
                <a:gd name="T9" fmla="*/ 29 h 202"/>
                <a:gd name="T10" fmla="*/ 25 w 129"/>
                <a:gd name="T11" fmla="*/ 22 h 202"/>
                <a:gd name="T12" fmla="*/ 34 w 129"/>
                <a:gd name="T13" fmla="*/ 7 h 202"/>
                <a:gd name="T14" fmla="*/ 43 w 129"/>
                <a:gd name="T15" fmla="*/ 0 h 202"/>
                <a:gd name="T16" fmla="*/ 43 w 129"/>
                <a:gd name="T17" fmla="*/ 14 h 202"/>
                <a:gd name="T18" fmla="*/ 51 w 129"/>
                <a:gd name="T19" fmla="*/ 22 h 202"/>
                <a:gd name="T20" fmla="*/ 68 w 129"/>
                <a:gd name="T21" fmla="*/ 44 h 202"/>
                <a:gd name="T22" fmla="*/ 51 w 129"/>
                <a:gd name="T23" fmla="*/ 72 h 202"/>
                <a:gd name="T24" fmla="*/ 34 w 129"/>
                <a:gd name="T25" fmla="*/ 101 h 202"/>
                <a:gd name="T26" fmla="*/ 25 w 129"/>
                <a:gd name="T27" fmla="*/ 101 h 202"/>
                <a:gd name="T28" fmla="*/ 17 w 129"/>
                <a:gd name="T29" fmla="*/ 87 h 202"/>
                <a:gd name="T30" fmla="*/ 8 w 129"/>
                <a:gd name="T31" fmla="*/ 72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8" name="Freeform 387"/>
            <p:cNvSpPr>
              <a:spLocks/>
            </p:cNvSpPr>
            <p:nvPr/>
          </p:nvSpPr>
          <p:spPr bwMode="auto">
            <a:xfrm rot="-5400000">
              <a:off x="8964" y="1186"/>
              <a:ext cx="35" cy="36"/>
            </a:xfrm>
            <a:custGeom>
              <a:avLst/>
              <a:gdLst>
                <a:gd name="T0" fmla="*/ 0 w 65"/>
                <a:gd name="T1" fmla="*/ 22 h 72"/>
                <a:gd name="T2" fmla="*/ 0 w 65"/>
                <a:gd name="T3" fmla="*/ 7 h 72"/>
                <a:gd name="T4" fmla="*/ 9 w 65"/>
                <a:gd name="T5" fmla="*/ 0 h 72"/>
                <a:gd name="T6" fmla="*/ 26 w 65"/>
                <a:gd name="T7" fmla="*/ 0 h 72"/>
                <a:gd name="T8" fmla="*/ 35 w 65"/>
                <a:gd name="T9" fmla="*/ 15 h 72"/>
                <a:gd name="T10" fmla="*/ 35 w 65"/>
                <a:gd name="T11" fmla="*/ 22 h 72"/>
                <a:gd name="T12" fmla="*/ 17 w 65"/>
                <a:gd name="T13" fmla="*/ 36 h 72"/>
                <a:gd name="T14" fmla="*/ 9 w 65"/>
                <a:gd name="T15" fmla="*/ 29 h 72"/>
                <a:gd name="T16" fmla="*/ 0 w 65"/>
                <a:gd name="T17" fmla="*/ 22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9" name="Freeform 388"/>
            <p:cNvSpPr>
              <a:spLocks/>
            </p:cNvSpPr>
            <p:nvPr/>
          </p:nvSpPr>
          <p:spPr bwMode="auto">
            <a:xfrm rot="-5400000">
              <a:off x="8966" y="1378"/>
              <a:ext cx="26" cy="29"/>
            </a:xfrm>
            <a:custGeom>
              <a:avLst/>
              <a:gdLst>
                <a:gd name="T0" fmla="*/ 0 w 48"/>
                <a:gd name="T1" fmla="*/ 22 h 57"/>
                <a:gd name="T2" fmla="*/ 9 w 48"/>
                <a:gd name="T3" fmla="*/ 15 h 57"/>
                <a:gd name="T4" fmla="*/ 17 w 48"/>
                <a:gd name="T5" fmla="*/ 0 h 57"/>
                <a:gd name="T6" fmla="*/ 26 w 48"/>
                <a:gd name="T7" fmla="*/ 7 h 57"/>
                <a:gd name="T8" fmla="*/ 26 w 48"/>
                <a:gd name="T9" fmla="*/ 15 h 57"/>
                <a:gd name="T10" fmla="*/ 26 w 48"/>
                <a:gd name="T11" fmla="*/ 22 h 57"/>
                <a:gd name="T12" fmla="*/ 26 w 48"/>
                <a:gd name="T13" fmla="*/ 29 h 57"/>
                <a:gd name="T14" fmla="*/ 9 w 48"/>
                <a:gd name="T15" fmla="*/ 29 h 57"/>
                <a:gd name="T16" fmla="*/ 0 w 48"/>
                <a:gd name="T17" fmla="*/ 22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0" name="Freeform 389"/>
            <p:cNvSpPr>
              <a:spLocks/>
            </p:cNvSpPr>
            <p:nvPr/>
          </p:nvSpPr>
          <p:spPr bwMode="auto">
            <a:xfrm rot="-5400000">
              <a:off x="8783" y="1112"/>
              <a:ext cx="108" cy="226"/>
            </a:xfrm>
            <a:custGeom>
              <a:avLst/>
              <a:gdLst>
                <a:gd name="T0" fmla="*/ 83 w 209"/>
                <a:gd name="T1" fmla="*/ 212 h 449"/>
                <a:gd name="T2" fmla="*/ 74 w 209"/>
                <a:gd name="T3" fmla="*/ 198 h 449"/>
                <a:gd name="T4" fmla="*/ 67 w 209"/>
                <a:gd name="T5" fmla="*/ 198 h 449"/>
                <a:gd name="T6" fmla="*/ 58 w 209"/>
                <a:gd name="T7" fmla="*/ 204 h 449"/>
                <a:gd name="T8" fmla="*/ 58 w 209"/>
                <a:gd name="T9" fmla="*/ 219 h 449"/>
                <a:gd name="T10" fmla="*/ 42 w 209"/>
                <a:gd name="T11" fmla="*/ 219 h 449"/>
                <a:gd name="T12" fmla="*/ 50 w 209"/>
                <a:gd name="T13" fmla="*/ 204 h 449"/>
                <a:gd name="T14" fmla="*/ 58 w 209"/>
                <a:gd name="T15" fmla="*/ 182 h 449"/>
                <a:gd name="T16" fmla="*/ 58 w 209"/>
                <a:gd name="T17" fmla="*/ 168 h 449"/>
                <a:gd name="T18" fmla="*/ 58 w 209"/>
                <a:gd name="T19" fmla="*/ 161 h 449"/>
                <a:gd name="T20" fmla="*/ 50 w 209"/>
                <a:gd name="T21" fmla="*/ 146 h 449"/>
                <a:gd name="T22" fmla="*/ 42 w 209"/>
                <a:gd name="T23" fmla="*/ 154 h 449"/>
                <a:gd name="T24" fmla="*/ 42 w 209"/>
                <a:gd name="T25" fmla="*/ 161 h 449"/>
                <a:gd name="T26" fmla="*/ 42 w 209"/>
                <a:gd name="T27" fmla="*/ 176 h 449"/>
                <a:gd name="T28" fmla="*/ 33 w 209"/>
                <a:gd name="T29" fmla="*/ 190 h 449"/>
                <a:gd name="T30" fmla="*/ 25 w 209"/>
                <a:gd name="T31" fmla="*/ 198 h 449"/>
                <a:gd name="T32" fmla="*/ 17 w 209"/>
                <a:gd name="T33" fmla="*/ 198 h 449"/>
                <a:gd name="T34" fmla="*/ 17 w 209"/>
                <a:gd name="T35" fmla="*/ 182 h 449"/>
                <a:gd name="T36" fmla="*/ 42 w 209"/>
                <a:gd name="T37" fmla="*/ 146 h 449"/>
                <a:gd name="T38" fmla="*/ 58 w 209"/>
                <a:gd name="T39" fmla="*/ 124 h 449"/>
                <a:gd name="T40" fmla="*/ 58 w 209"/>
                <a:gd name="T41" fmla="*/ 95 h 449"/>
                <a:gd name="T42" fmla="*/ 50 w 209"/>
                <a:gd name="T43" fmla="*/ 95 h 449"/>
                <a:gd name="T44" fmla="*/ 42 w 209"/>
                <a:gd name="T45" fmla="*/ 124 h 449"/>
                <a:gd name="T46" fmla="*/ 25 w 209"/>
                <a:gd name="T47" fmla="*/ 146 h 449"/>
                <a:gd name="T48" fmla="*/ 17 w 209"/>
                <a:gd name="T49" fmla="*/ 154 h 449"/>
                <a:gd name="T50" fmla="*/ 0 w 209"/>
                <a:gd name="T51" fmla="*/ 161 h 449"/>
                <a:gd name="T52" fmla="*/ 0 w 209"/>
                <a:gd name="T53" fmla="*/ 154 h 449"/>
                <a:gd name="T54" fmla="*/ 42 w 209"/>
                <a:gd name="T55" fmla="*/ 95 h 449"/>
                <a:gd name="T56" fmla="*/ 58 w 209"/>
                <a:gd name="T57" fmla="*/ 65 h 449"/>
                <a:gd name="T58" fmla="*/ 58 w 209"/>
                <a:gd name="T59" fmla="*/ 37 h 449"/>
                <a:gd name="T60" fmla="*/ 58 w 209"/>
                <a:gd name="T61" fmla="*/ 30 h 449"/>
                <a:gd name="T62" fmla="*/ 50 w 209"/>
                <a:gd name="T63" fmla="*/ 37 h 449"/>
                <a:gd name="T64" fmla="*/ 25 w 209"/>
                <a:gd name="T65" fmla="*/ 81 h 449"/>
                <a:gd name="T66" fmla="*/ 17 w 209"/>
                <a:gd name="T67" fmla="*/ 103 h 449"/>
                <a:gd name="T68" fmla="*/ 0 w 209"/>
                <a:gd name="T69" fmla="*/ 117 h 449"/>
                <a:gd name="T70" fmla="*/ 0 w 209"/>
                <a:gd name="T71" fmla="*/ 95 h 449"/>
                <a:gd name="T72" fmla="*/ 17 w 209"/>
                <a:gd name="T73" fmla="*/ 88 h 449"/>
                <a:gd name="T74" fmla="*/ 25 w 209"/>
                <a:gd name="T75" fmla="*/ 73 h 449"/>
                <a:gd name="T76" fmla="*/ 25 w 209"/>
                <a:gd name="T77" fmla="*/ 65 h 449"/>
                <a:gd name="T78" fmla="*/ 25 w 209"/>
                <a:gd name="T79" fmla="*/ 59 h 449"/>
                <a:gd name="T80" fmla="*/ 17 w 209"/>
                <a:gd name="T81" fmla="*/ 44 h 449"/>
                <a:gd name="T82" fmla="*/ 8 w 209"/>
                <a:gd name="T83" fmla="*/ 37 h 449"/>
                <a:gd name="T84" fmla="*/ 8 w 209"/>
                <a:gd name="T85" fmla="*/ 30 h 449"/>
                <a:gd name="T86" fmla="*/ 8 w 209"/>
                <a:gd name="T87" fmla="*/ 22 h 449"/>
                <a:gd name="T88" fmla="*/ 17 w 209"/>
                <a:gd name="T89" fmla="*/ 15 h 449"/>
                <a:gd name="T90" fmla="*/ 25 w 209"/>
                <a:gd name="T91" fmla="*/ 0 h 449"/>
                <a:gd name="T92" fmla="*/ 33 w 209"/>
                <a:gd name="T93" fmla="*/ 0 h 449"/>
                <a:gd name="T94" fmla="*/ 42 w 209"/>
                <a:gd name="T95" fmla="*/ 0 h 449"/>
                <a:gd name="T96" fmla="*/ 67 w 209"/>
                <a:gd name="T97" fmla="*/ 8 h 449"/>
                <a:gd name="T98" fmla="*/ 74 w 209"/>
                <a:gd name="T99" fmla="*/ 15 h 449"/>
                <a:gd name="T100" fmla="*/ 74 w 209"/>
                <a:gd name="T101" fmla="*/ 22 h 449"/>
                <a:gd name="T102" fmla="*/ 83 w 209"/>
                <a:gd name="T103" fmla="*/ 44 h 449"/>
                <a:gd name="T104" fmla="*/ 83 w 209"/>
                <a:gd name="T105" fmla="*/ 65 h 449"/>
                <a:gd name="T106" fmla="*/ 67 w 209"/>
                <a:gd name="T107" fmla="*/ 110 h 449"/>
                <a:gd name="T108" fmla="*/ 67 w 209"/>
                <a:gd name="T109" fmla="*/ 154 h 449"/>
                <a:gd name="T110" fmla="*/ 67 w 209"/>
                <a:gd name="T111" fmla="*/ 176 h 449"/>
                <a:gd name="T112" fmla="*/ 83 w 209"/>
                <a:gd name="T113" fmla="*/ 198 h 449"/>
                <a:gd name="T114" fmla="*/ 91 w 209"/>
                <a:gd name="T115" fmla="*/ 212 h 449"/>
                <a:gd name="T116" fmla="*/ 108 w 209"/>
                <a:gd name="T117" fmla="*/ 226 h 449"/>
                <a:gd name="T118" fmla="*/ 99 w 209"/>
                <a:gd name="T119" fmla="*/ 226 h 449"/>
                <a:gd name="T120" fmla="*/ 91 w 209"/>
                <a:gd name="T121" fmla="*/ 226 h 449"/>
                <a:gd name="T122" fmla="*/ 83 w 209"/>
                <a:gd name="T123" fmla="*/ 219 h 449"/>
                <a:gd name="T124" fmla="*/ 83 w 209"/>
                <a:gd name="T125" fmla="*/ 212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1" name="Freeform 390"/>
            <p:cNvSpPr>
              <a:spLocks/>
            </p:cNvSpPr>
            <p:nvPr/>
          </p:nvSpPr>
          <p:spPr bwMode="auto">
            <a:xfrm rot="-5400000">
              <a:off x="8779" y="1228"/>
              <a:ext cx="109" cy="232"/>
            </a:xfrm>
            <a:custGeom>
              <a:avLst/>
              <a:gdLst>
                <a:gd name="T0" fmla="*/ 0 w 209"/>
                <a:gd name="T1" fmla="*/ 232 h 462"/>
                <a:gd name="T2" fmla="*/ 17 w 209"/>
                <a:gd name="T3" fmla="*/ 210 h 462"/>
                <a:gd name="T4" fmla="*/ 25 w 209"/>
                <a:gd name="T5" fmla="*/ 196 h 462"/>
                <a:gd name="T6" fmla="*/ 34 w 209"/>
                <a:gd name="T7" fmla="*/ 174 h 462"/>
                <a:gd name="T8" fmla="*/ 34 w 209"/>
                <a:gd name="T9" fmla="*/ 153 h 462"/>
                <a:gd name="T10" fmla="*/ 17 w 209"/>
                <a:gd name="T11" fmla="*/ 65 h 462"/>
                <a:gd name="T12" fmla="*/ 17 w 209"/>
                <a:gd name="T13" fmla="*/ 44 h 462"/>
                <a:gd name="T14" fmla="*/ 25 w 209"/>
                <a:gd name="T15" fmla="*/ 29 h 462"/>
                <a:gd name="T16" fmla="*/ 34 w 209"/>
                <a:gd name="T17" fmla="*/ 14 h 462"/>
                <a:gd name="T18" fmla="*/ 42 w 209"/>
                <a:gd name="T19" fmla="*/ 7 h 462"/>
                <a:gd name="T20" fmla="*/ 67 w 209"/>
                <a:gd name="T21" fmla="*/ 0 h 462"/>
                <a:gd name="T22" fmla="*/ 109 w 209"/>
                <a:gd name="T23" fmla="*/ 36 h 462"/>
                <a:gd name="T24" fmla="*/ 100 w 209"/>
                <a:gd name="T25" fmla="*/ 36 h 462"/>
                <a:gd name="T26" fmla="*/ 84 w 209"/>
                <a:gd name="T27" fmla="*/ 44 h 462"/>
                <a:gd name="T28" fmla="*/ 75 w 209"/>
                <a:gd name="T29" fmla="*/ 58 h 462"/>
                <a:gd name="T30" fmla="*/ 75 w 209"/>
                <a:gd name="T31" fmla="*/ 65 h 462"/>
                <a:gd name="T32" fmla="*/ 75 w 209"/>
                <a:gd name="T33" fmla="*/ 79 h 462"/>
                <a:gd name="T34" fmla="*/ 84 w 209"/>
                <a:gd name="T35" fmla="*/ 87 h 462"/>
                <a:gd name="T36" fmla="*/ 92 w 209"/>
                <a:gd name="T37" fmla="*/ 94 h 462"/>
                <a:gd name="T38" fmla="*/ 92 w 209"/>
                <a:gd name="T39" fmla="*/ 131 h 462"/>
                <a:gd name="T40" fmla="*/ 84 w 209"/>
                <a:gd name="T41" fmla="*/ 117 h 462"/>
                <a:gd name="T42" fmla="*/ 75 w 209"/>
                <a:gd name="T43" fmla="*/ 109 h 462"/>
                <a:gd name="T44" fmla="*/ 67 w 209"/>
                <a:gd name="T45" fmla="*/ 87 h 462"/>
                <a:gd name="T46" fmla="*/ 50 w 209"/>
                <a:gd name="T47" fmla="*/ 36 h 462"/>
                <a:gd name="T48" fmla="*/ 42 w 209"/>
                <a:gd name="T49" fmla="*/ 36 h 462"/>
                <a:gd name="T50" fmla="*/ 42 w 209"/>
                <a:gd name="T51" fmla="*/ 44 h 462"/>
                <a:gd name="T52" fmla="*/ 34 w 209"/>
                <a:gd name="T53" fmla="*/ 58 h 462"/>
                <a:gd name="T54" fmla="*/ 42 w 209"/>
                <a:gd name="T55" fmla="*/ 79 h 462"/>
                <a:gd name="T56" fmla="*/ 59 w 209"/>
                <a:gd name="T57" fmla="*/ 117 h 462"/>
                <a:gd name="T58" fmla="*/ 75 w 209"/>
                <a:gd name="T59" fmla="*/ 138 h 462"/>
                <a:gd name="T60" fmla="*/ 92 w 209"/>
                <a:gd name="T61" fmla="*/ 160 h 462"/>
                <a:gd name="T62" fmla="*/ 92 w 209"/>
                <a:gd name="T63" fmla="*/ 167 h 462"/>
                <a:gd name="T64" fmla="*/ 75 w 209"/>
                <a:gd name="T65" fmla="*/ 167 h 462"/>
                <a:gd name="T66" fmla="*/ 67 w 209"/>
                <a:gd name="T67" fmla="*/ 153 h 462"/>
                <a:gd name="T68" fmla="*/ 50 w 209"/>
                <a:gd name="T69" fmla="*/ 131 h 462"/>
                <a:gd name="T70" fmla="*/ 42 w 209"/>
                <a:gd name="T71" fmla="*/ 131 h 462"/>
                <a:gd name="T72" fmla="*/ 42 w 209"/>
                <a:gd name="T73" fmla="*/ 145 h 462"/>
                <a:gd name="T74" fmla="*/ 50 w 209"/>
                <a:gd name="T75" fmla="*/ 167 h 462"/>
                <a:gd name="T76" fmla="*/ 75 w 209"/>
                <a:gd name="T77" fmla="*/ 188 h 462"/>
                <a:gd name="T78" fmla="*/ 75 w 209"/>
                <a:gd name="T79" fmla="*/ 204 h 462"/>
                <a:gd name="T80" fmla="*/ 67 w 209"/>
                <a:gd name="T81" fmla="*/ 204 h 462"/>
                <a:gd name="T82" fmla="*/ 59 w 209"/>
                <a:gd name="T83" fmla="*/ 196 h 462"/>
                <a:gd name="T84" fmla="*/ 50 w 209"/>
                <a:gd name="T85" fmla="*/ 188 h 462"/>
                <a:gd name="T86" fmla="*/ 50 w 209"/>
                <a:gd name="T87" fmla="*/ 182 h 462"/>
                <a:gd name="T88" fmla="*/ 42 w 209"/>
                <a:gd name="T89" fmla="*/ 174 h 462"/>
                <a:gd name="T90" fmla="*/ 42 w 209"/>
                <a:gd name="T91" fmla="*/ 188 h 462"/>
                <a:gd name="T92" fmla="*/ 42 w 209"/>
                <a:gd name="T93" fmla="*/ 204 h 462"/>
                <a:gd name="T94" fmla="*/ 50 w 209"/>
                <a:gd name="T95" fmla="*/ 210 h 462"/>
                <a:gd name="T96" fmla="*/ 42 w 209"/>
                <a:gd name="T97" fmla="*/ 218 h 462"/>
                <a:gd name="T98" fmla="*/ 42 w 209"/>
                <a:gd name="T99" fmla="*/ 225 h 462"/>
                <a:gd name="T100" fmla="*/ 25 w 209"/>
                <a:gd name="T101" fmla="*/ 218 h 462"/>
                <a:gd name="T102" fmla="*/ 17 w 209"/>
                <a:gd name="T103" fmla="*/ 225 h 462"/>
                <a:gd name="T104" fmla="*/ 8 w 209"/>
                <a:gd name="T105" fmla="*/ 232 h 462"/>
                <a:gd name="T106" fmla="*/ 0 w 209"/>
                <a:gd name="T107" fmla="*/ 23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2" name="Freeform 391"/>
            <p:cNvSpPr>
              <a:spLocks/>
            </p:cNvSpPr>
            <p:nvPr/>
          </p:nvSpPr>
          <p:spPr bwMode="auto">
            <a:xfrm rot="-5400000">
              <a:off x="8684" y="1267"/>
              <a:ext cx="51" cy="44"/>
            </a:xfrm>
            <a:custGeom>
              <a:avLst/>
              <a:gdLst>
                <a:gd name="T0" fmla="*/ 0 w 96"/>
                <a:gd name="T1" fmla="*/ 0 h 87"/>
                <a:gd name="T2" fmla="*/ 51 w 96"/>
                <a:gd name="T3" fmla="*/ 0 h 87"/>
                <a:gd name="T4" fmla="*/ 51 w 96"/>
                <a:gd name="T5" fmla="*/ 8 h 87"/>
                <a:gd name="T6" fmla="*/ 51 w 96"/>
                <a:gd name="T7" fmla="*/ 22 h 87"/>
                <a:gd name="T8" fmla="*/ 33 w 96"/>
                <a:gd name="T9" fmla="*/ 44 h 87"/>
                <a:gd name="T10" fmla="*/ 26 w 96"/>
                <a:gd name="T11" fmla="*/ 44 h 87"/>
                <a:gd name="T12" fmla="*/ 16 w 96"/>
                <a:gd name="T13" fmla="*/ 36 h 87"/>
                <a:gd name="T14" fmla="*/ 8 w 96"/>
                <a:gd name="T15" fmla="*/ 22 h 87"/>
                <a:gd name="T16" fmla="*/ 0 w 96"/>
                <a:gd name="T17" fmla="*/ 8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3" name="Freeform 392"/>
            <p:cNvSpPr>
              <a:spLocks/>
            </p:cNvSpPr>
            <p:nvPr/>
          </p:nvSpPr>
          <p:spPr bwMode="auto">
            <a:xfrm rot="-5400000">
              <a:off x="8616" y="1280"/>
              <a:ext cx="93" cy="7"/>
            </a:xfrm>
            <a:custGeom>
              <a:avLst/>
              <a:gdLst>
                <a:gd name="T0" fmla="*/ 0 w 177"/>
                <a:gd name="T1" fmla="*/ 7 h 15"/>
                <a:gd name="T2" fmla="*/ 43 w 177"/>
                <a:gd name="T3" fmla="*/ 0 h 15"/>
                <a:gd name="T4" fmla="*/ 68 w 177"/>
                <a:gd name="T5" fmla="*/ 0 h 15"/>
                <a:gd name="T6" fmla="*/ 93 w 177"/>
                <a:gd name="T7" fmla="*/ 7 h 15"/>
                <a:gd name="T8" fmla="*/ 43 w 177"/>
                <a:gd name="T9" fmla="*/ 7 h 15"/>
                <a:gd name="T10" fmla="*/ 17 w 177"/>
                <a:gd name="T11" fmla="*/ 7 h 15"/>
                <a:gd name="T12" fmla="*/ 0 w 177"/>
                <a:gd name="T13" fmla="*/ 7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4" name="Freeform 393"/>
            <p:cNvSpPr>
              <a:spLocks/>
            </p:cNvSpPr>
            <p:nvPr/>
          </p:nvSpPr>
          <p:spPr bwMode="auto">
            <a:xfrm rot="-5400000">
              <a:off x="8551" y="1270"/>
              <a:ext cx="152" cy="36"/>
            </a:xfrm>
            <a:custGeom>
              <a:avLst/>
              <a:gdLst>
                <a:gd name="T0" fmla="*/ 0 w 288"/>
                <a:gd name="T1" fmla="*/ 22 h 72"/>
                <a:gd name="T2" fmla="*/ 0 w 288"/>
                <a:gd name="T3" fmla="*/ 7 h 72"/>
                <a:gd name="T4" fmla="*/ 8 w 288"/>
                <a:gd name="T5" fmla="*/ 0 h 72"/>
                <a:gd name="T6" fmla="*/ 143 w 288"/>
                <a:gd name="T7" fmla="*/ 0 h 72"/>
                <a:gd name="T8" fmla="*/ 152 w 288"/>
                <a:gd name="T9" fmla="*/ 14 h 72"/>
                <a:gd name="T10" fmla="*/ 152 w 288"/>
                <a:gd name="T11" fmla="*/ 22 h 72"/>
                <a:gd name="T12" fmla="*/ 143 w 288"/>
                <a:gd name="T13" fmla="*/ 36 h 72"/>
                <a:gd name="T14" fmla="*/ 16 w 288"/>
                <a:gd name="T15" fmla="*/ 36 h 72"/>
                <a:gd name="T16" fmla="*/ 0 w 288"/>
                <a:gd name="T17" fmla="*/ 29 h 72"/>
                <a:gd name="T18" fmla="*/ 0 w 288"/>
                <a:gd name="T19" fmla="*/ 2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5" name="Freeform 394"/>
            <p:cNvSpPr>
              <a:spLocks/>
            </p:cNvSpPr>
            <p:nvPr/>
          </p:nvSpPr>
          <p:spPr bwMode="auto">
            <a:xfrm rot="-5400000">
              <a:off x="8537" y="1289"/>
              <a:ext cx="93" cy="7"/>
            </a:xfrm>
            <a:custGeom>
              <a:avLst/>
              <a:gdLst>
                <a:gd name="T0" fmla="*/ 0 w 175"/>
                <a:gd name="T1" fmla="*/ 0 h 15"/>
                <a:gd name="T2" fmla="*/ 51 w 175"/>
                <a:gd name="T3" fmla="*/ 0 h 15"/>
                <a:gd name="T4" fmla="*/ 93 w 175"/>
                <a:gd name="T5" fmla="*/ 0 h 15"/>
                <a:gd name="T6" fmla="*/ 93 w 175"/>
                <a:gd name="T7" fmla="*/ 7 h 15"/>
                <a:gd name="T8" fmla="*/ 51 w 175"/>
                <a:gd name="T9" fmla="*/ 7 h 15"/>
                <a:gd name="T10" fmla="*/ 0 w 175"/>
                <a:gd name="T11" fmla="*/ 7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46" name="Line 395"/>
            <p:cNvSpPr>
              <a:spLocks noChangeShapeType="1"/>
            </p:cNvSpPr>
            <p:nvPr/>
          </p:nvSpPr>
          <p:spPr bwMode="auto">
            <a:xfrm>
              <a:off x="4127" y="1243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7" name="Line 396"/>
            <p:cNvSpPr>
              <a:spLocks noChangeShapeType="1"/>
            </p:cNvSpPr>
            <p:nvPr/>
          </p:nvSpPr>
          <p:spPr bwMode="auto">
            <a:xfrm>
              <a:off x="4127" y="1305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8" name="Line 397"/>
            <p:cNvSpPr>
              <a:spLocks noChangeShapeType="1"/>
            </p:cNvSpPr>
            <p:nvPr/>
          </p:nvSpPr>
          <p:spPr bwMode="auto">
            <a:xfrm rot="10800000">
              <a:off x="4078" y="15607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9" name="Line 398"/>
            <p:cNvSpPr>
              <a:spLocks noChangeShapeType="1"/>
            </p:cNvSpPr>
            <p:nvPr/>
          </p:nvSpPr>
          <p:spPr bwMode="auto">
            <a:xfrm rot="10800000">
              <a:off x="4078" y="15532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0" name="Line 399"/>
            <p:cNvSpPr>
              <a:spLocks noChangeShapeType="1"/>
            </p:cNvSpPr>
            <p:nvPr/>
          </p:nvSpPr>
          <p:spPr bwMode="auto">
            <a:xfrm rot="16200000" flipH="1">
              <a:off x="-2837" y="8423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1" name="Line 400"/>
            <p:cNvSpPr>
              <a:spLocks noChangeShapeType="1"/>
            </p:cNvSpPr>
            <p:nvPr/>
          </p:nvSpPr>
          <p:spPr bwMode="auto">
            <a:xfrm rot="16200000" flipH="1">
              <a:off x="-2758" y="8423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2" name="Line 401"/>
            <p:cNvSpPr>
              <a:spLocks noChangeShapeType="1"/>
            </p:cNvSpPr>
            <p:nvPr/>
          </p:nvSpPr>
          <p:spPr bwMode="auto">
            <a:xfrm rot="5400000" flipH="1">
              <a:off x="5995" y="8504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3" name="Line 402"/>
            <p:cNvSpPr>
              <a:spLocks noChangeShapeType="1"/>
            </p:cNvSpPr>
            <p:nvPr/>
          </p:nvSpPr>
          <p:spPr bwMode="auto">
            <a:xfrm rot="5400000" flipH="1">
              <a:off x="5933" y="8504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4" name="Line 403"/>
            <p:cNvSpPr>
              <a:spLocks noChangeShapeType="1"/>
            </p:cNvSpPr>
            <p:nvPr/>
          </p:nvSpPr>
          <p:spPr bwMode="auto">
            <a:xfrm>
              <a:off x="4127" y="135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5" name="Line 404"/>
            <p:cNvSpPr>
              <a:spLocks noChangeShapeType="1"/>
            </p:cNvSpPr>
            <p:nvPr/>
          </p:nvSpPr>
          <p:spPr bwMode="auto">
            <a:xfrm rot="10800000">
              <a:off x="4078" y="1547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6" name="Line 405"/>
            <p:cNvSpPr>
              <a:spLocks noChangeShapeType="1"/>
            </p:cNvSpPr>
            <p:nvPr/>
          </p:nvSpPr>
          <p:spPr bwMode="auto">
            <a:xfrm rot="16200000" flipH="1">
              <a:off x="-2704" y="8421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7" name="Line 406"/>
            <p:cNvSpPr>
              <a:spLocks noChangeShapeType="1"/>
            </p:cNvSpPr>
            <p:nvPr/>
          </p:nvSpPr>
          <p:spPr bwMode="auto">
            <a:xfrm rot="5400000" flipH="1">
              <a:off x="5862" y="8519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WordArt 408"/>
          <p:cNvSpPr>
            <a:spLocks noChangeArrowheads="1" noChangeShapeType="1" noTextEdit="1"/>
          </p:cNvSpPr>
          <p:nvPr/>
        </p:nvSpPr>
        <p:spPr bwMode="auto">
          <a:xfrm>
            <a:off x="3276600" y="1981200"/>
            <a:ext cx="26098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kern="10" smtClean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kern="10">
              <a:ln w="9525">
                <a:solidFill>
                  <a:srgbClr val="000000">
                    <a:alpha val="96077"/>
                  </a:srgbClr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FF33"/>
                  </a:gs>
                  <a:gs pos="100000">
                    <a:srgbClr val="F70DE6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054" name="WordArt 409"/>
          <p:cNvSpPr>
            <a:spLocks noChangeArrowheads="1" noChangeShapeType="1" noTextEdit="1"/>
          </p:cNvSpPr>
          <p:nvPr/>
        </p:nvSpPr>
        <p:spPr bwMode="auto">
          <a:xfrm>
            <a:off x="3733800" y="3162300"/>
            <a:ext cx="14382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solidFill>
                  <a:srgbClr val="9966FF"/>
                </a:solidFill>
                <a:latin typeface="Times New Roman"/>
                <a:cs typeface="Times New Roman"/>
              </a:rPr>
              <a:t>2</a:t>
            </a:r>
            <a:endParaRPr lang="en-US" sz="3600" kern="10" dirty="0">
              <a:ln w="9525">
                <a:solidFill>
                  <a:srgbClr val="000000">
                    <a:alpha val="96077"/>
                  </a:srgbClr>
                </a:solidFill>
                <a:round/>
                <a:headEnd/>
                <a:tailEnd/>
              </a:ln>
              <a:solidFill>
                <a:srgbClr val="9966FF"/>
              </a:solidFill>
              <a:latin typeface="Times New Roman"/>
              <a:cs typeface="Times New Roman"/>
            </a:endParaRPr>
          </a:p>
        </p:txBody>
      </p:sp>
      <p:sp>
        <p:nvSpPr>
          <p:cNvPr id="47517" name="WordArt 413"/>
          <p:cNvSpPr>
            <a:spLocks noChangeArrowheads="1" noChangeShapeType="1" noTextEdit="1"/>
          </p:cNvSpPr>
          <p:nvPr/>
        </p:nvSpPr>
        <p:spPr bwMode="auto">
          <a:xfrm>
            <a:off x="1978786" y="4163008"/>
            <a:ext cx="4986636" cy="8179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CC0000">
                      <a:alpha val="7843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lang="en-US" sz="3600" b="1" kern="10" dirty="0">
              <a:ln w="9525">
                <a:solidFill>
                  <a:srgbClr val="CC0000">
                    <a:alpha val="7843"/>
                  </a:srgbClr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7520" name="Picture 416" descr="nature%20(49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521" name="Picture 417" descr="nature%20(49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336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7522" name="Object 418"/>
          <p:cNvGraphicFramePr>
            <a:graphicFrameLocks noGrp="1" noChangeAspect="1"/>
          </p:cNvGraphicFramePr>
          <p:nvPr>
            <p:ph sz="half" idx="1"/>
          </p:nvPr>
        </p:nvGraphicFramePr>
        <p:xfrm>
          <a:off x="152400" y="4343400"/>
          <a:ext cx="177165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12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343400"/>
                        <a:ext cx="1771650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524" name="Object 420"/>
          <p:cNvGraphicFramePr>
            <a:graphicFrameLocks noGrp="1" noChangeAspect="1"/>
          </p:cNvGraphicFramePr>
          <p:nvPr>
            <p:ph sz="half" idx="2"/>
          </p:nvPr>
        </p:nvGraphicFramePr>
        <p:xfrm>
          <a:off x="7315200" y="4557713"/>
          <a:ext cx="1828800" cy="207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1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57713"/>
                        <a:ext cx="1828800" cy="207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234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75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75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475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475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475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28" dur="1000"/>
                                        <p:tgtEl>
                                          <p:spTgt spid="47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4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4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496694" y="836712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3917"/>
              </p:ext>
            </p:extLst>
          </p:nvPr>
        </p:nvGraphicFramePr>
        <p:xfrm>
          <a:off x="-36512" y="2132856"/>
          <a:ext cx="9217024" cy="472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853"/>
                <a:gridCol w="2970348"/>
                <a:gridCol w="3149823"/>
              </a:tblGrid>
              <a:tr h="2362572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BÍM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TÓC ĐUÔI SAM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3 + 4. Trang 31)</a:t>
                      </a: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CÔ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GIÁO LỚP EM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Đọc thuộc bài thơ. Trang 60.)</a:t>
                      </a: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XOÀI CỦA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ÔNG EM</a:t>
                      </a:r>
                    </a:p>
                    <a:p>
                      <a:pPr algn="ctr"/>
                      <a:r>
                        <a:rPr lang="en-US" sz="20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1: Từ đầu....bàn thờ ông. Trang 89.)</a:t>
                      </a:r>
                    </a:p>
                    <a:p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62572">
                <a:tc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CHUYỆN BÓ ĐŨA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3. Trang 112 )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</a:p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Đọc thuộc bài thơ. Trang 101.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 CHÓ</a:t>
                      </a:r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NHÀ 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HÀNG XÓM</a:t>
                      </a:r>
                    </a:p>
                    <a:p>
                      <a:pPr algn="ctr"/>
                      <a:r>
                        <a:rPr lang="en-US" sz="20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Đoạn 4 + 5. Trang129 )</a:t>
                      </a:r>
                    </a:p>
                    <a:p>
                      <a:endParaRPr lang="en-US" sz="2000" b="1" baseline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33CC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8649"/>
            <a:ext cx="3053902" cy="2316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844" y="2170284"/>
            <a:ext cx="3095156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49" y="4473325"/>
            <a:ext cx="3055689" cy="2425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50" y="4456284"/>
            <a:ext cx="3060526" cy="24277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902" y="2155277"/>
            <a:ext cx="3028897" cy="2316014"/>
          </a:xfrm>
          <a:prstGeom prst="rect">
            <a:avLst/>
          </a:prstGeom>
        </p:spPr>
      </p:pic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32165" y="1519684"/>
            <a:ext cx="87484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800" y="4464298"/>
            <a:ext cx="3119870" cy="23937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flipH="1">
            <a:off x="0" y="3224329"/>
            <a:ext cx="2987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6654" y="3224329"/>
            <a:ext cx="2690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Bài thơ nói lên điều gì?</a:t>
            </a:r>
          </a:p>
          <a:p>
            <a:endParaRPr lang="en-US" sz="2000" b="1"/>
          </a:p>
        </p:txBody>
      </p:sp>
      <p:sp>
        <p:nvSpPr>
          <p:cNvPr id="21" name="TextBox 20"/>
          <p:cNvSpPr txBox="1"/>
          <p:nvPr/>
        </p:nvSpPr>
        <p:spPr>
          <a:xfrm>
            <a:off x="6096000" y="3429000"/>
            <a:ext cx="303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/>
              <a:t> ?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Tại sao mẹ lại chọn những quả xoài ngon nhất bày lên bàn thờ ông?</a:t>
            </a:r>
            <a:endParaRPr lang="en-US" sz="2000" b="1"/>
          </a:p>
        </p:txBody>
      </p:sp>
      <p:sp>
        <p:nvSpPr>
          <p:cNvPr id="22" name="TextBox 21"/>
          <p:cNvSpPr txBox="1"/>
          <p:nvPr/>
        </p:nvSpPr>
        <p:spPr>
          <a:xfrm>
            <a:off x="6101826" y="5496532"/>
            <a:ext cx="3024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Bác sĩ nghĩ rằng Bé mau lành bệnh là nhờ ai?</a:t>
            </a:r>
          </a:p>
          <a:p>
            <a:endParaRPr lang="en-US" sz="2000" b="1"/>
          </a:p>
        </p:txBody>
      </p:sp>
      <p:sp>
        <p:nvSpPr>
          <p:cNvPr id="23" name="TextBox 22"/>
          <p:cNvSpPr txBox="1"/>
          <p:nvPr/>
        </p:nvSpPr>
        <p:spPr>
          <a:xfrm>
            <a:off x="3203848" y="5428490"/>
            <a:ext cx="2690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Bài thơ nói lên điều gì?</a:t>
            </a:r>
          </a:p>
          <a:p>
            <a:endParaRPr lang="en-US" sz="2000" b="1"/>
          </a:p>
        </p:txBody>
      </p:sp>
      <p:sp>
        <p:nvSpPr>
          <p:cNvPr id="24" name="TextBox 23"/>
          <p:cNvSpPr txBox="1"/>
          <p:nvPr/>
        </p:nvSpPr>
        <p:spPr>
          <a:xfrm>
            <a:off x="59116" y="5366845"/>
            <a:ext cx="29287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? Người cha muốn khuyên các con điều gì?</a:t>
            </a:r>
          </a:p>
          <a:p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02469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9" grpId="0"/>
      <p:bldP spid="8" grpId="0"/>
      <p:bldP spid="9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72245" y="968514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68690" y="1318943"/>
            <a:ext cx="874846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non.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193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72245" y="968514"/>
            <a:ext cx="87484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68690" y="1749830"/>
            <a:ext cx="87484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44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191000" y="5562600"/>
            <a:ext cx="1905000" cy="685800"/>
            <a:chOff x="2350" y="1008"/>
            <a:chExt cx="1826" cy="534"/>
          </a:xfrm>
        </p:grpSpPr>
        <p:pic>
          <p:nvPicPr>
            <p:cNvPr id="3082" name="Picture 3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4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8" descr="Picture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18"/>
            <a:ext cx="9144000" cy="6831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360736" y="847165"/>
            <a:ext cx="65660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en-US" sz="4800" b="1" smtClean="0">
                <a:solidFill>
                  <a:srgbClr val="0000CC"/>
                </a:solidFill>
                <a:latin typeface="Jokerman" pitchFamily="82" charset="0"/>
                <a:cs typeface="Times New Roman" pitchFamily="18" charset="0"/>
              </a:rPr>
              <a:t>Tiết học kết thúc</a:t>
            </a:r>
          </a:p>
        </p:txBody>
      </p:sp>
      <p:sp>
        <p:nvSpPr>
          <p:cNvPr id="13" name="WordArt 7"/>
          <p:cNvSpPr>
            <a:spLocks noChangeArrowheads="1" noChangeShapeType="1" noTextEdit="1"/>
          </p:cNvSpPr>
          <p:nvPr/>
        </p:nvSpPr>
        <p:spPr bwMode="auto">
          <a:xfrm>
            <a:off x="762000" y="2438400"/>
            <a:ext cx="74676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QUÝ THẦY CÔ GIÁO</a:t>
            </a:r>
          </a:p>
        </p:txBody>
      </p:sp>
      <p:sp>
        <p:nvSpPr>
          <p:cNvPr id="15" name="WordArt 8"/>
          <p:cNvSpPr>
            <a:spLocks noChangeArrowheads="1" noChangeShapeType="1" noTextEdit="1"/>
          </p:cNvSpPr>
          <p:nvPr/>
        </p:nvSpPr>
        <p:spPr bwMode="auto">
          <a:xfrm>
            <a:off x="838200" y="3581400"/>
            <a:ext cx="7239000" cy="1066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 CÁC EM HỌC SINH MẠNH KHỎE</a:t>
            </a:r>
          </a:p>
        </p:txBody>
      </p:sp>
    </p:spTree>
    <p:extLst>
      <p:ext uri="{BB962C8B-B14F-4D97-AF65-F5344CB8AC3E}">
        <p14:creationId xmlns:p14="http://schemas.microsoft.com/office/powerpoint/2010/main" val="290411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253</Words>
  <Application>Microsoft Office PowerPoint</Application>
  <PresentationFormat>On-screen Show (4:3)</PresentationFormat>
  <Paragraphs>36</Paragraphs>
  <Slides>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MSTTPC1</cp:lastModifiedBy>
  <cp:revision>87</cp:revision>
  <dcterms:created xsi:type="dcterms:W3CDTF">2015-12-15T13:06:42Z</dcterms:created>
  <dcterms:modified xsi:type="dcterms:W3CDTF">2020-01-07T04:24:42Z</dcterms:modified>
</cp:coreProperties>
</file>