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77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1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9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4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2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5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5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AC2B-8D0C-4896-A036-4923EF7E9674}" type="datetimeFigureOut">
              <a:rPr lang="en-US" smtClean="0"/>
              <a:pPr/>
              <a:t>07/07/2020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B9E4-D5C4-467D-9A7A-5404781D4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9.jpeg"/><Relationship Id="rId4" Type="http://schemas.openxmlformats.org/officeDocument/2006/relationships/slide" Target="slide11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9311" y="919593"/>
            <a:ext cx="528567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TOÁN</a:t>
            </a:r>
            <a:endParaRPr lang="en-US" sz="166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5067" y="3379459"/>
            <a:ext cx="21879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LỚP 3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9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35417"/>
            <a:ext cx="8895806" cy="6722583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2259872"/>
            <a:ext cx="2625373" cy="3049905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27" y="2259874"/>
            <a:ext cx="2945674" cy="3049903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87" y="2259871"/>
            <a:ext cx="3049906" cy="3049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0806" y="711648"/>
            <a:ext cx="73415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CARTOON CHANNEL</a:t>
            </a:r>
            <a:endParaRPr lang="en-US" sz="66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575760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4" y="4227996"/>
            <a:ext cx="4010296" cy="249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572" y="496389"/>
            <a:ext cx="54080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(cm),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b(cm).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3966" y="2455817"/>
            <a:ext cx="2991394" cy="13454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5140" y="1946036"/>
            <a:ext cx="121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i="1" dirty="0" smtClean="0"/>
              <a:t>cm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09160" y="2880242"/>
            <a:ext cx="89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 </a:t>
            </a:r>
            <a:r>
              <a:rPr lang="en-US" sz="2800" b="1" i="1" dirty="0" smtClean="0"/>
              <a:t>cm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7830" y="3128554"/>
            <a:ext cx="454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A. (a + b) x 2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(cm)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30" y="3897969"/>
            <a:ext cx="501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 (a - b) x 2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(cm</a:t>
            </a:r>
            <a:r>
              <a:rPr lang="en-US" sz="3600" b="1" i="1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830" y="4606443"/>
            <a:ext cx="4545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C. a x b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(cm)</a:t>
            </a:r>
          </a:p>
          <a:p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830" y="5314917"/>
            <a:ext cx="4545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D. a x b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(cm</a:t>
            </a:r>
            <a:r>
              <a:rPr lang="en-US" sz="3600" b="1" i="1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326571" y="6217920"/>
            <a:ext cx="596537" cy="5355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705394"/>
            <a:ext cx="78769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3cm,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8cm.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bao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nhiêu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cm?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011" y="3226526"/>
            <a:ext cx="216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A. 5cm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108" y="4070275"/>
            <a:ext cx="216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6cm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228" y="4914024"/>
            <a:ext cx="216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C. 7cm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798" y="5683465"/>
            <a:ext cx="216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D. 8cm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326571" y="6217920"/>
            <a:ext cx="596537" cy="5355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2568" y="910096"/>
            <a:ext cx="4163969" cy="1993948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986" y="662941"/>
            <a:ext cx="3454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Chu vi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và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diện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tích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của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chữ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nhật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bên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là</a:t>
            </a:r>
            <a:r>
              <a:rPr lang="en-US" sz="3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:</a:t>
            </a:r>
            <a:endParaRPr lang="en-US" sz="36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735" y="370553"/>
            <a:ext cx="10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6537" y="1368461"/>
            <a:ext cx="1410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56" y="3443587"/>
            <a:ext cx="45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A. 26 cm </a:t>
            </a:r>
            <a:r>
              <a:rPr lang="en-US" sz="3600" b="1" dirty="0" err="1" smtClean="0">
                <a:solidFill>
                  <a:srgbClr val="0070C0"/>
                </a:solidFill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</a:rPr>
              <a:t> 30 cm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456" y="4194421"/>
            <a:ext cx="45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B. 30 cm </a:t>
            </a:r>
            <a:r>
              <a:rPr lang="en-US" sz="3600" b="1" dirty="0" err="1" smtClean="0">
                <a:solidFill>
                  <a:srgbClr val="0070C0"/>
                </a:solidFill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</a:rPr>
              <a:t> 26 cm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456" y="4945255"/>
            <a:ext cx="45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C. 80 cm </a:t>
            </a:r>
            <a:r>
              <a:rPr lang="en-US" sz="3600" b="1" dirty="0" err="1" smtClean="0">
                <a:solidFill>
                  <a:srgbClr val="0070C0"/>
                </a:solidFill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</a:rPr>
              <a:t> 300 cm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56" y="5591586"/>
            <a:ext cx="45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D. 30 cm </a:t>
            </a:r>
            <a:r>
              <a:rPr lang="en-US" sz="3600" b="1" dirty="0" err="1" smtClean="0">
                <a:solidFill>
                  <a:srgbClr val="0070C0"/>
                </a:solidFill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</a:rPr>
              <a:t> 80 cm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121919" y="6237917"/>
            <a:ext cx="596537" cy="5355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586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3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010" y="1311253"/>
            <a:ext cx="773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nào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sau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đây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có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diện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tích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hơn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09855" y="2717435"/>
            <a:ext cx="1957572" cy="1854560"/>
            <a:chOff x="3490166" y="2962137"/>
            <a:chExt cx="1957572" cy="1854560"/>
          </a:xfrm>
        </p:grpSpPr>
        <p:sp>
          <p:nvSpPr>
            <p:cNvPr id="3" name="Rectangle 2"/>
            <p:cNvSpPr/>
            <p:nvPr/>
          </p:nvSpPr>
          <p:spPr>
            <a:xfrm>
              <a:off x="3490167" y="435305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979572" y="3425780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79571" y="3889419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79570" y="4353058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8341" y="4353054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90173" y="3425779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0171" y="3889418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68966" y="3889418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68956" y="4353054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90166" y="2962137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10551" y="4738004"/>
            <a:ext cx="155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7406" y="4752921"/>
            <a:ext cx="155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48458" y="2067360"/>
            <a:ext cx="15583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78185" y="2718725"/>
            <a:ext cx="1946887" cy="1860377"/>
            <a:chOff x="5278185" y="2718725"/>
            <a:chExt cx="1946887" cy="1860377"/>
          </a:xfrm>
        </p:grpSpPr>
        <p:sp>
          <p:nvSpPr>
            <p:cNvPr id="12" name="Rectangle 11"/>
            <p:cNvSpPr/>
            <p:nvPr/>
          </p:nvSpPr>
          <p:spPr>
            <a:xfrm>
              <a:off x="6731856" y="3182363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78185" y="318236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67579" y="318236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56976" y="3182364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67580" y="271872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56976" y="271872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78185" y="364471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70865" y="3642475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61440" y="3647287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51294" y="3636992"/>
              <a:ext cx="473778" cy="4691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68066" y="4113837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58432" y="4115463"/>
              <a:ext cx="489397" cy="4636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50592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7543" y="3081365"/>
            <a:ext cx="1903956" cy="951979"/>
            <a:chOff x="1891430" y="1691014"/>
            <a:chExt cx="1903956" cy="951979"/>
          </a:xfrm>
        </p:grpSpPr>
        <p:sp>
          <p:nvSpPr>
            <p:cNvPr id="6" name="Rectangle 5"/>
            <p:cNvSpPr/>
            <p:nvPr/>
          </p:nvSpPr>
          <p:spPr>
            <a:xfrm>
              <a:off x="1891430" y="169101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67419" y="169101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43408" y="169101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19397" y="169101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91430" y="216700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67419" y="216700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43407" y="216700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19397" y="216700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86837" y="2605383"/>
            <a:ext cx="2859066" cy="1427983"/>
            <a:chOff x="823585" y="2843391"/>
            <a:chExt cx="2859066" cy="1427983"/>
          </a:xfrm>
        </p:grpSpPr>
        <p:sp>
          <p:nvSpPr>
            <p:cNvPr id="11" name="Right Triangle 10"/>
            <p:cNvSpPr/>
            <p:nvPr/>
          </p:nvSpPr>
          <p:spPr>
            <a:xfrm>
              <a:off x="3206662" y="3795385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30673" y="3795385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60946" y="3795385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78695" y="379538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72433" y="3319394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54684" y="3319393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08968" y="3795382"/>
              <a:ext cx="475989" cy="475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/>
            <p:cNvSpPr/>
            <p:nvPr/>
          </p:nvSpPr>
          <p:spPr>
            <a:xfrm>
              <a:off x="2730675" y="3319390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/>
            <p:cNvSpPr/>
            <p:nvPr/>
          </p:nvSpPr>
          <p:spPr>
            <a:xfrm>
              <a:off x="2254684" y="2843391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Triangle 47"/>
            <p:cNvSpPr/>
            <p:nvPr/>
          </p:nvSpPr>
          <p:spPr>
            <a:xfrm rot="16200000">
              <a:off x="1784958" y="2843391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Triangle 49"/>
            <p:cNvSpPr/>
            <p:nvPr/>
          </p:nvSpPr>
          <p:spPr>
            <a:xfrm rot="16200000">
              <a:off x="1308967" y="3319390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Triangle 50"/>
            <p:cNvSpPr/>
            <p:nvPr/>
          </p:nvSpPr>
          <p:spPr>
            <a:xfrm rot="16200000">
              <a:off x="823585" y="3795364"/>
              <a:ext cx="475989" cy="47598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14010" y="1311253"/>
            <a:ext cx="773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nào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sau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đây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có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diện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tích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hơn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41525" y="4388777"/>
            <a:ext cx="155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3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49424" y="4372681"/>
            <a:ext cx="155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4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18709" y="1802746"/>
            <a:ext cx="15583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150784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50047"/>
            <a:ext cx="87575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DIỆN TÍCH</a:t>
            </a:r>
          </a:p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 HÌNH CHỮ NHẬT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60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265388" y="781692"/>
            <a:ext cx="2460065" cy="1858777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68722" y="1411277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3318" y="1411277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8722" y="789186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3318" y="789186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7914" y="1411277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12510" y="1411277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7914" y="789186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12510" y="789186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70375" y="2025873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79985" y="2025873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6261" y="2025873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12510" y="2025873"/>
            <a:ext cx="614596" cy="61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82398" y="339633"/>
            <a:ext cx="62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79685" y="339633"/>
            <a:ext cx="62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56827" y="2488949"/>
            <a:ext cx="62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82397" y="2512008"/>
            <a:ext cx="62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21643" y="299052"/>
            <a:ext cx="129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4cm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60417" y="1449470"/>
            <a:ext cx="129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3cm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88563" y="3259092"/>
            <a:ext cx="446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chữ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nhật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ABCD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có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: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7850" y="3915627"/>
            <a:ext cx="343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4 x 3 = 12 (ô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vuông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)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9543" y="4436647"/>
            <a:ext cx="525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Diện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tích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mỗi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ô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vuông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là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1cm</a:t>
            </a:r>
            <a:r>
              <a:rPr lang="en-US" sz="32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66019" y="2021517"/>
            <a:ext cx="614596" cy="6145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>
            <a:off x="3063503" y="2194558"/>
            <a:ext cx="398159" cy="20613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69543" y="1987219"/>
            <a:ext cx="951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1cm</a:t>
            </a:r>
            <a:r>
              <a:rPr lang="en-US" sz="2800" b="1" baseline="30000" dirty="0" smtClean="0"/>
              <a:t>2</a:t>
            </a:r>
            <a:endParaRPr lang="en-US" sz="2800" b="1" dirty="0" smtClean="0"/>
          </a:p>
          <a:p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169543" y="5130269"/>
            <a:ext cx="57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Diện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tích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hình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chữ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nhật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ABCD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là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: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82397" y="5857224"/>
            <a:ext cx="31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4 x 3 = 12 (cm</a:t>
            </a:r>
            <a:r>
              <a:rPr lang="en-US" sz="28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)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4" grpId="1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450" y="1045029"/>
            <a:ext cx="60350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Muốn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tính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diện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tích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hình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chữ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nhật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lấy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chiều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dài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nhân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với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chiều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rộng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cùng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một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đơn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vị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đo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0390" y="250260"/>
            <a:ext cx="2694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QUY TẮC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66" y="5744219"/>
            <a:ext cx="2777225" cy="12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67223"/>
              </p:ext>
            </p:extLst>
          </p:nvPr>
        </p:nvGraphicFramePr>
        <p:xfrm>
          <a:off x="457199" y="1214119"/>
          <a:ext cx="8477795" cy="4881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9166"/>
                <a:gridCol w="2246811"/>
                <a:gridCol w="2377441"/>
                <a:gridCol w="2364377"/>
              </a:tblGrid>
              <a:tr h="1071881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Chiều</a:t>
                      </a:r>
                      <a:endParaRPr lang="en-US" sz="32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32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dài</a:t>
                      </a:r>
                      <a:endParaRPr lang="en-US" sz="32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58636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Chiều</a:t>
                      </a:r>
                      <a:r>
                        <a:rPr lang="en-US" sz="3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rộng</a:t>
                      </a:r>
                      <a:endParaRPr lang="en-US" sz="32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8cm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3405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DD0777"/>
                          </a:solidFill>
                        </a:rPr>
                        <a:t>Diện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tích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hình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chữ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nhật</a:t>
                      </a:r>
                      <a:endParaRPr lang="en-US" sz="2800" b="1" i="1" dirty="0">
                        <a:solidFill>
                          <a:srgbClr val="DD077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3405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DD0777"/>
                          </a:solidFill>
                        </a:rPr>
                        <a:t>Chu vi </a:t>
                      </a:r>
                      <a:r>
                        <a:rPr lang="en-US" sz="2800" b="1" i="1" dirty="0" err="1" smtClean="0">
                          <a:solidFill>
                            <a:srgbClr val="DD0777"/>
                          </a:solidFill>
                        </a:rPr>
                        <a:t>hình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chữ</a:t>
                      </a:r>
                      <a:r>
                        <a:rPr lang="en-US" sz="2800" b="1" i="1" baseline="0" dirty="0" smtClean="0">
                          <a:solidFill>
                            <a:srgbClr val="DD0777"/>
                          </a:solidFill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DD0777"/>
                          </a:solidFill>
                        </a:rPr>
                        <a:t>nhật</a:t>
                      </a:r>
                      <a:endParaRPr lang="en-US" sz="2800" b="1" i="1" dirty="0">
                        <a:solidFill>
                          <a:srgbClr val="DD077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199" y="209006"/>
            <a:ext cx="692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1: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Viết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vào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ô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trống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theo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mẫu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) :</a:t>
            </a:r>
            <a:endParaRPr lang="en-US" sz="36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475" y="3487783"/>
            <a:ext cx="23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 x 3 = 15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     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1475" y="4802776"/>
            <a:ext cx="23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(5 + 3) x 2  = 16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4744" y="3487783"/>
            <a:ext cx="23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 x 4 = 40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     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4744" y="4802775"/>
            <a:ext cx="23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(10 + 4) x 2  = 28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8643" y="4815837"/>
            <a:ext cx="23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(32 + 8) x 2  = 80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9528" y="3474720"/>
            <a:ext cx="271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32 x 8 = 256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      (cm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4" y="914400"/>
            <a:ext cx="8712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miếng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bìa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5cm,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14cm.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miếng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bìa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0217" y="2834641"/>
            <a:ext cx="2207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rgbClr val="FF0000"/>
                </a:solidFill>
              </a:rPr>
              <a:t>Bài</a:t>
            </a:r>
            <a:r>
              <a:rPr lang="en-US" sz="4000" b="1" i="1" u="sng" dirty="0" smtClean="0">
                <a:solidFill>
                  <a:srgbClr val="FF0000"/>
                </a:solidFill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4000" b="1" i="1" u="sng" dirty="0" smtClean="0">
                <a:solidFill>
                  <a:srgbClr val="FF0000"/>
                </a:solidFill>
              </a:rPr>
              <a:t>: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58" y="3708442"/>
            <a:ext cx="715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Diện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miếng</a:t>
            </a:r>
            <a:r>
              <a:rPr lang="en-US" sz="3200" dirty="0" smtClean="0"/>
              <a:t> </a:t>
            </a:r>
            <a:r>
              <a:rPr lang="en-US" sz="3200" dirty="0" err="1" smtClean="0"/>
              <a:t>bìa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43199" y="4293217"/>
            <a:ext cx="518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14 x 5 = 70 (cm 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46565" y="4877992"/>
            <a:ext cx="305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: 70 cm 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4939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19751" y="1698171"/>
            <a:ext cx="39186" cy="46242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514" y="718457"/>
            <a:ext cx="724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006" y="1580606"/>
            <a:ext cx="420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Chiều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dài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5cm,</a:t>
            </a:r>
          </a:p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chiều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rộng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3cm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0011" y="1554480"/>
            <a:ext cx="3683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b. 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Chiều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dài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2dm,</a:t>
            </a:r>
          </a:p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chiều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rộng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 9cm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8314" y="2849822"/>
            <a:ext cx="220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>
                <a:solidFill>
                  <a:srgbClr val="FF0000"/>
                </a:solidFill>
              </a:rPr>
              <a:t>Bài</a:t>
            </a:r>
            <a:r>
              <a:rPr lang="en-US" sz="3200" b="1" i="1" u="sng" dirty="0" smtClean="0">
                <a:solidFill>
                  <a:srgbClr val="FF0000"/>
                </a:solidFill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3200" b="1" i="1" u="sng" dirty="0" smtClean="0">
                <a:solidFill>
                  <a:srgbClr val="FF0000"/>
                </a:solidFill>
              </a:rPr>
              <a:t>: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37148"/>
            <a:ext cx="715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Diện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514" y="4204413"/>
            <a:ext cx="518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x 3 = 15 (cm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5880" y="4789188"/>
            <a:ext cx="305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: 15 cm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54633" y="2849822"/>
            <a:ext cx="220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>
                <a:solidFill>
                  <a:srgbClr val="FF0000"/>
                </a:solidFill>
              </a:rPr>
              <a:t>Bài</a:t>
            </a:r>
            <a:r>
              <a:rPr lang="en-US" sz="3200" b="1" i="1" u="sng" dirty="0" smtClean="0">
                <a:solidFill>
                  <a:srgbClr val="FF0000"/>
                </a:solidFill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3200" b="1" i="1" u="sng" dirty="0" smtClean="0">
                <a:solidFill>
                  <a:srgbClr val="FF0000"/>
                </a:solidFill>
              </a:rPr>
              <a:t>: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5381" y="1554480"/>
            <a:ext cx="103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2dm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0458" y="3537148"/>
            <a:ext cx="326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Đổi</a:t>
            </a:r>
            <a:r>
              <a:rPr lang="en-US" sz="3200" dirty="0" smtClean="0"/>
              <a:t> 2dm = 20cm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89418" y="4178287"/>
            <a:ext cx="4837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Diện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3" y="4815314"/>
            <a:ext cx="3270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 x 9 = 180 (cm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146071" y="5444408"/>
            <a:ext cx="305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: 180 cm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8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505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Phương Hoa</dc:creator>
  <cp:lastModifiedBy>TRAN MINH TUAN</cp:lastModifiedBy>
  <cp:revision>35</cp:revision>
  <dcterms:created xsi:type="dcterms:W3CDTF">2015-03-25T06:12:02Z</dcterms:created>
  <dcterms:modified xsi:type="dcterms:W3CDTF">2020-07-07T08:19:45Z</dcterms:modified>
</cp:coreProperties>
</file>