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56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33"/>
    <a:srgbClr val="FF33CC"/>
    <a:srgbClr val="FFCC66"/>
    <a:srgbClr val="CCFFCC"/>
    <a:srgbClr val="99CCFF"/>
    <a:srgbClr val="FF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2207623"/>
            <a:ext cx="993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(TIẾT 3)</a:t>
            </a:r>
          </a:p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LUYỆN TẬP (72)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7116" y="2523948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07116" y="3481891"/>
            <a:ext cx="657580" cy="6662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7116" y="4439834"/>
            <a:ext cx="657580" cy="66620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7116" y="5409302"/>
            <a:ext cx="657580" cy="666205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4" t="40984" r="33706" b="-5737"/>
          <a:stretch/>
        </p:blipFill>
        <p:spPr>
          <a:xfrm>
            <a:off x="4602059" y="3704097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3596" y="4443525"/>
            <a:ext cx="2863844" cy="1888999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84" y="609601"/>
            <a:ext cx="10887741" cy="34979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789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965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6140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42245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02893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88998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75103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53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2020-08-14T13:15:10Z</dcterms:created>
  <dcterms:modified xsi:type="dcterms:W3CDTF">2020-11-15T09:14:34Z</dcterms:modified>
</cp:coreProperties>
</file>