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9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8637E-CA82-492A-822E-CF7DD972E1C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D2DB1-A951-4671-9C21-7074FD34B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4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D2DB1-A951-4671-9C21-7074FD34BEB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39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7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5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8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8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4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4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1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4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9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1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3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56E20-34FC-4116-BADF-E0EE57762ACB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5E74A-06BE-48BE-8895-8A98372E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8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15400" cy="6553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49808" y="762000"/>
            <a:ext cx="24443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Toán</a:t>
            </a:r>
            <a:r>
              <a:rPr lang="en-US" sz="8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en-US" sz="8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8236" y="2209800"/>
            <a:ext cx="8587544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Số 1 trong phép nhân </a:t>
            </a:r>
          </a:p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và </a:t>
            </a:r>
          </a:p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phép chia</a:t>
            </a:r>
            <a:endParaRPr lang="en-US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6" y="131618"/>
            <a:ext cx="1184564" cy="1790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31618"/>
            <a:ext cx="9906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67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371600" y="762000"/>
            <a:ext cx="59436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atin typeface="HP001 4 hàng" pitchFamily="34" charset="0"/>
                <a:cs typeface="Times New Roman" pitchFamily="18" charset="0"/>
              </a:rPr>
              <a:t> </a:t>
            </a:r>
            <a:endParaRPr lang="en-US" sz="3200" b="1" dirty="0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8437" name="Text Box 21"/>
          <p:cNvSpPr txBox="1">
            <a:spLocks noChangeArrowheads="1"/>
          </p:cNvSpPr>
          <p:nvPr/>
        </p:nvSpPr>
        <p:spPr bwMode="auto">
          <a:xfrm>
            <a:off x="457200" y="220980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Bài 1. Tính nhẩm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3" name="Text Box 22"/>
          <p:cNvSpPr txBox="1">
            <a:spLocks noChangeArrowheads="1"/>
          </p:cNvSpPr>
          <p:nvPr/>
        </p:nvSpPr>
        <p:spPr bwMode="auto">
          <a:xfrm>
            <a:off x="228600" y="3167063"/>
            <a:ext cx="18669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1 x 2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2 x 1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2  : 1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1447800" y="3173413"/>
            <a:ext cx="30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1447800" y="3859213"/>
            <a:ext cx="30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1447800" y="4521200"/>
            <a:ext cx="30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8077200" y="32004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8077200" y="39116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9235" name="Text Box 21"/>
          <p:cNvSpPr txBox="1">
            <a:spLocks noChangeArrowheads="1"/>
          </p:cNvSpPr>
          <p:nvPr/>
        </p:nvSpPr>
        <p:spPr bwMode="auto">
          <a:xfrm>
            <a:off x="1066800" y="39116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9236" name="Text Box 21"/>
          <p:cNvSpPr txBox="1">
            <a:spLocks noChangeArrowheads="1"/>
          </p:cNvSpPr>
          <p:nvPr/>
        </p:nvSpPr>
        <p:spPr bwMode="auto">
          <a:xfrm>
            <a:off x="1066800" y="45974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9240" name="Text Box 21"/>
          <p:cNvSpPr txBox="1">
            <a:spLocks noChangeArrowheads="1"/>
          </p:cNvSpPr>
          <p:nvPr/>
        </p:nvSpPr>
        <p:spPr bwMode="auto">
          <a:xfrm>
            <a:off x="1066800" y="3276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9243" name="Text Box 21"/>
          <p:cNvSpPr txBox="1">
            <a:spLocks noChangeArrowheads="1"/>
          </p:cNvSpPr>
          <p:nvPr/>
        </p:nvSpPr>
        <p:spPr bwMode="auto">
          <a:xfrm>
            <a:off x="7772400" y="39624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9244" name="Text Box 21"/>
          <p:cNvSpPr txBox="1">
            <a:spLocks noChangeArrowheads="1"/>
          </p:cNvSpPr>
          <p:nvPr/>
        </p:nvSpPr>
        <p:spPr bwMode="auto">
          <a:xfrm>
            <a:off x="7772400" y="32766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2359025" y="3149600"/>
            <a:ext cx="19843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1 x 3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3 x 1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3  : 1</a:t>
            </a: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3352800" y="44958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3352800" y="31242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3352800" y="39116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8" name="Text Box 21"/>
          <p:cNvSpPr txBox="1">
            <a:spLocks noChangeArrowheads="1"/>
          </p:cNvSpPr>
          <p:nvPr/>
        </p:nvSpPr>
        <p:spPr bwMode="auto">
          <a:xfrm>
            <a:off x="3733800" y="44196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3733800" y="38354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733800" y="30480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4611688" y="3205163"/>
            <a:ext cx="24749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1 x 5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5 x 1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5  : 1</a:t>
            </a: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5915025" y="32258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5915025" y="38354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5915025" y="45720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6" name="Text Box 21"/>
          <p:cNvSpPr txBox="1">
            <a:spLocks noChangeArrowheads="1"/>
          </p:cNvSpPr>
          <p:nvPr/>
        </p:nvSpPr>
        <p:spPr bwMode="auto">
          <a:xfrm>
            <a:off x="5534025" y="32258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7" name="Text Box 21"/>
          <p:cNvSpPr txBox="1">
            <a:spLocks noChangeArrowheads="1"/>
          </p:cNvSpPr>
          <p:nvPr/>
        </p:nvSpPr>
        <p:spPr bwMode="auto">
          <a:xfrm>
            <a:off x="5534025" y="39116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8" name="Text Box 21"/>
          <p:cNvSpPr txBox="1">
            <a:spLocks noChangeArrowheads="1"/>
          </p:cNvSpPr>
          <p:nvPr/>
        </p:nvSpPr>
        <p:spPr bwMode="auto">
          <a:xfrm>
            <a:off x="5562600" y="4597400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6819900" y="3200400"/>
            <a:ext cx="9525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1 x 1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1 : 1</a:t>
            </a:r>
          </a:p>
        </p:txBody>
      </p:sp>
    </p:spTree>
    <p:extLst>
      <p:ext uri="{BB962C8B-B14F-4D97-AF65-F5344CB8AC3E}">
        <p14:creationId xmlns:p14="http://schemas.microsoft.com/office/powerpoint/2010/main" val="4158774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8" grpId="0"/>
      <p:bldP spid="25" grpId="0"/>
      <p:bldP spid="26" grpId="0"/>
      <p:bldP spid="32" grpId="0"/>
      <p:bldP spid="33" grpId="0"/>
      <p:bldP spid="9235" grpId="0"/>
      <p:bldP spid="9236" grpId="0"/>
      <p:bldP spid="9240" grpId="0"/>
      <p:bldP spid="9243" grpId="0"/>
      <p:bldP spid="9244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3200400"/>
            <a:ext cx="381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8" name="Rectangle 7"/>
          <p:cNvSpPr/>
          <p:nvPr/>
        </p:nvSpPr>
        <p:spPr>
          <a:xfrm>
            <a:off x="5715000" y="3962400"/>
            <a:ext cx="381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9" name="Rectangle 8"/>
          <p:cNvSpPr/>
          <p:nvPr/>
        </p:nvSpPr>
        <p:spPr>
          <a:xfrm>
            <a:off x="5715000" y="3124200"/>
            <a:ext cx="381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0" name="Rectangle 9"/>
          <p:cNvSpPr/>
          <p:nvPr/>
        </p:nvSpPr>
        <p:spPr>
          <a:xfrm>
            <a:off x="3657600" y="3124200"/>
            <a:ext cx="381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1" name="Rectangle 10"/>
          <p:cNvSpPr/>
          <p:nvPr/>
        </p:nvSpPr>
        <p:spPr>
          <a:xfrm>
            <a:off x="3657600" y="3962400"/>
            <a:ext cx="381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2" name="Rectangle 11"/>
          <p:cNvSpPr/>
          <p:nvPr/>
        </p:nvSpPr>
        <p:spPr>
          <a:xfrm>
            <a:off x="457200" y="3886200"/>
            <a:ext cx="381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19400" y="3124200"/>
            <a:ext cx="22098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Times New Roman" pitchFamily="18" charset="0"/>
                <a:ea typeface="+mn-ea"/>
                <a:cs typeface="Times New Roman" pitchFamily="18" charset="0"/>
              </a:rPr>
              <a:t>5 x        =  5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838200" y="3200400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/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2  =  2 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838200" y="3886200"/>
            <a:ext cx="1614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x 1  =  2</a:t>
            </a: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2819400" y="3971925"/>
            <a:ext cx="22098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Times New Roman" pitchFamily="18" charset="0"/>
                <a:ea typeface="+mn-ea"/>
                <a:cs typeface="Times New Roman" pitchFamily="18" charset="0"/>
              </a:rPr>
              <a:t>5  :        =  5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5867400" y="3124200"/>
            <a:ext cx="20574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Times New Roman" pitchFamily="18" charset="0"/>
                <a:ea typeface="+mn-ea"/>
                <a:cs typeface="Times New Roman" pitchFamily="18" charset="0"/>
              </a:rPr>
              <a:t>: 1 =  3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5638800" y="3962400"/>
            <a:ext cx="22098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Times New Roman" pitchFamily="18" charset="0"/>
                <a:ea typeface="+mn-ea"/>
                <a:cs typeface="Times New Roman" pitchFamily="18" charset="0"/>
              </a:rPr>
              <a:t> x 1 = 4</a:t>
            </a: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228600" y="2341563"/>
            <a:ext cx="19812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Bài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2.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Sô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́ 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314902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383482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57600" y="30480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57600" y="395085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32318" y="3060412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08073" y="391102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  <p:bldP spid="25" grpId="0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228600" y="2341563"/>
            <a:ext cx="2266950" cy="553998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Bài 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3. </a:t>
            </a:r>
            <a:r>
              <a:rPr lang="en-US" sz="3000" dirty="0" err="1" smtClean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228600" y="3124200"/>
            <a:ext cx="26670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a) 4 x 2 x 1 =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2438400" y="3124200"/>
            <a:ext cx="14478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8 x 1 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1981200" y="3708975"/>
            <a:ext cx="14478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= 8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4838700" y="3124200"/>
            <a:ext cx="26670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b) 4 : 2 x 1 =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7010400" y="3072825"/>
            <a:ext cx="14478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2 x 1 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6553200" y="3708975"/>
            <a:ext cx="14478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= 2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2621973" y="4724400"/>
            <a:ext cx="26670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c) 4 x 6 : 1 =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7" name="Rectangle 11"/>
          <p:cNvSpPr>
            <a:spLocks noChangeArrowheads="1"/>
          </p:cNvSpPr>
          <p:nvPr/>
        </p:nvSpPr>
        <p:spPr bwMode="auto">
          <a:xfrm>
            <a:off x="4953000" y="4648200"/>
            <a:ext cx="14478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24 x 1 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4419600" y="5309175"/>
            <a:ext cx="14478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= 24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11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8534400" cy="6172200"/>
          </a:xfrm>
        </p:spPr>
      </p:pic>
      <p:sp>
        <p:nvSpPr>
          <p:cNvPr id="5" name="Rectangle 4"/>
          <p:cNvSpPr/>
          <p:nvPr/>
        </p:nvSpPr>
        <p:spPr>
          <a:xfrm>
            <a:off x="858609" y="2286000"/>
            <a:ext cx="701666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tạm biệt</a:t>
            </a:r>
            <a:endParaRPr lang="en-US" sz="8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6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1 trong phép nhân và phép chia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90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1 = 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545" y="151382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2 =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545" y="203746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3 = 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45" y="256068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4 = 8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764" y="308390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5 = 10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1618" y="360712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6 = 12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7763" y="413034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7 = 14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763" y="517678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9 = 18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763" y="465356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8 = 16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618" y="570578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x 10 = 20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00" y="990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1 = 3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6800" y="1066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1 =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39000" y="1066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1 = 5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0" y="1447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2 = 6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67000" y="2013427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3 = 9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7000" y="2536647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4 = 12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67000" y="3054205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5 = 15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67000" y="360712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6 = 18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67000" y="4118175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7 = 21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67000" y="465368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8 = 24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67000" y="518256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9 = 27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67000" y="5700002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x 10 = 30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76800" y="159002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2 = 8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76800" y="211324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3 = 12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69873" y="316871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5 = 20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42164" y="264549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4 = 16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76800" y="369193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6 = 24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76800" y="42151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7 = 28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42164" y="4710788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8 = 32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42164" y="5230998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9 = 36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42164" y="5758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10 = 40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39000" y="159002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2 = 10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239000" y="212227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3 = 15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39000" y="26364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4 = 20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39000" y="3141851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5 = 25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239000" y="369193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6 = 30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39000" y="42151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7 = 35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239000" y="473837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8 = 40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225145" y="526159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9 = 45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25145" y="578481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10 = 50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2400" y="990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x 1 = 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67000" y="990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= 3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76800" y="1066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x 1 = 4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39000" y="10769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x 1 = 5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76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160019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x 1 = 2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362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= 3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3200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x 1 = 4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403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x 1 = 5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685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Phép nhân có thừa số 1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00198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2362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9000" y="32004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9000" y="4038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53340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nào nhân với 1 cũng bằng chính số đó.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4371290"/>
            <a:ext cx="762000" cy="2571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-89008"/>
            <a:ext cx="1371600" cy="20123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-100086"/>
            <a:ext cx="1066800" cy="154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3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160019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2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362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3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3200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4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403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 x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00198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2362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9000" y="32004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35927" y="4038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4572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Nêu các phép nhân tương ứng có tích không đổi: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37364" y="1962510"/>
            <a:ext cx="762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592782" y="2682947"/>
            <a:ext cx="762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65073" y="3532585"/>
            <a:ext cx="762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523510" y="4361765"/>
            <a:ext cx="762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75565" y="1600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2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75565" y="2362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3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75565" y="320039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4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8637" y="4033767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x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72" y="3200400"/>
            <a:ext cx="1073727" cy="38481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273" y="3276600"/>
            <a:ext cx="1073727" cy="3848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50" y="5904634"/>
            <a:ext cx="857250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66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623075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 x 2 =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429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 x 4 =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1273" y="2514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 x 3 =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273" y="43066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 x 5 =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1600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x 2 =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1623075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+ 1 =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1623075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Vậy 1 x 2 = 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2514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+ 1+ 1 =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0" y="342899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+ 1+ 1 + 1=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51364" y="4306668"/>
            <a:ext cx="3920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+ 1+ 1 + 1+ 1=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64382" y="24384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Vậy 1 x 3 = 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36673" y="3428998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Vậy 1 x 4 = 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78237" y="4306667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Vậy 1 x 5 = 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5334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1 nhân với số nào cũng bằng chính số đó.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55" y="4306667"/>
            <a:ext cx="762000" cy="2857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700781"/>
            <a:ext cx="7391400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06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981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9091" y="2743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 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9091" y="3505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 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1219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38600" y="1981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8600" y="2743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4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8600" y="3505199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44196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phép nhân có một thừa số bằng 1 thì tích bằng thừa số kia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791200"/>
            <a:ext cx="8153399" cy="12477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798" y="82837"/>
            <a:ext cx="1219201" cy="162256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1" y="-110982"/>
            <a:ext cx="1219201" cy="162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19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4267200" cy="79216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Phép chia cho 1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0" y="1524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x 2 = 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2209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x 3 = 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2971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x 4 = 4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3733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x 5 = 5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51054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Lập các phép chia tương ứng với số chia là 1.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1524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Vậy   2 :  1 = 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2240577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Vậy   3 :  1 = 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3002577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Vậy   4 :  1 =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3788243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Vậy   5 :  1 = 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-6927"/>
            <a:ext cx="1295400" cy="15309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4000" cy="15309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867400"/>
            <a:ext cx="7620000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4267200" cy="79216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Phép chia cho 1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1524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22098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0018" y="28956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0018" y="3581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47244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nào chia cho 1 cũng bằng chính số đó.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-100024"/>
            <a:ext cx="1828800" cy="21472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1447800" cy="1219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700" y="5432286"/>
            <a:ext cx="1485900" cy="14685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00" y="5638800"/>
            <a:ext cx="1447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7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6002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Số 1 nhân với số nào cũng bằng chính số đó.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5018" y="25908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Số nào nhân với 1 cũng bằng chính số đó.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091" y="35052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Số chia cho 1 cũng bằng chính số đó.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3525982"/>
            <a:ext cx="1524000" cy="3581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17152"/>
            <a:ext cx="5943600" cy="12477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4" y="5693351"/>
            <a:ext cx="134302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25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767</Words>
  <Application>Microsoft Office PowerPoint</Application>
  <PresentationFormat>On-screen Show (4:3)</PresentationFormat>
  <Paragraphs>175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Số 1 trong phép nhân và phép chia</vt:lpstr>
      <vt:lpstr>PowerPoint Presentation</vt:lpstr>
      <vt:lpstr>PowerPoint Presentation</vt:lpstr>
      <vt:lpstr>PowerPoint Presentation</vt:lpstr>
      <vt:lpstr>PowerPoint Presentation</vt:lpstr>
      <vt:lpstr>2. Phép chia cho 1</vt:lpstr>
      <vt:lpstr>2. Phép chia cho 1</vt:lpstr>
      <vt:lpstr>Ghi nhớ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Administrator_PC</dc:creator>
  <cp:lastModifiedBy>MSTTPC1</cp:lastModifiedBy>
  <cp:revision>19</cp:revision>
  <dcterms:created xsi:type="dcterms:W3CDTF">2020-05-13T13:24:02Z</dcterms:created>
  <dcterms:modified xsi:type="dcterms:W3CDTF">2020-05-18T01:47:22Z</dcterms:modified>
</cp:coreProperties>
</file>