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4E15-ED8C-4E60-AF98-D7DD3BD6C703}" type="datetimeFigureOut">
              <a:rPr lang="vi-VN" smtClean="0"/>
              <a:t>01/08/2020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E2B3-3189-4F4D-8AB2-852B50CB92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60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E2B3-3189-4F4D-8AB2-852B50CB929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16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4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SO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S¸NH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31855" r="53187" b="59216"/>
          <a:stretch/>
        </p:blipFill>
        <p:spPr bwMode="auto">
          <a:xfrm>
            <a:off x="1" y="228600"/>
            <a:ext cx="4055806" cy="10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8" t="30746" r="24042" b="59128"/>
          <a:stretch/>
        </p:blipFill>
        <p:spPr bwMode="auto">
          <a:xfrm>
            <a:off x="4800600" y="14749"/>
            <a:ext cx="4419600" cy="12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12192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</a:t>
            </a:r>
            <a:endParaRPr lang="vi-VN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2271" y="12192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</a:t>
            </a:r>
            <a:endParaRPr lang="vi-VN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21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905000"/>
            <a:ext cx="3615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Bốn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bằng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bốn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8333" r="53734" b="53958"/>
          <a:stretch/>
        </p:blipFill>
        <p:spPr bwMode="auto">
          <a:xfrm>
            <a:off x="-199104" y="3429000"/>
            <a:ext cx="443805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4871" y="4495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</a:t>
            </a:r>
            <a:endParaRPr lang="vi-VN" sz="4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9" t="37803" r="23136" b="53931"/>
          <a:stretch/>
        </p:blipFill>
        <p:spPr bwMode="auto">
          <a:xfrm>
            <a:off x="5142271" y="3429000"/>
            <a:ext cx="4077929" cy="91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55663" y="44785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</a:t>
            </a:r>
            <a:endParaRPr lang="vi-VN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746" y="44639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</a:t>
            </a:r>
            <a:endParaRPr lang="vi-VN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23536" y="5486400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Năm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bằng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năm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7942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dấu</a:t>
            </a:r>
            <a:r>
              <a:rPr lang="en-US" sz="5400" dirty="0" smtClean="0">
                <a:solidFill>
                  <a:srgbClr val="0070C0"/>
                </a:solidFill>
              </a:rPr>
              <a:t> =.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8" t="36895" r="43192" b="50000"/>
          <a:stretch/>
        </p:blipFill>
        <p:spPr bwMode="auto">
          <a:xfrm>
            <a:off x="3124200" y="2819400"/>
            <a:ext cx="2209800" cy="217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 t="22500" r="42606" b="32505"/>
          <a:stretch/>
        </p:blipFill>
        <p:spPr bwMode="auto">
          <a:xfrm>
            <a:off x="152400" y="990600"/>
            <a:ext cx="6172200" cy="58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06362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3864"/>
            <a:ext cx="550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thích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0800" y="1371600"/>
            <a:ext cx="2590800" cy="1066800"/>
            <a:chOff x="6400800" y="1371600"/>
            <a:chExt cx="2590800" cy="1066800"/>
          </a:xfrm>
        </p:grpSpPr>
        <p:sp>
          <p:nvSpPr>
            <p:cNvPr id="6" name="Rounded Rectangle 5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1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1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2743200"/>
            <a:ext cx="2590800" cy="1066800"/>
            <a:chOff x="6400800" y="1371600"/>
            <a:chExt cx="2590800" cy="1066800"/>
          </a:xfrm>
        </p:grpSpPr>
        <p:sp>
          <p:nvSpPr>
            <p:cNvPr id="14" name="Rounded Rectangle 13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5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5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24600" y="4038600"/>
            <a:ext cx="2590800" cy="1066800"/>
            <a:chOff x="6400800" y="1371600"/>
            <a:chExt cx="2590800" cy="1066800"/>
          </a:xfrm>
        </p:grpSpPr>
        <p:sp>
          <p:nvSpPr>
            <p:cNvPr id="19" name="Rounded Rectangle 18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4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4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5486400"/>
            <a:ext cx="2590800" cy="1066800"/>
            <a:chOff x="6400800" y="1371600"/>
            <a:chExt cx="2590800" cy="1066800"/>
          </a:xfrm>
        </p:grpSpPr>
        <p:sp>
          <p:nvSpPr>
            <p:cNvPr id="24" name="Rounded Rectangle 23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3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3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2743200" y="1600200"/>
            <a:ext cx="1066800" cy="29717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667000" y="3232268"/>
            <a:ext cx="1143000" cy="24827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43200" y="3086056"/>
            <a:ext cx="1066800" cy="2933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03598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1100"/>
            <a:ext cx="4379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Câu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nào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đúng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3" t="23589" r="39678" b="34375"/>
          <a:stretch/>
        </p:blipFill>
        <p:spPr bwMode="auto">
          <a:xfrm>
            <a:off x="2590800" y="2065480"/>
            <a:ext cx="4876800" cy="47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8495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a)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vàng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nhiều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hơn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xanh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" y="1636931"/>
            <a:ext cx="752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b)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vàng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bằng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xanh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558026"/>
            <a:ext cx="731520" cy="804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13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63771" y="199104"/>
            <a:ext cx="20574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&gt; ; &lt; ; =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24597" r="23865" b="44167"/>
          <a:stretch/>
        </p:blipFill>
        <p:spPr bwMode="auto">
          <a:xfrm>
            <a:off x="665040" y="1143000"/>
            <a:ext cx="7869359" cy="26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30696" r="23249" b="38609"/>
          <a:stretch/>
        </p:blipFill>
        <p:spPr bwMode="auto">
          <a:xfrm>
            <a:off x="457200" y="3962400"/>
            <a:ext cx="8153400" cy="265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52600" y="32766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5182" y="32766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327251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5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27251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7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1626" y="609375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2" y="609375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8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854" y="608659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608659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3815" y="3280688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87223" y="3276600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35522" y="6088453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38930" y="6084365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148" y="317223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vi-VN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31947" y="320173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vi-VN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83815" y="60042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vi-VN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31947" y="60042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0571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98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BẰNG NHAU, DẤU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2006-08-16T00:00:00Z</dcterms:created>
  <dcterms:modified xsi:type="dcterms:W3CDTF">2020-07-31T17:13:11Z</dcterms:modified>
</cp:coreProperties>
</file>