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0" r:id="rId3"/>
    <p:sldId id="289" r:id="rId4"/>
    <p:sldId id="302" r:id="rId5"/>
    <p:sldId id="256" r:id="rId6"/>
    <p:sldId id="291" r:id="rId7"/>
    <p:sldId id="292" r:id="rId8"/>
    <p:sldId id="293" r:id="rId9"/>
    <p:sldId id="303" r:id="rId10"/>
    <p:sldId id="304" r:id="rId11"/>
    <p:sldId id="259" r:id="rId12"/>
    <p:sldId id="261" r:id="rId13"/>
    <p:sldId id="262" r:id="rId14"/>
    <p:sldId id="263" r:id="rId15"/>
    <p:sldId id="266" r:id="rId16"/>
    <p:sldId id="267" r:id="rId17"/>
    <p:sldId id="268" r:id="rId18"/>
    <p:sldId id="295" r:id="rId19"/>
    <p:sldId id="294" r:id="rId20"/>
    <p:sldId id="296" r:id="rId21"/>
    <p:sldId id="305" r:id="rId22"/>
    <p:sldId id="306" r:id="rId23"/>
    <p:sldId id="298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2563"/>
            <a:ext cx="1346683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412"/>
            <a:ext cx="1365994" cy="1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72" y="2092872"/>
            <a:ext cx="1416733" cy="1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7" y="2114585"/>
            <a:ext cx="1394815" cy="1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2113679"/>
            <a:ext cx="1408108" cy="1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7" y="2067694"/>
            <a:ext cx="1475183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534"/>
            <a:ext cx="4294388" cy="4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33017"/>
            <a:ext cx="4274239" cy="42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5526"/>
            <a:ext cx="4340848" cy="4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15133"/>
            <a:ext cx="43083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509"/>
            <a:ext cx="4565618" cy="44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485"/>
            <a:ext cx="4680520" cy="46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4326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63688" y="1059582"/>
            <a:ext cx="5771406" cy="3024336"/>
            <a:chOff x="1763688" y="1059582"/>
            <a:chExt cx="5771406" cy="3024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59582"/>
              <a:ext cx="5771406" cy="2952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59832" y="1995686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24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88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4048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34991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1720" y="1777867"/>
            <a:ext cx="5470642" cy="1443749"/>
            <a:chOff x="2051720" y="1777867"/>
            <a:chExt cx="5470642" cy="144374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77867"/>
              <a:ext cx="5470642" cy="14437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31840" y="2571750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9974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24997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20272" y="249974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712" y="257175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4997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447514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9622"/>
            <a:ext cx="5400600" cy="1872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139" y="1779662"/>
            <a:ext cx="579868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064140" y="2067694"/>
            <a:ext cx="579868" cy="28803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779663"/>
            <a:ext cx="579868" cy="288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860032" y="2067695"/>
            <a:ext cx="579868" cy="3600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(Tiết 1)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TOÁN: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584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607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" y="2139702"/>
            <a:ext cx="1067266" cy="92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60373"/>
            <a:ext cx="2095792" cy="71447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060347" y="2013426"/>
            <a:ext cx="1008112" cy="9614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60232" y="1664596"/>
            <a:ext cx="1316742" cy="1810354"/>
            <a:chOff x="6660232" y="1664596"/>
            <a:chExt cx="1316742" cy="1810354"/>
          </a:xfrm>
        </p:grpSpPr>
        <p:pic>
          <p:nvPicPr>
            <p:cNvPr id="30" name="Picture 2" descr="C:\Users\Administrator\Desktop\GA ĐT TOAN\so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64596"/>
              <a:ext cx="1316742" cy="133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49188" y="295173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267"/>
            <a:ext cx="1080120" cy="795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630"/>
            <a:ext cx="2057687" cy="695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" y="2250345"/>
            <a:ext cx="989346" cy="778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2355726"/>
            <a:ext cx="2067213" cy="685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9" y="3134367"/>
            <a:ext cx="2191056" cy="73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868744"/>
            <a:ext cx="1008112" cy="799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4027042"/>
            <a:ext cx="2152950" cy="70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2358"/>
            <a:ext cx="914435" cy="79251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94354" y="14196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84848" y="2289083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83646" y="31299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4354" y="3986477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6336" y="1434083"/>
            <a:ext cx="1556724" cy="865659"/>
            <a:chOff x="7596336" y="1434083"/>
            <a:chExt cx="1556724" cy="865659"/>
          </a:xfrm>
        </p:grpSpPr>
        <p:pic>
          <p:nvPicPr>
            <p:cNvPr id="23" name="Picture 4" descr="C:\Users\Administrator\Desktop\GA ĐT TOAN\thuong xuyen\so 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434083"/>
              <a:ext cx="851716" cy="86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60432" y="1658496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96336" y="3878348"/>
            <a:ext cx="1559302" cy="853642"/>
            <a:chOff x="7596336" y="3878348"/>
            <a:chExt cx="1559302" cy="853642"/>
          </a:xfrm>
        </p:grpSpPr>
        <p:pic>
          <p:nvPicPr>
            <p:cNvPr id="26" name="Picture 2" descr="C:\Users\Administrator\Desktop\GA ĐT TOAN\thuong xuyen\so 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78348"/>
              <a:ext cx="858391" cy="85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88424" y="4126893"/>
              <a:ext cx="76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96336" y="3075161"/>
            <a:ext cx="1556724" cy="823717"/>
            <a:chOff x="7596336" y="3075161"/>
            <a:chExt cx="1556724" cy="823717"/>
          </a:xfrm>
        </p:grpSpPr>
        <p:pic>
          <p:nvPicPr>
            <p:cNvPr id="25" name="Picture 6" descr="C:\Users\Administrator\Desktop\GA ĐT TOAN\thuong xuyen\so 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075161"/>
              <a:ext cx="840121" cy="82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460432" y="3299620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6336" y="2260145"/>
            <a:ext cx="1556724" cy="827518"/>
            <a:chOff x="7596336" y="2260145"/>
            <a:chExt cx="1556724" cy="827518"/>
          </a:xfrm>
        </p:grpSpPr>
        <p:pic>
          <p:nvPicPr>
            <p:cNvPr id="24" name="Picture 5" descr="C:\Users\Administrator\Desktop\GA ĐT TOAN\thuong xuyen\so 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260145"/>
              <a:ext cx="839190" cy="82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460432" y="2461683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1153374"/>
            <a:ext cx="1631840" cy="65452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32040" y="2139702"/>
            <a:ext cx="1052266" cy="9404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" y="2314284"/>
            <a:ext cx="1071289" cy="84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6" y="2314284"/>
            <a:ext cx="2181529" cy="79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14757" y="1723021"/>
            <a:ext cx="1416010" cy="1905168"/>
            <a:chOff x="6514757" y="1723021"/>
            <a:chExt cx="1416010" cy="1905168"/>
          </a:xfrm>
        </p:grpSpPr>
        <p:pic>
          <p:nvPicPr>
            <p:cNvPr id="26" name="Picture 3" descr="C:\Users\Administrator\Desktop\GA ĐT TOAN\thuong xuyen\so 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7" y="1723021"/>
              <a:ext cx="1365994" cy="13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88224" y="3104969"/>
              <a:ext cx="1342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0"/>
            <a:ext cx="1662109" cy="66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4536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91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209</Words>
  <Application>Microsoft Office PowerPoint</Application>
  <PresentationFormat>On-screen Show (16:9)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183</cp:revision>
  <dcterms:created xsi:type="dcterms:W3CDTF">2014-04-01T16:27:38Z</dcterms:created>
  <dcterms:modified xsi:type="dcterms:W3CDTF">2020-09-08T02:29:57Z</dcterms:modified>
</cp:coreProperties>
</file>