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F70A-5EB9-422B-B753-18534D630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14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F0BDB8-5010-4CC9-9816-B1582EA7A59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6.gif"/><Relationship Id="rId7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2-04-58\Toan\Tuan-27\27-3\Beethoven's%20Symphony%20No.%209%20(Scherzo).wm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286000"/>
            <a:ext cx="876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6600" b="1" cap="all" spc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MỪNG </a:t>
            </a:r>
            <a:endParaRPr lang="en-US" sz="6600" b="1" cap="all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cap="all" spc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 EM HỌC SINH</a:t>
            </a:r>
            <a:endParaRPr lang="en-US" sz="6600" b="1" cap="all" spc="0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059" y="76200"/>
            <a:ext cx="10291549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86400"/>
            <a:ext cx="647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60127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FF"/>
                </a:solidFill>
                <a:latin typeface="Times New Roman" pitchFamily="18" charset="0"/>
              </a:rPr>
              <a:t> 4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Kăng-gu-ru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di </a:t>
            </a:r>
            <a:r>
              <a:rPr lang="en-US" sz="3600" dirty="0" err="1">
                <a:latin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nhảy</a:t>
            </a:r>
            <a:r>
              <a:rPr lang="en-US" sz="3600" dirty="0">
                <a:latin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</a:rPr>
              <a:t> 14m/</a:t>
            </a:r>
            <a:r>
              <a:rPr lang="en-US" sz="3600" dirty="0" err="1">
                <a:latin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</a:rPr>
              <a:t> di </a:t>
            </a:r>
            <a:r>
              <a:rPr lang="en-US" sz="3600" dirty="0" err="1">
                <a:latin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kăng-gu-ru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1phút 15giây.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4094744"/>
            <a:ext cx="2514600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57800" y="4094745"/>
            <a:ext cx="2514600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1005m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3322093" y="5105399"/>
            <a:ext cx="2514600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52800" y="5105400"/>
            <a:ext cx="2514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33585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9831" y="94601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839" y="4800084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800084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100" y="57517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2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3046863"/>
            <a:ext cx="8610600" cy="2590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1phút 15giây = 75giây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kăng-gu-ru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14 x 75 = 1050(m)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Đáp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: 1050m</a:t>
            </a: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3733800" y="2286000"/>
            <a:ext cx="13239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Giải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7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61" y="-19334"/>
            <a:ext cx="9130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1" y="2408219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Wide Latin" pitchFamily="18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Wide Lati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" y="5283863"/>
            <a:ext cx="1523999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34"/>
            <a:ext cx="7505131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91" y="-470445"/>
            <a:ext cx="1905000" cy="3423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1" y="6348128"/>
            <a:ext cx="1786150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32576"/>
            <a:ext cx="2057400" cy="5557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0" y="147282"/>
            <a:ext cx="8229030" cy="327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6" y="112025"/>
            <a:ext cx="8038531" cy="3421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67" y="5283863"/>
            <a:ext cx="1219200" cy="162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48" y="1241496"/>
            <a:ext cx="1934480" cy="56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0.02961 L 0.04427 0.06962 C 0.06979 0.07863 0.10781 0.08349 0.14739 0.08349 C 0.19253 0.08349 0.22864 0.07863 0.25399 0.06962 L 0.37552 0.02961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26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3.395E-6 L -0.28854 3.39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1291988" y="2286000"/>
            <a:ext cx="6324600" cy="1219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err="1" smtClean="0">
                <a:latin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8493" y="3886200"/>
            <a:ext cx="6781800" cy="1676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quãng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= v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x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63195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294121"/>
            <a:ext cx="374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248" y="3528030"/>
            <a:ext cx="655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v= 15 km/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, t= 2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s= ? km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0248" grpId="0" animBg="1"/>
      <p:bldP spid="10248" grpId="1" uiExpand="1" build="allAtOnce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900" y="60901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315" y="1905000"/>
            <a:ext cx="7843624" cy="160020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sz="40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34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1232937"/>
              </p:ext>
            </p:extLst>
          </p:nvPr>
        </p:nvGraphicFramePr>
        <p:xfrm>
          <a:off x="152400" y="3733800"/>
          <a:ext cx="8305800" cy="1920876"/>
        </p:xfrm>
        <a:graphic>
          <a:graphicData uri="http://schemas.openxmlformats.org/drawingml/2006/table">
            <a:tbl>
              <a:tblPr/>
              <a:tblGrid>
                <a:gridCol w="620740"/>
                <a:gridCol w="2427260"/>
                <a:gridCol w="2743200"/>
                <a:gridCol w="2514600"/>
              </a:tblGrid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32,5km/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210m/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36km/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4giờ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6159500" y="5029200"/>
            <a:ext cx="252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24km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238500" y="5029200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1,47km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631825" y="502920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130km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57645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454" y="1080139"/>
            <a:ext cx="231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07311" y="4254122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12568" y="4917744"/>
            <a:ext cx="806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71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2321" grpId="0"/>
      <p:bldP spid="12322" grpId="0"/>
      <p:bldP spid="12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371600" y="47244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380699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391400" y="448071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668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0866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1000" y="4876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7giờ30phút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4953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12giờ15phút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48000" y="487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v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= 46km/</a:t>
            </a:r>
            <a:r>
              <a:rPr lang="en-US" sz="3200" dirty="0" err="1">
                <a:latin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62300" y="3750018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0" y="1676400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</a:rPr>
              <a:t> 2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7giờ30phút,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12 </a:t>
            </a:r>
            <a:r>
              <a:rPr lang="en-US" sz="3200" dirty="0" smtClean="0">
                <a:latin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15phút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</a:rPr>
              <a:t> 46km/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AB.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9066213" y="541338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9066213" y="541338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27060" y="4399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283691" y="1504950"/>
            <a:ext cx="342900" cy="5981700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246060"/>
            <a:ext cx="1083234" cy="9449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69760" y="2743200"/>
            <a:ext cx="285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2812E-6 L 0.65069 -1.6281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/>
      <p:bldP spid="27657" grpId="0"/>
      <p:bldP spid="27658" grpId="0"/>
      <p:bldP spid="27659" grpId="0"/>
      <p:bldP spid="27660" grpId="0"/>
      <p:bldP spid="27662" grpId="0"/>
      <p:bldP spid="7181" grpId="0"/>
      <p:bldP spid="2766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28866" y="3022303"/>
            <a:ext cx="8323262" cy="368329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              </a:t>
            </a:r>
            <a:r>
              <a:rPr lang="en-US" sz="2800" dirty="0" err="1" smtClean="0">
                <a:latin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  12giờ 15phút – 7giờ 30phút = 4giờ 45phút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		4giờ 45phút = 4,75giờ.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</a:rPr>
              <a:t>Quãng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                  46 x 4,75 = 218,5(km)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                 </a:t>
            </a:r>
            <a:r>
              <a:rPr lang="en-US" sz="2800" b="1" u="sng" dirty="0" err="1" smtClean="0">
                <a:latin typeface="Times New Roman" pitchFamily="18" charset="0"/>
              </a:rPr>
              <a:t>Đáp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: 218,5km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820738" y="1752600"/>
            <a:ext cx="67992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820738" y="1525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7620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92138" y="11120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413009" y="10927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33400" y="1905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7giờ30phút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508750" y="198120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12giờ15phút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155950" y="190500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V = 46km/giờ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079750" y="117475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304800" y="761206"/>
            <a:ext cx="1221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7526" y="29289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75" y="70622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4510" y="249294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048919" y="-1874043"/>
            <a:ext cx="342900" cy="6799262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44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38200" y="18288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FF"/>
                </a:solidFill>
                <a:latin typeface="Times New Roman" pitchFamily="18" charset="0"/>
              </a:rPr>
              <a:t> 3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</a:rPr>
              <a:t> 8km/</a:t>
            </a:r>
            <a:r>
              <a:rPr lang="en-US" sz="3600" dirty="0" err="1">
                <a:latin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15phút.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412875" y="5003981"/>
            <a:ext cx="609520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0" y="3934215"/>
            <a:ext cx="52204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8km/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696268" y="5017408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0419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76" y="3922148"/>
            <a:ext cx="630798" cy="9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2" y="4518990"/>
            <a:ext cx="697138" cy="10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613" y="49271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60685E-6 C 2.77556E-17 0.03493 0.07361 0.06198 0.16337 0.06198 C 0.2559 0.06198 0.32969 0.03493 0.32969 -4.60685E-6 C 0.32969 -0.03492 0.40347 -0.06198 0.49583 -0.06198 C 0.58576 -0.06198 0.65955 -0.03492 0.65955 -4.60685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15phút = 0,25giờ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mật</a:t>
            </a:r>
            <a:r>
              <a:rPr lang="en-US" sz="3600" dirty="0" smtClean="0">
                <a:latin typeface="Times New Roman" pitchFamily="18" charset="0"/>
              </a:rPr>
              <a:t> bay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15phút: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8 x 0,25 = 2(km)</a:t>
            </a:r>
          </a:p>
          <a:p>
            <a:pPr algn="ctr" eaLnBrk="1" hangingPunct="1">
              <a:buFontTx/>
              <a:buNone/>
            </a:pPr>
            <a:r>
              <a:rPr lang="en-US" sz="3600" b="1" u="sng" dirty="0" err="1" smtClean="0">
                <a:latin typeface="Times New Roman" pitchFamily="18" charset="0"/>
              </a:rPr>
              <a:t>Đáp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: 2 km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838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FF"/>
                </a:solidFill>
                <a:latin typeface="Arial" charset="0"/>
              </a:rPr>
              <a:t>Bài 3: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810000" y="3291385"/>
            <a:ext cx="13239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u="sng" kern="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u="sng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6" name="Line 13"/>
          <p:cNvSpPr>
            <a:spLocks noChangeShapeType="1"/>
          </p:cNvSpPr>
          <p:nvPr/>
        </p:nvSpPr>
        <p:spPr bwMode="auto">
          <a:xfrm>
            <a:off x="1676400" y="2438400"/>
            <a:ext cx="63754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2688430" y="25908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8km/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t =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771105" y="1571964"/>
            <a:ext cx="225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? km</a:t>
            </a:r>
          </a:p>
        </p:txBody>
      </p:sp>
      <p:sp>
        <p:nvSpPr>
          <p:cNvPr id="10249" name="AutoShape 16"/>
          <p:cNvSpPr>
            <a:spLocks/>
          </p:cNvSpPr>
          <p:nvPr/>
        </p:nvSpPr>
        <p:spPr bwMode="auto">
          <a:xfrm rot="-5400000">
            <a:off x="4667250" y="-1053957"/>
            <a:ext cx="342900" cy="6375400"/>
          </a:xfrm>
          <a:prstGeom prst="rightBracket">
            <a:avLst>
              <a:gd name="adj" fmla="val 48271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3771105" y="37725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3287" y="962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78558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430586"/>
            <a:ext cx="5943600" cy="121761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TÌM ẨN SỐ </a:t>
            </a:r>
            <a:endParaRPr lang="en-US" sz="2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</TotalTime>
  <Words>313</Words>
  <Application>Microsoft Office PowerPoint</Application>
  <PresentationFormat>On-screen Show (4:3)</PresentationFormat>
  <Paragraphs>84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Windows User</cp:lastModifiedBy>
  <cp:revision>85</cp:revision>
  <dcterms:created xsi:type="dcterms:W3CDTF">2016-02-25T15:40:36Z</dcterms:created>
  <dcterms:modified xsi:type="dcterms:W3CDTF">2020-05-12T04:08:37Z</dcterms:modified>
</cp:coreProperties>
</file>