
<file path=[Content_Types].xml><?xml version="1.0" encoding="utf-8"?>
<Types xmlns="http://schemas.openxmlformats.org/package/2006/content-types"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2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Default Extension="mp4" ContentType="video/mp4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7" r:id="rId3"/>
    <p:sldId id="263" r:id="rId4"/>
    <p:sldId id="264" r:id="rId5"/>
    <p:sldId id="265" r:id="rId6"/>
    <p:sldId id="266" r:id="rId7"/>
    <p:sldId id="256" r:id="rId8"/>
    <p:sldId id="274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-624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viewProps" Target="viewProps.xml"/><Relationship Id="rId5" Type="http://schemas.openxmlformats.org/officeDocument/2006/relationships/slide" Target="slides/slide3.xml"/><Relationship Id="rId10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87A16D4-1EE8-4EDF-9990-15000374760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08646781-2914-4D45-A0E0-6C4AE36E170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C17EB1D-05C2-43BA-B498-9DEF511949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3C5D0-FEEF-499A-B888-F44060A7262A}" type="datetimeFigureOut">
              <a:rPr lang="en-US" smtClean="0"/>
              <a:pPr/>
              <a:t>9/5/2020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3F68348-A995-42DC-AF5E-DD516D9459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92AD30F-E223-44F9-B63F-7C36D97E3D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2C3B5-161A-4217-938C-06D782B157E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9073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6EDCF59-87CA-40B1-A9DE-35ECB1A765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06B710C4-1502-49E3-BB93-7279A5B276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6B3ECF8-F755-438A-B146-ED110D1CAF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3C5D0-FEEF-499A-B888-F44060A7262A}" type="datetimeFigureOut">
              <a:rPr lang="en-US" smtClean="0"/>
              <a:pPr/>
              <a:t>9/5/2020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4C0B151-FFA8-4F12-9213-6849B474AF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A9B6DE2-AB23-451C-9C41-DC9F45E9D2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2C3B5-161A-4217-938C-06D782B157E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408184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22BAC6D3-1E4C-4630-B147-2E19375D3C6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3F90D23A-4E74-47A8-AA02-414BB4AA6A2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A85CECF-2581-4F61-B86E-7B5EBCE44B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3C5D0-FEEF-499A-B888-F44060A7262A}" type="datetimeFigureOut">
              <a:rPr lang="en-US" smtClean="0"/>
              <a:pPr/>
              <a:t>9/5/2020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F0FFF14-1AC1-4A22-B713-AA809A8563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8630165-915A-415B-85FE-7A522F203A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2C3B5-161A-4217-938C-06D782B157E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2057348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542662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2804285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0829082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2882667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9/5/2020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0760295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9/5/2020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2494711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9/5/2020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98958917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1661943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D603FB5-EDBF-4AEA-ADA3-DE350FF1FD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80E2CA6-B2BA-4C04-9740-994F4DCC8A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2B357FC-5C43-4DD3-AA44-C4264513D2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3C5D0-FEEF-499A-B888-F44060A7262A}" type="datetimeFigureOut">
              <a:rPr lang="en-US" smtClean="0"/>
              <a:pPr/>
              <a:t>9/5/2020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585DB98-287F-4529-A7BE-B91AB7B9BB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AD744F5-2B26-485F-B9EB-BBE7C2AEB6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2C3B5-161A-4217-938C-06D782B157E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34110773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1353968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74417043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2380990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407C7EC-58F7-4667-AA4A-2505E679AE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BB1AC28-B7EC-4A83-BD76-093AA0B042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656EA69-6D18-4917-9200-0E73F0921D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3C5D0-FEEF-499A-B888-F44060A7262A}" type="datetimeFigureOut">
              <a:rPr lang="en-US" smtClean="0"/>
              <a:pPr/>
              <a:t>9/5/2020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268CC39-42D0-4AE4-B17B-303BAD25CC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9AF8395-C397-4B67-A153-DF1585BE13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2C3B5-161A-4217-938C-06D782B157E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21816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165F11B-5DFC-4CF2-B53F-2620499E37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5976E88-DFFD-4E0A-B000-2ED9D6B6F79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97ADA034-BABC-464E-B151-C1D2481B91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264F3FC-ACA2-4FDC-B394-33585E33C4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3C5D0-FEEF-499A-B888-F44060A7262A}" type="datetimeFigureOut">
              <a:rPr lang="en-US" smtClean="0"/>
              <a:pPr/>
              <a:t>9/5/2020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1478E1E-6945-477D-B191-1EB25670D7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967FCF2-755B-4B27-BAC5-717D3B8DC1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2C3B5-161A-4217-938C-06D782B157E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9729037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C34E59F-9E54-4D84-9261-37955D923F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AF5B1A6-5E13-4978-AD9C-53DD8F732B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AD6A208F-DCE1-44A5-9F4B-FC83B1764E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1B6C610C-A77C-4314-BCD8-C5D7DFC395F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1B085F08-6711-4B5F-8925-6A3C8B6CB17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73E66A23-FC81-4607-B171-4BBAFFCF6E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3C5D0-FEEF-499A-B888-F44060A7262A}" type="datetimeFigureOut">
              <a:rPr lang="en-US" smtClean="0"/>
              <a:pPr/>
              <a:t>9/5/2020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291BA854-811D-42E9-96C0-C485DE56B2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7EF31A84-B618-4668-B16D-63562E9883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2C3B5-161A-4217-938C-06D782B157E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0385088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42A40B1-5FFD-4FDC-8C38-6CFE84A045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4915AF69-DC38-4264-9EF3-851B0BB05D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3C5D0-FEEF-499A-B888-F44060A7262A}" type="datetimeFigureOut">
              <a:rPr lang="en-US" smtClean="0"/>
              <a:pPr/>
              <a:t>9/5/2020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E6B47214-A4A5-47E1-B3BA-A19EBF4B3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996A32B1-6974-47F5-AF86-D8756AD9C0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2C3B5-161A-4217-938C-06D782B157E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8799945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E239AA59-5503-4577-8EDF-3F4DDB0FB9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3C5D0-FEEF-499A-B888-F44060A7262A}" type="datetimeFigureOut">
              <a:rPr lang="en-US" smtClean="0"/>
              <a:pPr/>
              <a:t>9/5/2020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30203738-A216-4BA1-915A-F850959F04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4F9C0AED-C4B7-45C1-BBFB-2F03D37F3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2C3B5-161A-4217-938C-06D782B157E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5292495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FFFA8FB-B9F6-42F9-8F4A-2F68ABC76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C2EFC63-2ECC-4E8D-91A0-2511C25296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111C5132-5AF8-4220-9E1C-61E91216AF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5C9F01C-573C-48D8-A259-0869415324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3C5D0-FEEF-499A-B888-F44060A7262A}" type="datetimeFigureOut">
              <a:rPr lang="en-US" smtClean="0"/>
              <a:pPr/>
              <a:t>9/5/2020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D0598CD6-9D05-42B2-A42E-63380AF3A5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30DEFF6-C661-4A89-A470-2B9DD72E0A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2C3B5-161A-4217-938C-06D782B157E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2479812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C5C96CF-9B39-42E4-BACB-0D42445FD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104364DB-F0DE-4710-A9D8-B5A57364D75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58FED8FF-9F5E-4BB0-B397-014AF54CDC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B2BF04B-CD40-4650-A66B-F80ED733B9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3C5D0-FEEF-499A-B888-F44060A7262A}" type="datetimeFigureOut">
              <a:rPr lang="en-US" smtClean="0"/>
              <a:pPr/>
              <a:t>9/5/2020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4A8A1670-182B-4F34-A624-6FEDB54974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EF5F658-AA14-4B75-B05A-CFF6DFF71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2C3B5-161A-4217-938C-06D782B157E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5490635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1EBBFA95-CE0D-4BE3-BAF3-5F533B815D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142EEB9-00E3-4070-B6C5-F6A3B41B42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22B03C3-0FB2-41C6-B195-57BE5602CEB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13C5D0-FEEF-499A-B888-F44060A7262A}" type="datetimeFigureOut">
              <a:rPr lang="en-US" smtClean="0"/>
              <a:pPr/>
              <a:t>9/5/2020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5E47CE8-827F-4E3D-8547-5F85C9D4035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3D372E8-5278-4E91-833A-E373E85AB8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72C3B5-161A-4217-938C-06D782B157E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0678749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307673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2" Type="http://schemas.openxmlformats.org/officeDocument/2006/relationships/slideLayout" Target="../slideLayouts/slideLayout13.xml"/><Relationship Id="rId1" Type="http://schemas.openxmlformats.org/officeDocument/2006/relationships/video" Target="NULL" TargetMode="External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524000" y="0"/>
            <a:ext cx="9144000" cy="1828800"/>
          </a:xfrm>
          <a:prstGeom prst="rect">
            <a:avLst/>
          </a:prstGeom>
          <a:solidFill>
            <a:srgbClr val="A7E8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676401" y="1295401"/>
            <a:ext cx="8809703" cy="3124199"/>
            <a:chOff x="258097" y="1914117"/>
            <a:chExt cx="8458200" cy="1828800"/>
          </a:xfrm>
        </p:grpSpPr>
        <p:sp>
          <p:nvSpPr>
            <p:cNvPr id="5" name="Rounded Rectangle 4"/>
            <p:cNvSpPr/>
            <p:nvPr/>
          </p:nvSpPr>
          <p:spPr>
            <a:xfrm>
              <a:off x="258097" y="1914117"/>
              <a:ext cx="8458200" cy="1828800"/>
            </a:xfrm>
            <a:prstGeom prst="roundRect">
              <a:avLst/>
            </a:prstGeom>
            <a:solidFill>
              <a:srgbClr val="CC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solidFill>
                  <a:prstClr val="white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6" name="Rounded Rectangle 5"/>
            <p:cNvSpPr/>
            <p:nvPr/>
          </p:nvSpPr>
          <p:spPr>
            <a:xfrm>
              <a:off x="381000" y="1968912"/>
              <a:ext cx="8200103" cy="1612488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endParaRPr lang="en-US" sz="4800" dirty="0">
                <a:solidFill>
                  <a:prstClr val="black"/>
                </a:solidFill>
                <a:latin typeface=".VnAvant" pitchFamily="34" charset="0"/>
              </a:endParaRPr>
            </a:p>
          </p:txBody>
        </p:sp>
      </p:grpSp>
      <p:sp>
        <p:nvSpPr>
          <p:cNvPr id="11" name="Subtitle 2"/>
          <p:cNvSpPr>
            <a:spLocks noGrp="1"/>
          </p:cNvSpPr>
          <p:nvPr>
            <p:ph type="subTitle" idx="1"/>
          </p:nvPr>
        </p:nvSpPr>
        <p:spPr>
          <a:xfrm>
            <a:off x="1921951" y="2391074"/>
            <a:ext cx="8305800" cy="1752600"/>
          </a:xfrm>
        </p:spPr>
        <p:txBody>
          <a:bodyPr>
            <a:noAutofit/>
          </a:bodyPr>
          <a:lstStyle/>
          <a:p>
            <a:r>
              <a:rPr lang="en-US" sz="4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4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4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4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4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</a:p>
          <a:p>
            <a:endParaRPr lang="vi-VN" sz="4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105400" y="1565565"/>
            <a:ext cx="4495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Bài 1</a:t>
            </a:r>
          </a:p>
        </p:txBody>
      </p:sp>
    </p:spTree>
    <p:extLst>
      <p:ext uri="{BB962C8B-B14F-4D97-AF65-F5344CB8AC3E}">
        <p14:creationId xmlns:p14="http://schemas.microsoft.com/office/powerpoint/2010/main" xmlns="" val="42727437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apezoid 1"/>
          <p:cNvSpPr/>
          <p:nvPr/>
        </p:nvSpPr>
        <p:spPr>
          <a:xfrm rot="16200000">
            <a:off x="2490218" y="-675272"/>
            <a:ext cx="1025510" cy="2376055"/>
          </a:xfrm>
          <a:prstGeom prst="trapezoid">
            <a:avLst/>
          </a:prstGeom>
          <a:solidFill>
            <a:srgbClr val="FFFF00"/>
          </a:solidFill>
          <a:ln>
            <a:solidFill>
              <a:schemeClr val="accent2">
                <a:lumMod val="20000"/>
                <a:lumOff val="80000"/>
              </a:schemeClr>
            </a:solidFill>
          </a:ln>
          <a:scene3d>
            <a:camera prst="perspectiveAbove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28600" y="-53180"/>
            <a:ext cx="5791200" cy="1196180"/>
          </a:xfrm>
        </p:spPr>
        <p:txBody>
          <a:bodyPr>
            <a:noAutofit/>
          </a:bodyPr>
          <a:lstStyle/>
          <a:p>
            <a:r>
              <a:rPr lang="en-US" sz="3600" b="1" noProof="1">
                <a:solidFill>
                  <a:srgbClr val="FF0000"/>
                </a:solidFill>
                <a:latin typeface="HP-089" pitchFamily="34" charset="0"/>
              </a:rPr>
              <a:t>Khởi động</a:t>
            </a:r>
            <a:endParaRPr lang="vi-VN" sz="3600" b="1" dirty="0">
              <a:solidFill>
                <a:srgbClr val="FF0000"/>
              </a:solidFill>
              <a:latin typeface="HP001 TD 4H" pitchFamily="34" charset="-93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190876" y="5739245"/>
            <a:ext cx="64146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CẢ NHÀ THƯƠNG NHAU</a:t>
            </a:r>
          </a:p>
        </p:txBody>
      </p:sp>
      <p:pic>
        <p:nvPicPr>
          <p:cNvPr id="4" name="2698667390150509249">
            <a:hlinkClick r:id="" action="ppaction://media"/>
            <a:extLst>
              <a:ext uri="{FF2B5EF4-FFF2-40B4-BE49-F238E27FC236}">
                <a16:creationId xmlns:a16="http://schemas.microsoft.com/office/drawing/2014/main" xmlns="" id="{1527C161-8C28-414A-8DCF-C1BDB0DDB1DE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62149" y="1105525"/>
            <a:ext cx="7839075" cy="4406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41837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756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apezoid 1"/>
          <p:cNvSpPr/>
          <p:nvPr/>
        </p:nvSpPr>
        <p:spPr>
          <a:xfrm rot="16200000">
            <a:off x="2490218" y="-675272"/>
            <a:ext cx="1025510" cy="2376055"/>
          </a:xfrm>
          <a:prstGeom prst="trapezoid">
            <a:avLst/>
          </a:prstGeom>
          <a:solidFill>
            <a:srgbClr val="FFFF00"/>
          </a:solidFill>
          <a:ln>
            <a:solidFill>
              <a:schemeClr val="accent2">
                <a:lumMod val="20000"/>
                <a:lumOff val="80000"/>
              </a:schemeClr>
            </a:solidFill>
          </a:ln>
          <a:scene3d>
            <a:camera prst="perspectiveAbove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28600" y="-85335"/>
            <a:ext cx="5791200" cy="1196180"/>
          </a:xfrm>
        </p:spPr>
        <p:txBody>
          <a:bodyPr>
            <a:noAutofit/>
          </a:bodyPr>
          <a:lstStyle/>
          <a:p>
            <a:r>
              <a:rPr lang="en-US" sz="3600" b="1" noProof="1">
                <a:solidFill>
                  <a:srgbClr val="0000FF"/>
                </a:solidFill>
                <a:latin typeface="HP-089" pitchFamily="34" charset="0"/>
              </a:rPr>
              <a:t>Khám phá</a:t>
            </a:r>
            <a:endParaRPr lang="vi-VN" sz="3600" b="1" dirty="0">
              <a:solidFill>
                <a:srgbClr val="0000FF"/>
              </a:solidFill>
              <a:latin typeface="HP001 TD 4H" pitchFamily="34" charset="-93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07498" y="6061870"/>
            <a:ext cx="941155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ai? 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xmlns="" id="{F9DB410B-8ED3-497C-A554-FA84E0611AD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33513" y="1126354"/>
            <a:ext cx="8577262" cy="4827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414810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apezoid 1"/>
          <p:cNvSpPr/>
          <p:nvPr/>
        </p:nvSpPr>
        <p:spPr>
          <a:xfrm rot="16200000">
            <a:off x="2490218" y="-675272"/>
            <a:ext cx="1025510" cy="2376055"/>
          </a:xfrm>
          <a:prstGeom prst="trapezoid">
            <a:avLst/>
          </a:prstGeom>
          <a:solidFill>
            <a:srgbClr val="FFFF00"/>
          </a:solidFill>
          <a:ln>
            <a:solidFill>
              <a:schemeClr val="accent2">
                <a:lumMod val="20000"/>
                <a:lumOff val="80000"/>
              </a:schemeClr>
            </a:solidFill>
          </a:ln>
          <a:scene3d>
            <a:camera prst="perspectiveAbove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28600" y="-85335"/>
            <a:ext cx="5791200" cy="1196180"/>
          </a:xfrm>
        </p:spPr>
        <p:txBody>
          <a:bodyPr>
            <a:noAutofit/>
          </a:bodyPr>
          <a:lstStyle/>
          <a:p>
            <a:r>
              <a:rPr lang="en-US" sz="3600" b="1" noProof="1">
                <a:solidFill>
                  <a:srgbClr val="0000FF"/>
                </a:solidFill>
                <a:latin typeface="HP-089" pitchFamily="34" charset="0"/>
              </a:rPr>
              <a:t>Khám phá</a:t>
            </a:r>
            <a:endParaRPr lang="vi-VN" sz="3600" b="1" dirty="0">
              <a:solidFill>
                <a:srgbClr val="0000FF"/>
              </a:solidFill>
              <a:latin typeface="HP001 TD 4H" pitchFamily="34" charset="-93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74173" y="5661820"/>
            <a:ext cx="779572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Mọi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lúc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nghỉ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F28FB886-EE8F-427A-8551-55D32B93556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67" t="21389" b="15695"/>
          <a:stretch/>
        </p:blipFill>
        <p:spPr>
          <a:xfrm>
            <a:off x="1905000" y="1025511"/>
            <a:ext cx="7658100" cy="4550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12320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apezoid 1"/>
          <p:cNvSpPr/>
          <p:nvPr/>
        </p:nvSpPr>
        <p:spPr>
          <a:xfrm rot="16200000">
            <a:off x="2490218" y="-675272"/>
            <a:ext cx="1025510" cy="2376055"/>
          </a:xfrm>
          <a:prstGeom prst="trapezoid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  <a:scene3d>
            <a:camera prst="perspectiveAbove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07815" y="-53180"/>
            <a:ext cx="5791200" cy="1196180"/>
          </a:xfrm>
        </p:spPr>
        <p:txBody>
          <a:bodyPr>
            <a:noAutofit/>
          </a:bodyPr>
          <a:lstStyle/>
          <a:p>
            <a:r>
              <a:rPr lang="en-US" sz="3600" b="1" noProof="1">
                <a:solidFill>
                  <a:srgbClr val="0000FF"/>
                </a:solidFill>
                <a:latin typeface="HP-089" pitchFamily="34" charset="0"/>
              </a:rPr>
              <a:t>Thực hành</a:t>
            </a:r>
            <a:endParaRPr lang="vi-VN" sz="3600" b="1" dirty="0">
              <a:solidFill>
                <a:srgbClr val="0000FF"/>
              </a:solidFill>
              <a:latin typeface="HP001 TD 4H" pitchFamily="34" charset="-93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21178" y="1600201"/>
            <a:ext cx="412645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endParaRPr lang="en-US" sz="32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83881CD-734D-45E7-BC7B-0A28348B31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6500" y="2547937"/>
            <a:ext cx="7562850" cy="3900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030323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14145B8-2B16-4AF4-8A07-FC3E8AE872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0342"/>
          <a:stretch/>
        </p:blipFill>
        <p:spPr bwMode="auto">
          <a:xfrm>
            <a:off x="2588204" y="3329459"/>
            <a:ext cx="2514600" cy="208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CA2064BD-633F-41C3-A087-842D1BEE51EA}"/>
              </a:ext>
            </a:extLst>
          </p:cNvPr>
          <p:cNvSpPr/>
          <p:nvPr/>
        </p:nvSpPr>
        <p:spPr>
          <a:xfrm>
            <a:off x="6219825" y="1219199"/>
            <a:ext cx="3657600" cy="4195703"/>
          </a:xfrm>
          <a:prstGeom prst="rect">
            <a:avLst/>
          </a:prstGeom>
          <a:solidFill>
            <a:srgbClr val="FFFF99"/>
          </a:solidFill>
          <a:ln w="25400" cap="flat" cmpd="sng" algn="ctr">
            <a:solidFill>
              <a:srgbClr val="FFFF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C552F617-4B4A-4BFC-9B9B-DB90FFD3E4E4}"/>
              </a:ext>
            </a:extLst>
          </p:cNvPr>
          <p:cNvSpPr txBox="1"/>
          <p:nvPr/>
        </p:nvSpPr>
        <p:spPr>
          <a:xfrm>
            <a:off x="6319837" y="1304927"/>
            <a:ext cx="3557588" cy="40290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lang="en-US" sz="3200" kern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Ai </a:t>
            </a:r>
            <a:r>
              <a:rPr lang="en-US" sz="3200" kern="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200" kern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ra </a:t>
            </a:r>
            <a:r>
              <a:rPr lang="en-US" sz="3200" kern="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cũng</a:t>
            </a:r>
            <a:r>
              <a:rPr lang="en-US" sz="3200" kern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kern="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kern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kern="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kern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kern="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3200" kern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kern="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3200" kern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200" kern="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3200" kern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kern="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3200" kern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kern="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sz="3200" kern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kern="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3200" kern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kern="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kern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anh </a:t>
            </a:r>
            <a:r>
              <a:rPr lang="en-US" sz="3200" kern="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chị</a:t>
            </a:r>
            <a:r>
              <a:rPr lang="en-US" sz="3200" kern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kern="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kern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kern="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200" kern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kern="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200" kern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kern="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3200" kern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kern="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3200" kern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kern="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3200" kern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200" kern="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3200" kern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3200" kern="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200" kern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kern="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3200" kern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kern="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thương</a:t>
            </a:r>
            <a:r>
              <a:rPr lang="en-US" sz="3200" kern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kern="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3200" kern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kern="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3200" kern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kern="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kern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kern="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chăm</a:t>
            </a:r>
            <a:r>
              <a:rPr lang="en-US" sz="3200" kern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kern="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sóc</a:t>
            </a:r>
            <a:r>
              <a:rPr lang="en-US" sz="3200" kern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kern="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lẫn</a:t>
            </a:r>
            <a:r>
              <a:rPr lang="en-US" sz="3200" kern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kern="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3200" kern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87968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4" name="Picture 4" descr="Lovely_illustration_of_Happy_family_behide_a_star_wallcoo_co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5" name="Text Box 5"/>
          <p:cNvSpPr txBox="1">
            <a:spLocks noChangeArrowheads="1"/>
          </p:cNvSpPr>
          <p:nvPr/>
        </p:nvSpPr>
        <p:spPr bwMode="auto">
          <a:xfrm>
            <a:off x="4876800" y="2562226"/>
            <a:ext cx="3733800" cy="2800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4400" b="1" dirty="0" err="1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Chúc</a:t>
            </a:r>
            <a:r>
              <a:rPr lang="en-US" sz="4400" b="1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thầy</a:t>
            </a:r>
            <a:r>
              <a:rPr lang="en-US" sz="4400" b="1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4400" b="1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400" b="1" dirty="0" err="1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400" b="1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4400" b="1" dirty="0" err="1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4400" b="1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4400" b="1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4400" b="1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mãi</a:t>
            </a:r>
            <a:r>
              <a:rPr lang="en-US" sz="4400" b="1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hạnh</a:t>
            </a:r>
            <a:r>
              <a:rPr lang="en-US" sz="4400" b="1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phúc</a:t>
            </a:r>
            <a:r>
              <a:rPr lang="en-US" sz="4400" b="1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!</a:t>
            </a:r>
            <a:endParaRPr lang="en-US" sz="4400" b="1" dirty="0">
              <a:solidFill>
                <a:srgbClr val="990033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963671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6645"/>
    </mc:Choice>
    <mc:Fallback>
      <p:transition spd="slow" advTm="6645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155</TotalTime>
  <Words>114</Words>
  <Application>Microsoft Office PowerPoint</Application>
  <PresentationFormat>Custom</PresentationFormat>
  <Paragraphs>13</Paragraphs>
  <Slides>7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7</vt:i4>
      </vt:variant>
    </vt:vector>
  </HeadingPairs>
  <TitlesOfParts>
    <vt:vector size="9" baseType="lpstr">
      <vt:lpstr>Office Theme</vt:lpstr>
      <vt:lpstr>1_Office Theme</vt:lpstr>
      <vt:lpstr>Slide 1</vt:lpstr>
      <vt:lpstr>Khởi động</vt:lpstr>
      <vt:lpstr>Khám phá</vt:lpstr>
      <vt:lpstr>Khám phá</vt:lpstr>
      <vt:lpstr>Thực hành</vt:lpstr>
      <vt:lpstr>Slide 6</vt:lpstr>
      <vt:lpstr>Slide 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quỳnh anh nguyễn thị</dc:creator>
  <cp:lastModifiedBy>Dell</cp:lastModifiedBy>
  <cp:revision>8</cp:revision>
  <dcterms:created xsi:type="dcterms:W3CDTF">2020-08-17T04:02:08Z</dcterms:created>
  <dcterms:modified xsi:type="dcterms:W3CDTF">2020-09-05T14:25:57Z</dcterms:modified>
</cp:coreProperties>
</file>