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3" r:id="rId1"/>
  </p:sldMasterIdLst>
  <p:notesMasterIdLst>
    <p:notesMasterId r:id="rId22"/>
  </p:notesMasterIdLst>
  <p:sldIdLst>
    <p:sldId id="283" r:id="rId2"/>
    <p:sldId id="259" r:id="rId3"/>
    <p:sldId id="282" r:id="rId4"/>
    <p:sldId id="271" r:id="rId5"/>
    <p:sldId id="284" r:id="rId6"/>
    <p:sldId id="260" r:id="rId7"/>
    <p:sldId id="267" r:id="rId8"/>
    <p:sldId id="273" r:id="rId9"/>
    <p:sldId id="274" r:id="rId10"/>
    <p:sldId id="269" r:id="rId11"/>
    <p:sldId id="270" r:id="rId12"/>
    <p:sldId id="272" r:id="rId13"/>
    <p:sldId id="275" r:id="rId14"/>
    <p:sldId id="261" r:id="rId15"/>
    <p:sldId id="262" r:id="rId16"/>
    <p:sldId id="278" r:id="rId17"/>
    <p:sldId id="279" r:id="rId18"/>
    <p:sldId id="280" r:id="rId19"/>
    <p:sldId id="281" r:id="rId20"/>
    <p:sldId id="263" r:id="rId21"/>
  </p:sldIdLst>
  <p:sldSz cx="9144000" cy="6858000" type="screen4x3"/>
  <p:notesSz cx="6858000" cy="9144000"/>
  <p:custDataLst>
    <p:tags r:id="rId23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CC"/>
    <a:srgbClr val="FFFFFF"/>
    <a:srgbClr val="009900"/>
    <a:srgbClr val="FF0000"/>
    <a:srgbClr val="669900"/>
    <a:srgbClr val="00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1392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gs" Target="tags/tag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3C902D-F0FA-4986-90CF-7F4058EEA539}" type="datetimeFigureOut">
              <a:rPr lang="en-US" smtClean="0"/>
              <a:t>4/24/2020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E7B00A-76FC-4A62-A07A-613A13497C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7745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E7B00A-76FC-4A62-A07A-613A13497CED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21515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F9AA989-F3D0-490A-BAA2-CD546D2834D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13099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475445E-E5EE-4763-B87F-AFB98B023A0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43509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A4A462C-352B-40B1-9353-793E1A17EA6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823219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371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981200"/>
            <a:ext cx="8229600" cy="3886200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615F43-6E68-4D9B-9D0A-AE71EC2055D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00461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B56FFE5-975B-445E-B840-84BABF47ACC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16721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110F371-7B07-4881-BF83-4BDD9A070BE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46761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18EF692-2BF5-433A-ACE7-7C9807E4452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68554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BF94068-9EAA-46A2-8D0F-A5A4BAA2C6C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81024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A33EA58-B48A-4225-8015-2932A1B14DF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02800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812BC9A-F448-4662-B5DC-7C88A694C5D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35170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EAEAE34-3324-48E3-B3B9-5D1487F4DA1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3620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FBCA6D1-C838-4B86-929D-2B064F6599D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61387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355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355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355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18296F3D-C608-4C35-AD86-D611BF87D2E7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  <p:sldLayoutId id="2147483655" r:id="rId2"/>
    <p:sldLayoutId id="2147483656" r:id="rId3"/>
    <p:sldLayoutId id="2147483657" r:id="rId4"/>
    <p:sldLayoutId id="2147483658" r:id="rId5"/>
    <p:sldLayoutId id="2147483659" r:id="rId6"/>
    <p:sldLayoutId id="2147483660" r:id="rId7"/>
    <p:sldLayoutId id="2147483661" r:id="rId8"/>
    <p:sldLayoutId id="2147483662" r:id="rId9"/>
    <p:sldLayoutId id="2147483663" r:id="rId10"/>
    <p:sldLayoutId id="2147483664" r:id="rId11"/>
    <p:sldLayoutId id="2147483665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/>
          <p:cNvSpPr>
            <a:spLocks noChangeArrowheads="1"/>
          </p:cNvSpPr>
          <p:nvPr/>
        </p:nvSpPr>
        <p:spPr bwMode="auto">
          <a:xfrm>
            <a:off x="228600" y="1371600"/>
            <a:ext cx="8382000" cy="21236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4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44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4400" dirty="0">
                <a:latin typeface="Times New Roman" pitchFamily="18" charset="0"/>
                <a:cs typeface="Times New Roman" pitchFamily="18" charset="0"/>
              </a:rPr>
            </a:b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sát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cây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cối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4400" b="1" dirty="0">
                <a:latin typeface="Times New Roman" pitchFamily="18" charset="0"/>
                <a:cs typeface="Times New Roman" pitchFamily="18" charset="0"/>
              </a:rPr>
            </a:br>
            <a:endParaRPr lang="en-US" sz="44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797106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14400" y="2209800"/>
            <a:ext cx="75438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2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32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ảnh</a:t>
            </a:r>
            <a:r>
              <a:rPr lang="en-US" sz="32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so </a:t>
            </a:r>
            <a:r>
              <a:rPr lang="en-US" sz="32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sánh</a:t>
            </a:r>
            <a:r>
              <a:rPr lang="en-US" sz="32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32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hóa</a:t>
            </a:r>
            <a:r>
              <a:rPr lang="en-US" sz="32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sz="32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2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en-US" sz="32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32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32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32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2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sz="32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miêu</a:t>
            </a:r>
            <a:r>
              <a:rPr lang="en-US" sz="32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tả</a:t>
            </a:r>
            <a:r>
              <a:rPr lang="en-US" sz="32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thêm</a:t>
            </a:r>
            <a:r>
              <a:rPr lang="en-US" sz="32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cụ</a:t>
            </a:r>
            <a:r>
              <a:rPr lang="en-US" sz="32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32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sz="32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32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hấp</a:t>
            </a:r>
            <a:r>
              <a:rPr lang="en-US" sz="32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dẫn</a:t>
            </a:r>
            <a:r>
              <a:rPr lang="en-US" sz="32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2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gần</a:t>
            </a:r>
            <a:r>
              <a:rPr lang="en-US" sz="32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gũi</a:t>
            </a:r>
            <a:r>
              <a:rPr lang="en-US" sz="32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32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32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sz="32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3200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914400" y="457200"/>
            <a:ext cx="8001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sz="36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ác</a:t>
            </a:r>
            <a:r>
              <a:rPr lang="en-US" sz="3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3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ảnh</a:t>
            </a:r>
            <a:r>
              <a:rPr lang="en-US" sz="3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so </a:t>
            </a:r>
            <a:r>
              <a:rPr lang="en-US" sz="36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sánh</a:t>
            </a:r>
            <a:r>
              <a:rPr lang="en-US" sz="3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3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hóa</a:t>
            </a:r>
            <a:r>
              <a:rPr lang="en-US" sz="3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36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ác</a:t>
            </a:r>
            <a:r>
              <a:rPr lang="en-US" sz="3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3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endParaRPr lang="en-US" sz="36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635027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"/>
          <p:cNvSpPr txBox="1">
            <a:spLocks noChangeArrowheads="1"/>
          </p:cNvSpPr>
          <p:nvPr/>
        </p:nvSpPr>
        <p:spPr>
          <a:xfrm>
            <a:off x="228600" y="774510"/>
            <a:ext cx="8458200" cy="1447800"/>
          </a:xfrm>
          <a:prstGeom prst="rect">
            <a:avLst/>
          </a:prstGeom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eaLnBrk="1" hangingPunct="1">
              <a:buFont typeface="Wingdings" panose="05000000000000000000" pitchFamily="2" charset="2"/>
              <a:buNone/>
            </a:pPr>
            <a:r>
              <a:rPr lang="en-US" b="1" kern="0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d) </a:t>
            </a:r>
            <a:r>
              <a:rPr lang="en-US" b="1" kern="0" dirty="0" err="1" smtClean="0">
                <a:solidFill>
                  <a:srgbClr val="FF0000"/>
                </a:solidFill>
                <a:latin typeface="Times New Roman" panose="02020603050405020304" pitchFamily="18" charset="0"/>
              </a:rPr>
              <a:t>Trong</a:t>
            </a:r>
            <a:r>
              <a:rPr lang="en-US" b="1" kern="0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b="1" kern="0" dirty="0" err="1" smtClean="0">
                <a:solidFill>
                  <a:srgbClr val="FF0000"/>
                </a:solidFill>
                <a:latin typeface="Times New Roman" panose="02020603050405020304" pitchFamily="18" charset="0"/>
              </a:rPr>
              <a:t>ba</a:t>
            </a:r>
            <a:r>
              <a:rPr lang="en-US" b="1" kern="0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b="1" kern="0" dirty="0" err="1" smtClean="0">
                <a:solidFill>
                  <a:srgbClr val="FF0000"/>
                </a:solidFill>
                <a:latin typeface="Times New Roman" panose="02020603050405020304" pitchFamily="18" charset="0"/>
              </a:rPr>
              <a:t>bài</a:t>
            </a:r>
            <a:r>
              <a:rPr lang="en-US" b="1" kern="0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b="1" kern="0" dirty="0" err="1" smtClean="0">
                <a:solidFill>
                  <a:srgbClr val="FF0000"/>
                </a:solidFill>
                <a:latin typeface="Times New Roman" panose="02020603050405020304" pitchFamily="18" charset="0"/>
              </a:rPr>
              <a:t>văn</a:t>
            </a:r>
            <a:r>
              <a:rPr lang="en-US" b="1" kern="0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b="1" kern="0" dirty="0" err="1" smtClean="0">
                <a:solidFill>
                  <a:srgbClr val="FF0000"/>
                </a:solidFill>
                <a:latin typeface="Times New Roman" panose="02020603050405020304" pitchFamily="18" charset="0"/>
              </a:rPr>
              <a:t>trên</a:t>
            </a:r>
            <a:r>
              <a:rPr lang="en-US" b="1" kern="0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, </a:t>
            </a:r>
            <a:r>
              <a:rPr lang="en-US" b="1" kern="0" dirty="0" err="1" smtClean="0">
                <a:solidFill>
                  <a:srgbClr val="FF0000"/>
                </a:solidFill>
                <a:latin typeface="Times New Roman" panose="02020603050405020304" pitchFamily="18" charset="0"/>
              </a:rPr>
              <a:t>bài</a:t>
            </a:r>
            <a:r>
              <a:rPr lang="en-US" b="1" kern="0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b="1" kern="0" dirty="0" err="1" smtClean="0">
                <a:solidFill>
                  <a:srgbClr val="FF0000"/>
                </a:solidFill>
                <a:latin typeface="Times New Roman" panose="02020603050405020304" pitchFamily="18" charset="0"/>
              </a:rPr>
              <a:t>nào</a:t>
            </a:r>
            <a:r>
              <a:rPr lang="en-US" b="1" kern="0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b="1" kern="0" dirty="0" err="1" smtClean="0">
                <a:solidFill>
                  <a:srgbClr val="FF0000"/>
                </a:solidFill>
                <a:latin typeface="Times New Roman" panose="02020603050405020304" pitchFamily="18" charset="0"/>
              </a:rPr>
              <a:t>miêu</a:t>
            </a:r>
            <a:r>
              <a:rPr lang="en-US" b="1" kern="0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b="1" kern="0" dirty="0" err="1" smtClean="0">
                <a:solidFill>
                  <a:srgbClr val="FF0000"/>
                </a:solidFill>
                <a:latin typeface="Times New Roman" panose="02020603050405020304" pitchFamily="18" charset="0"/>
              </a:rPr>
              <a:t>tả</a:t>
            </a:r>
            <a:r>
              <a:rPr lang="en-US" b="1" kern="0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b="1" kern="0" dirty="0" err="1" smtClean="0">
                <a:solidFill>
                  <a:srgbClr val="FF0000"/>
                </a:solidFill>
                <a:latin typeface="Times New Roman" panose="02020603050405020304" pitchFamily="18" charset="0"/>
              </a:rPr>
              <a:t>một</a:t>
            </a:r>
            <a:r>
              <a:rPr lang="en-US" b="1" kern="0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b="1" kern="0" dirty="0" err="1" smtClean="0">
                <a:solidFill>
                  <a:srgbClr val="FF0000"/>
                </a:solidFill>
                <a:latin typeface="Times New Roman" panose="02020603050405020304" pitchFamily="18" charset="0"/>
              </a:rPr>
              <a:t>loài</a:t>
            </a:r>
            <a:r>
              <a:rPr lang="en-US" b="1" kern="0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b="1" kern="0" dirty="0" err="1" smtClean="0">
                <a:solidFill>
                  <a:srgbClr val="FF0000"/>
                </a:solidFill>
                <a:latin typeface="Times New Roman" panose="02020603050405020304" pitchFamily="18" charset="0"/>
              </a:rPr>
              <a:t>cây</a:t>
            </a:r>
            <a:r>
              <a:rPr lang="en-US" b="1" kern="0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, </a:t>
            </a:r>
            <a:r>
              <a:rPr lang="en-US" b="1" kern="0" dirty="0" err="1" smtClean="0">
                <a:solidFill>
                  <a:srgbClr val="FF0000"/>
                </a:solidFill>
                <a:latin typeface="Times New Roman" panose="02020603050405020304" pitchFamily="18" charset="0"/>
              </a:rPr>
              <a:t>bài</a:t>
            </a:r>
            <a:r>
              <a:rPr lang="en-US" b="1" kern="0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b="1" kern="0" dirty="0" err="1" smtClean="0">
                <a:solidFill>
                  <a:srgbClr val="FF0000"/>
                </a:solidFill>
                <a:latin typeface="Times New Roman" panose="02020603050405020304" pitchFamily="18" charset="0"/>
              </a:rPr>
              <a:t>nào</a:t>
            </a:r>
            <a:r>
              <a:rPr lang="en-US" b="1" kern="0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b="1" kern="0" dirty="0" err="1" smtClean="0">
                <a:solidFill>
                  <a:srgbClr val="FF0000"/>
                </a:solidFill>
                <a:latin typeface="Times New Roman" panose="02020603050405020304" pitchFamily="18" charset="0"/>
              </a:rPr>
              <a:t>miêu</a:t>
            </a:r>
            <a:r>
              <a:rPr lang="en-US" b="1" kern="0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b="1" kern="0" dirty="0" err="1" smtClean="0">
                <a:solidFill>
                  <a:srgbClr val="FF0000"/>
                </a:solidFill>
                <a:latin typeface="Times New Roman" panose="02020603050405020304" pitchFamily="18" charset="0"/>
              </a:rPr>
              <a:t>tả</a:t>
            </a:r>
            <a:r>
              <a:rPr lang="en-US" b="1" kern="0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b="1" kern="0" dirty="0" err="1" smtClean="0">
                <a:solidFill>
                  <a:srgbClr val="FF0000"/>
                </a:solidFill>
                <a:latin typeface="Times New Roman" panose="02020603050405020304" pitchFamily="18" charset="0"/>
              </a:rPr>
              <a:t>một</a:t>
            </a:r>
            <a:r>
              <a:rPr lang="en-US" b="1" kern="0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b="1" kern="0" dirty="0" err="1" smtClean="0">
                <a:solidFill>
                  <a:srgbClr val="FF0000"/>
                </a:solidFill>
                <a:latin typeface="Times New Roman" panose="02020603050405020304" pitchFamily="18" charset="0"/>
              </a:rPr>
              <a:t>cái</a:t>
            </a:r>
            <a:r>
              <a:rPr lang="en-US" b="1" kern="0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b="1" kern="0" dirty="0" err="1" smtClean="0">
                <a:solidFill>
                  <a:srgbClr val="FF0000"/>
                </a:solidFill>
                <a:latin typeface="Times New Roman" panose="02020603050405020304" pitchFamily="18" charset="0"/>
              </a:rPr>
              <a:t>cây</a:t>
            </a:r>
            <a:r>
              <a:rPr lang="en-US" b="1" kern="0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b="1" kern="0" dirty="0" err="1" smtClean="0">
                <a:solidFill>
                  <a:srgbClr val="FF0000"/>
                </a:solidFill>
                <a:latin typeface="Times New Roman" panose="02020603050405020304" pitchFamily="18" charset="0"/>
              </a:rPr>
              <a:t>cụ</a:t>
            </a:r>
            <a:r>
              <a:rPr lang="en-US" b="1" kern="0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b="1" kern="0" dirty="0" err="1" smtClean="0">
                <a:solidFill>
                  <a:srgbClr val="FF0000"/>
                </a:solidFill>
                <a:latin typeface="Times New Roman" panose="02020603050405020304" pitchFamily="18" charset="0"/>
              </a:rPr>
              <a:t>thể</a:t>
            </a:r>
            <a:r>
              <a:rPr lang="en-US" b="1" kern="0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?</a:t>
            </a: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457200" y="2590800"/>
            <a:ext cx="9372600" cy="12741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20000"/>
              </a:lnSpc>
            </a:pPr>
            <a:r>
              <a:rPr lang="en-US" sz="3200" dirty="0">
                <a:solidFill>
                  <a:srgbClr val="0000CC"/>
                </a:solidFill>
              </a:rPr>
              <a:t>-</a:t>
            </a:r>
            <a:r>
              <a:rPr lang="en-US" sz="3200" dirty="0">
                <a:solidFill>
                  <a:srgbClr val="FF0000"/>
                </a:solidFill>
              </a:rPr>
              <a:t> </a:t>
            </a:r>
            <a:r>
              <a:rPr lang="en-US" sz="3200" dirty="0" err="1" smtClean="0">
                <a:solidFill>
                  <a:srgbClr val="0000CC"/>
                </a:solidFill>
              </a:rPr>
              <a:t>Bài</a:t>
            </a:r>
            <a:r>
              <a:rPr lang="en-US" sz="3200" dirty="0" smtClean="0">
                <a:solidFill>
                  <a:srgbClr val="0000CC"/>
                </a:solidFill>
              </a:rPr>
              <a:t> “</a:t>
            </a:r>
            <a:r>
              <a:rPr lang="en-US" sz="3200" b="1" i="1" dirty="0" err="1" smtClean="0">
                <a:solidFill>
                  <a:srgbClr val="009900"/>
                </a:solidFill>
              </a:rPr>
              <a:t>Sầu</a:t>
            </a:r>
            <a:r>
              <a:rPr lang="en-US" sz="3200" b="1" i="1" dirty="0" smtClean="0">
                <a:solidFill>
                  <a:srgbClr val="009900"/>
                </a:solidFill>
              </a:rPr>
              <a:t> </a:t>
            </a:r>
            <a:r>
              <a:rPr lang="en-US" sz="3200" b="1" i="1" dirty="0" err="1" smtClean="0">
                <a:solidFill>
                  <a:srgbClr val="009900"/>
                </a:solidFill>
              </a:rPr>
              <a:t>riêng</a:t>
            </a:r>
            <a:r>
              <a:rPr lang="en-US" sz="3200" b="1" i="1" dirty="0" smtClean="0">
                <a:solidFill>
                  <a:srgbClr val="002060"/>
                </a:solidFill>
              </a:rPr>
              <a:t>”, “</a:t>
            </a:r>
            <a:r>
              <a:rPr lang="en-US" sz="3200" b="1" i="1" dirty="0" err="1" smtClean="0">
                <a:solidFill>
                  <a:srgbClr val="009900"/>
                </a:solidFill>
              </a:rPr>
              <a:t>Bãi</a:t>
            </a:r>
            <a:r>
              <a:rPr lang="en-US" sz="3200" b="1" i="1" dirty="0" smtClean="0">
                <a:solidFill>
                  <a:srgbClr val="009900"/>
                </a:solidFill>
              </a:rPr>
              <a:t> </a:t>
            </a:r>
            <a:r>
              <a:rPr lang="en-US" sz="3200" b="1" i="1" dirty="0" err="1" smtClean="0">
                <a:solidFill>
                  <a:srgbClr val="009900"/>
                </a:solidFill>
              </a:rPr>
              <a:t>ngô</a:t>
            </a:r>
            <a:r>
              <a:rPr lang="en-US" sz="3200" b="1" i="1" dirty="0" smtClean="0">
                <a:solidFill>
                  <a:srgbClr val="002060"/>
                </a:solidFill>
              </a:rPr>
              <a:t>” </a:t>
            </a:r>
            <a:r>
              <a:rPr lang="en-US" sz="3200" b="1" i="1" dirty="0">
                <a:solidFill>
                  <a:srgbClr val="0000CC"/>
                </a:solidFill>
              </a:rPr>
              <a:t>:</a:t>
            </a:r>
            <a:r>
              <a:rPr lang="en-US" sz="3200" b="1" i="1" dirty="0">
                <a:solidFill>
                  <a:srgbClr val="FF0000"/>
                </a:solidFill>
              </a:rPr>
              <a:t> </a:t>
            </a:r>
            <a:r>
              <a:rPr lang="en-US" sz="3200" dirty="0" err="1">
                <a:solidFill>
                  <a:srgbClr val="0000CC"/>
                </a:solidFill>
              </a:rPr>
              <a:t>miêu</a:t>
            </a:r>
            <a:r>
              <a:rPr lang="en-US" sz="3200" dirty="0">
                <a:solidFill>
                  <a:srgbClr val="0000CC"/>
                </a:solidFill>
              </a:rPr>
              <a:t> </a:t>
            </a:r>
            <a:r>
              <a:rPr lang="en-US" sz="3200" dirty="0" err="1">
                <a:solidFill>
                  <a:srgbClr val="0000CC"/>
                </a:solidFill>
              </a:rPr>
              <a:t>tả</a:t>
            </a:r>
            <a:r>
              <a:rPr lang="en-US" sz="3200" dirty="0">
                <a:solidFill>
                  <a:srgbClr val="0000CC"/>
                </a:solidFill>
              </a:rPr>
              <a:t> </a:t>
            </a:r>
            <a:r>
              <a:rPr lang="en-US" sz="3200" dirty="0" err="1">
                <a:solidFill>
                  <a:srgbClr val="0000CC"/>
                </a:solidFill>
              </a:rPr>
              <a:t>một</a:t>
            </a:r>
            <a:r>
              <a:rPr lang="en-US" sz="3200" dirty="0">
                <a:solidFill>
                  <a:srgbClr val="0000CC"/>
                </a:solidFill>
              </a:rPr>
              <a:t> </a:t>
            </a:r>
            <a:r>
              <a:rPr lang="en-US" sz="3200" dirty="0" err="1">
                <a:solidFill>
                  <a:srgbClr val="0000CC"/>
                </a:solidFill>
              </a:rPr>
              <a:t>loài</a:t>
            </a:r>
            <a:r>
              <a:rPr lang="en-US" sz="3200" dirty="0">
                <a:solidFill>
                  <a:srgbClr val="0000CC"/>
                </a:solidFill>
              </a:rPr>
              <a:t> </a:t>
            </a:r>
            <a:r>
              <a:rPr lang="en-US" sz="3200" dirty="0" err="1">
                <a:solidFill>
                  <a:srgbClr val="0000CC"/>
                </a:solidFill>
              </a:rPr>
              <a:t>cây</a:t>
            </a:r>
            <a:endParaRPr lang="en-US" sz="3200" dirty="0">
              <a:solidFill>
                <a:srgbClr val="0000CC"/>
              </a:solidFill>
            </a:endParaRPr>
          </a:p>
          <a:p>
            <a:pPr>
              <a:lnSpc>
                <a:spcPct val="120000"/>
              </a:lnSpc>
              <a:buFont typeface="Wingdings" panose="05000000000000000000" pitchFamily="2" charset="2"/>
              <a:buNone/>
            </a:pPr>
            <a:r>
              <a:rPr lang="en-US" sz="3200" dirty="0">
                <a:solidFill>
                  <a:srgbClr val="0000CC"/>
                </a:solidFill>
              </a:rPr>
              <a:t>- </a:t>
            </a:r>
            <a:r>
              <a:rPr lang="en-US" sz="3200" dirty="0" err="1" smtClean="0">
                <a:solidFill>
                  <a:srgbClr val="0000CC"/>
                </a:solidFill>
              </a:rPr>
              <a:t>Bài</a:t>
            </a:r>
            <a:r>
              <a:rPr lang="en-US" sz="3200" dirty="0" smtClean="0">
                <a:solidFill>
                  <a:srgbClr val="0000CC"/>
                </a:solidFill>
              </a:rPr>
              <a:t> “</a:t>
            </a:r>
            <a:r>
              <a:rPr lang="en-US" sz="3200" b="1" i="1" dirty="0" err="1" smtClean="0">
                <a:solidFill>
                  <a:srgbClr val="009900"/>
                </a:solidFill>
              </a:rPr>
              <a:t>Cây</a:t>
            </a:r>
            <a:r>
              <a:rPr lang="en-US" sz="3200" b="1" i="1" dirty="0" smtClean="0">
                <a:solidFill>
                  <a:srgbClr val="009900"/>
                </a:solidFill>
              </a:rPr>
              <a:t> </a:t>
            </a:r>
            <a:r>
              <a:rPr lang="en-US" sz="3200" b="1" i="1" dirty="0" err="1" smtClean="0">
                <a:solidFill>
                  <a:srgbClr val="009900"/>
                </a:solidFill>
              </a:rPr>
              <a:t>gạo</a:t>
            </a:r>
            <a:r>
              <a:rPr lang="en-US" sz="3200" b="1" i="1" dirty="0" smtClean="0">
                <a:solidFill>
                  <a:srgbClr val="002060"/>
                </a:solidFill>
              </a:rPr>
              <a:t>” </a:t>
            </a:r>
            <a:r>
              <a:rPr lang="en-US" sz="3200" b="1" i="1" dirty="0">
                <a:solidFill>
                  <a:srgbClr val="0000CC"/>
                </a:solidFill>
              </a:rPr>
              <a:t>:</a:t>
            </a:r>
            <a:r>
              <a:rPr lang="en-US" sz="3200" b="1" i="1" dirty="0">
                <a:solidFill>
                  <a:srgbClr val="FF0000"/>
                </a:solidFill>
              </a:rPr>
              <a:t> </a:t>
            </a:r>
            <a:r>
              <a:rPr lang="en-US" sz="3200" dirty="0" err="1">
                <a:solidFill>
                  <a:srgbClr val="0000CC"/>
                </a:solidFill>
              </a:rPr>
              <a:t>miêu</a:t>
            </a:r>
            <a:r>
              <a:rPr lang="en-US" sz="3200" dirty="0">
                <a:solidFill>
                  <a:srgbClr val="0000CC"/>
                </a:solidFill>
              </a:rPr>
              <a:t> </a:t>
            </a:r>
            <a:r>
              <a:rPr lang="en-US" sz="3200" dirty="0" err="1">
                <a:solidFill>
                  <a:srgbClr val="0000CC"/>
                </a:solidFill>
              </a:rPr>
              <a:t>tả</a:t>
            </a:r>
            <a:r>
              <a:rPr lang="en-US" sz="3200" dirty="0">
                <a:solidFill>
                  <a:srgbClr val="0000CC"/>
                </a:solidFill>
              </a:rPr>
              <a:t> </a:t>
            </a:r>
            <a:r>
              <a:rPr lang="en-US" sz="3200" dirty="0" err="1">
                <a:solidFill>
                  <a:srgbClr val="0000CC"/>
                </a:solidFill>
              </a:rPr>
              <a:t>một</a:t>
            </a:r>
            <a:r>
              <a:rPr lang="en-US" sz="3200" dirty="0">
                <a:solidFill>
                  <a:srgbClr val="0000CC"/>
                </a:solidFill>
              </a:rPr>
              <a:t> </a:t>
            </a:r>
            <a:r>
              <a:rPr lang="en-US" sz="3200" dirty="0" err="1">
                <a:solidFill>
                  <a:srgbClr val="0000CC"/>
                </a:solidFill>
              </a:rPr>
              <a:t>cái</a:t>
            </a:r>
            <a:r>
              <a:rPr lang="en-US" sz="3200" dirty="0">
                <a:solidFill>
                  <a:srgbClr val="0000CC"/>
                </a:solidFill>
              </a:rPr>
              <a:t> </a:t>
            </a:r>
            <a:r>
              <a:rPr lang="en-US" sz="3200" dirty="0" err="1">
                <a:solidFill>
                  <a:srgbClr val="0000CC"/>
                </a:solidFill>
              </a:rPr>
              <a:t>cây</a:t>
            </a:r>
            <a:r>
              <a:rPr lang="en-US" sz="3200" dirty="0">
                <a:solidFill>
                  <a:srgbClr val="0000CC"/>
                </a:solidFill>
              </a:rPr>
              <a:t> </a:t>
            </a:r>
            <a:r>
              <a:rPr lang="en-US" sz="3200" dirty="0" err="1">
                <a:solidFill>
                  <a:srgbClr val="0000CC"/>
                </a:solidFill>
              </a:rPr>
              <a:t>cụ</a:t>
            </a:r>
            <a:r>
              <a:rPr lang="en-US" sz="3200" dirty="0">
                <a:solidFill>
                  <a:srgbClr val="0000CC"/>
                </a:solidFill>
              </a:rPr>
              <a:t> </a:t>
            </a:r>
            <a:r>
              <a:rPr lang="en-US" sz="3200" dirty="0" err="1">
                <a:solidFill>
                  <a:srgbClr val="0000CC"/>
                </a:solidFill>
              </a:rPr>
              <a:t>thể</a:t>
            </a:r>
            <a:r>
              <a:rPr lang="en-US" sz="3200" dirty="0">
                <a:solidFill>
                  <a:srgbClr val="0000CC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2828745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04800" y="2706467"/>
            <a:ext cx="883920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en-US" sz="32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Đều</a:t>
            </a:r>
            <a:r>
              <a:rPr lang="en-US" sz="32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phải</a:t>
            </a:r>
            <a:r>
              <a:rPr lang="en-US" sz="32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sz="32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sát</a:t>
            </a:r>
            <a:r>
              <a:rPr lang="en-US" sz="32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kĩ</a:t>
            </a:r>
            <a:r>
              <a:rPr lang="en-US" sz="32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sử</a:t>
            </a:r>
            <a:r>
              <a:rPr lang="en-US" sz="32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32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32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sz="32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nhiều</a:t>
            </a:r>
            <a:r>
              <a:rPr lang="en-US" sz="32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giác</a:t>
            </a:r>
            <a:r>
              <a:rPr lang="en-US" sz="32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endParaRPr lang="en-US" sz="3200" dirty="0" smtClean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Tx/>
              <a:buChar char="-"/>
            </a:pPr>
            <a:r>
              <a:rPr lang="en-US" sz="32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Tả</a:t>
            </a:r>
            <a:r>
              <a:rPr lang="en-US" sz="32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2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bộ</a:t>
            </a:r>
            <a:r>
              <a:rPr lang="en-US" sz="32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phận</a:t>
            </a:r>
            <a:r>
              <a:rPr lang="en-US" sz="32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cây</a:t>
            </a:r>
            <a:r>
              <a:rPr lang="en-US" sz="32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khung</a:t>
            </a:r>
            <a:r>
              <a:rPr lang="en-US" sz="32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cảnh</a:t>
            </a:r>
            <a:r>
              <a:rPr lang="en-US" sz="32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xung</a:t>
            </a:r>
            <a:r>
              <a:rPr lang="en-US" sz="32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quanh</a:t>
            </a:r>
            <a:r>
              <a:rPr lang="en-US" sz="32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cây</a:t>
            </a:r>
            <a:endParaRPr lang="en-US" sz="3200" dirty="0" smtClean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Tx/>
              <a:buChar char="-"/>
            </a:pPr>
            <a:r>
              <a:rPr lang="en-US" sz="32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Sử</a:t>
            </a:r>
            <a:r>
              <a:rPr lang="en-US" sz="32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32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2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biện</a:t>
            </a:r>
            <a:r>
              <a:rPr lang="en-US" sz="32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pháp</a:t>
            </a:r>
            <a:r>
              <a:rPr lang="en-US" sz="32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so </a:t>
            </a:r>
            <a:r>
              <a:rPr lang="en-US" sz="32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sánh</a:t>
            </a:r>
            <a:r>
              <a:rPr lang="en-US" sz="32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nhận</a:t>
            </a:r>
            <a:r>
              <a:rPr lang="en-US" sz="32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hóa</a:t>
            </a:r>
            <a:r>
              <a:rPr lang="en-US" sz="32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</a:p>
          <a:p>
            <a:pPr marL="285750" indent="-285750">
              <a:buFontTx/>
              <a:buChar char="-"/>
            </a:pPr>
            <a:r>
              <a:rPr lang="en-US" sz="32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Bộc</a:t>
            </a:r>
            <a:r>
              <a:rPr lang="en-US" sz="32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lộ</a:t>
            </a:r>
            <a:r>
              <a:rPr lang="en-US" sz="32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tình</a:t>
            </a:r>
            <a:r>
              <a:rPr lang="en-US" sz="32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r>
              <a:rPr lang="en-US" sz="32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32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miêu</a:t>
            </a:r>
            <a:r>
              <a:rPr lang="en-US" sz="32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tả</a:t>
            </a:r>
            <a:endParaRPr lang="en-US" sz="3200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57200" y="2060136"/>
            <a:ext cx="3200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Giống</a:t>
            </a:r>
            <a:r>
              <a:rPr 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04800" y="536641"/>
            <a:ext cx="894155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e)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Miêu</a:t>
            </a:r>
            <a:r>
              <a:rPr 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tả</a:t>
            </a:r>
            <a:r>
              <a:rPr 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loài</a:t>
            </a:r>
            <a:r>
              <a:rPr 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cây</a:t>
            </a:r>
            <a:r>
              <a:rPr 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giống</a:t>
            </a:r>
            <a:r>
              <a:rPr 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khác</a:t>
            </a:r>
            <a:r>
              <a:rPr 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so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miểu</a:t>
            </a:r>
            <a:r>
              <a:rPr 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tả</a:t>
            </a:r>
            <a:r>
              <a:rPr 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cây</a:t>
            </a:r>
            <a:r>
              <a:rPr 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cụ</a:t>
            </a:r>
            <a:r>
              <a:rPr 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?</a:t>
            </a:r>
            <a:endParaRPr lang="en-US" sz="3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082444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20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09600" y="1600200"/>
            <a:ext cx="731520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en-US" sz="36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Tả</a:t>
            </a:r>
            <a:r>
              <a:rPr lang="en-US" sz="36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</a:t>
            </a:r>
            <a:r>
              <a:rPr lang="en-US" sz="36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loài</a:t>
            </a:r>
            <a:r>
              <a:rPr lang="en-US" sz="36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cây</a:t>
            </a:r>
            <a:r>
              <a:rPr lang="en-US" sz="36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cần</a:t>
            </a:r>
            <a:r>
              <a:rPr lang="en-US" sz="36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chú</a:t>
            </a:r>
            <a:r>
              <a:rPr lang="en-US" sz="36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ý </a:t>
            </a:r>
            <a:r>
              <a:rPr lang="en-US" sz="36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sz="36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6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đặc</a:t>
            </a:r>
            <a:r>
              <a:rPr lang="en-US" sz="36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sz="36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36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36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biệt</a:t>
            </a:r>
            <a:r>
              <a:rPr lang="en-US" sz="36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loài</a:t>
            </a:r>
            <a:r>
              <a:rPr lang="en-US" sz="36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cây</a:t>
            </a:r>
            <a:r>
              <a:rPr lang="en-US" sz="36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này</a:t>
            </a:r>
            <a:r>
              <a:rPr lang="en-US" sz="36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36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loài</a:t>
            </a:r>
            <a:r>
              <a:rPr lang="en-US" sz="36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cây</a:t>
            </a:r>
            <a:r>
              <a:rPr lang="en-US" sz="36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khác</a:t>
            </a:r>
            <a:endParaRPr lang="en-US" sz="3600" dirty="0" smtClean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Tx/>
              <a:buChar char="-"/>
            </a:pPr>
            <a:r>
              <a:rPr lang="en-US" sz="36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Tả</a:t>
            </a:r>
            <a:r>
              <a:rPr lang="en-US" sz="36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 </a:t>
            </a:r>
            <a:r>
              <a:rPr lang="en-US" sz="36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cây</a:t>
            </a:r>
            <a:r>
              <a:rPr lang="en-US" sz="36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cụ</a:t>
            </a:r>
            <a:r>
              <a:rPr lang="en-US" sz="36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36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phải</a:t>
            </a:r>
            <a:r>
              <a:rPr lang="en-US" sz="36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chú</a:t>
            </a:r>
            <a:r>
              <a:rPr lang="en-US" sz="36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ý </a:t>
            </a:r>
            <a:r>
              <a:rPr lang="en-US" sz="36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sz="36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đặc</a:t>
            </a:r>
            <a:r>
              <a:rPr lang="en-US" sz="36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sz="36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riêng</a:t>
            </a:r>
            <a:r>
              <a:rPr lang="en-US" sz="36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6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cây</a:t>
            </a:r>
            <a:r>
              <a:rPr lang="en-US" sz="36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sz="36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36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36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biệt</a:t>
            </a:r>
            <a:r>
              <a:rPr lang="en-US" sz="36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nó</a:t>
            </a:r>
            <a:r>
              <a:rPr lang="en-US" sz="36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36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6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cây</a:t>
            </a:r>
            <a:r>
              <a:rPr lang="en-US" sz="36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cùng</a:t>
            </a:r>
            <a:r>
              <a:rPr lang="en-US" sz="36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loại</a:t>
            </a:r>
            <a:r>
              <a:rPr lang="en-US" sz="36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3600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066800" y="685800"/>
            <a:ext cx="5638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Khác</a:t>
            </a:r>
            <a:r>
              <a:rPr 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endParaRPr lang="en-US" sz="3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864093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21000" r="-2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4"/>
          <p:cNvSpPr txBox="1">
            <a:spLocks noChangeArrowheads="1"/>
          </p:cNvSpPr>
          <p:nvPr/>
        </p:nvSpPr>
        <p:spPr bwMode="auto">
          <a:xfrm>
            <a:off x="228600" y="533400"/>
            <a:ext cx="83820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4000">
                <a:latin typeface="VNI-Times" pitchFamily="2" charset="0"/>
              </a:rPr>
              <a:t>  </a:t>
            </a:r>
          </a:p>
        </p:txBody>
      </p:sp>
      <p:sp>
        <p:nvSpPr>
          <p:cNvPr id="4" name="Rectangle 11"/>
          <p:cNvSpPr>
            <a:spLocks noChangeArrowheads="1"/>
          </p:cNvSpPr>
          <p:nvPr/>
        </p:nvSpPr>
        <p:spPr bwMode="auto">
          <a:xfrm>
            <a:off x="282054" y="3327241"/>
            <a:ext cx="9144000" cy="1127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sz="3400" dirty="0">
                <a:solidFill>
                  <a:srgbClr val="0000CC"/>
                </a:solidFill>
              </a:rPr>
              <a:t>+ </a:t>
            </a:r>
            <a:r>
              <a:rPr lang="en-US" sz="3400" dirty="0" err="1">
                <a:solidFill>
                  <a:srgbClr val="0000CC"/>
                </a:solidFill>
              </a:rPr>
              <a:t>Tả</a:t>
            </a:r>
            <a:r>
              <a:rPr lang="en-US" sz="3400" dirty="0">
                <a:solidFill>
                  <a:srgbClr val="0000CC"/>
                </a:solidFill>
              </a:rPr>
              <a:t> </a:t>
            </a:r>
            <a:r>
              <a:rPr lang="en-US" sz="3400" dirty="0" err="1">
                <a:solidFill>
                  <a:srgbClr val="0000CC"/>
                </a:solidFill>
              </a:rPr>
              <a:t>một</a:t>
            </a:r>
            <a:r>
              <a:rPr lang="en-US" sz="3400" dirty="0">
                <a:solidFill>
                  <a:srgbClr val="0000CC"/>
                </a:solidFill>
              </a:rPr>
              <a:t> </a:t>
            </a:r>
            <a:r>
              <a:rPr lang="en-US" sz="3400" dirty="0" err="1">
                <a:solidFill>
                  <a:srgbClr val="0000CC"/>
                </a:solidFill>
              </a:rPr>
              <a:t>loài</a:t>
            </a:r>
            <a:r>
              <a:rPr lang="en-US" sz="3400" dirty="0">
                <a:solidFill>
                  <a:srgbClr val="0000CC"/>
                </a:solidFill>
              </a:rPr>
              <a:t> </a:t>
            </a:r>
            <a:r>
              <a:rPr lang="en-US" sz="3400" dirty="0" err="1">
                <a:solidFill>
                  <a:srgbClr val="0000CC"/>
                </a:solidFill>
              </a:rPr>
              <a:t>cây</a:t>
            </a:r>
            <a:r>
              <a:rPr lang="en-US" sz="3400" dirty="0">
                <a:solidFill>
                  <a:srgbClr val="0000CC"/>
                </a:solidFill>
              </a:rPr>
              <a:t> </a:t>
            </a:r>
            <a:r>
              <a:rPr lang="en-US" sz="3400" dirty="0" err="1">
                <a:solidFill>
                  <a:srgbClr val="0000CC"/>
                </a:solidFill>
              </a:rPr>
              <a:t>chú</a:t>
            </a:r>
            <a:r>
              <a:rPr lang="en-US" sz="3400" dirty="0">
                <a:solidFill>
                  <a:srgbClr val="0000CC"/>
                </a:solidFill>
              </a:rPr>
              <a:t> ý </a:t>
            </a:r>
            <a:r>
              <a:rPr lang="en-US" sz="3400" dirty="0" err="1">
                <a:solidFill>
                  <a:srgbClr val="0000CC"/>
                </a:solidFill>
              </a:rPr>
              <a:t>đặc</a:t>
            </a:r>
            <a:r>
              <a:rPr lang="en-US" sz="3400" dirty="0">
                <a:solidFill>
                  <a:srgbClr val="0000CC"/>
                </a:solidFill>
              </a:rPr>
              <a:t> </a:t>
            </a:r>
            <a:r>
              <a:rPr lang="en-US" sz="3400" dirty="0" err="1">
                <a:solidFill>
                  <a:srgbClr val="0000CC"/>
                </a:solidFill>
              </a:rPr>
              <a:t>điểm</a:t>
            </a:r>
            <a:r>
              <a:rPr lang="en-US" sz="3400" dirty="0">
                <a:solidFill>
                  <a:srgbClr val="0000CC"/>
                </a:solidFill>
              </a:rPr>
              <a:t> </a:t>
            </a:r>
            <a:r>
              <a:rPr lang="en-US" sz="3400" dirty="0" err="1">
                <a:solidFill>
                  <a:srgbClr val="0000CC"/>
                </a:solidFill>
              </a:rPr>
              <a:t>phân</a:t>
            </a:r>
            <a:r>
              <a:rPr lang="en-US" sz="3400" dirty="0">
                <a:solidFill>
                  <a:srgbClr val="0000CC"/>
                </a:solidFill>
              </a:rPr>
              <a:t> </a:t>
            </a:r>
            <a:r>
              <a:rPr lang="en-US" sz="3400" dirty="0" err="1">
                <a:solidFill>
                  <a:srgbClr val="0000CC"/>
                </a:solidFill>
              </a:rPr>
              <a:t>biệt</a:t>
            </a:r>
            <a:r>
              <a:rPr lang="en-US" sz="3400" dirty="0">
                <a:solidFill>
                  <a:srgbClr val="0000CC"/>
                </a:solidFill>
              </a:rPr>
              <a:t> </a:t>
            </a:r>
            <a:r>
              <a:rPr lang="en-US" sz="3400" dirty="0" err="1">
                <a:solidFill>
                  <a:srgbClr val="0000CC"/>
                </a:solidFill>
              </a:rPr>
              <a:t>giữa</a:t>
            </a:r>
            <a:r>
              <a:rPr lang="en-US" sz="3400" dirty="0">
                <a:solidFill>
                  <a:srgbClr val="0000CC"/>
                </a:solidFill>
              </a:rPr>
              <a:t> </a:t>
            </a:r>
            <a:r>
              <a:rPr lang="en-US" sz="3400" dirty="0" err="1">
                <a:solidFill>
                  <a:srgbClr val="0000CC"/>
                </a:solidFill>
              </a:rPr>
              <a:t>loài</a:t>
            </a:r>
            <a:r>
              <a:rPr lang="en-US" sz="3400" dirty="0">
                <a:solidFill>
                  <a:srgbClr val="0000CC"/>
                </a:solidFill>
              </a:rPr>
              <a:t> </a:t>
            </a:r>
            <a:r>
              <a:rPr lang="en-US" sz="3400" dirty="0" err="1">
                <a:solidFill>
                  <a:srgbClr val="0000CC"/>
                </a:solidFill>
              </a:rPr>
              <a:t>cây</a:t>
            </a:r>
            <a:r>
              <a:rPr lang="en-US" sz="3400" dirty="0">
                <a:solidFill>
                  <a:srgbClr val="0000CC"/>
                </a:solidFill>
              </a:rPr>
              <a:t> </a:t>
            </a:r>
            <a:r>
              <a:rPr lang="en-US" sz="3400" dirty="0" err="1">
                <a:solidFill>
                  <a:srgbClr val="0000CC"/>
                </a:solidFill>
              </a:rPr>
              <a:t>này</a:t>
            </a:r>
            <a:r>
              <a:rPr lang="en-US" sz="3400" dirty="0">
                <a:solidFill>
                  <a:srgbClr val="0000CC"/>
                </a:solidFill>
              </a:rPr>
              <a:t> </a:t>
            </a:r>
            <a:r>
              <a:rPr lang="en-US" sz="3400" dirty="0" err="1">
                <a:solidFill>
                  <a:srgbClr val="0000CC"/>
                </a:solidFill>
              </a:rPr>
              <a:t>và</a:t>
            </a:r>
            <a:r>
              <a:rPr lang="en-US" sz="3400" dirty="0">
                <a:solidFill>
                  <a:srgbClr val="0000CC"/>
                </a:solidFill>
              </a:rPr>
              <a:t> </a:t>
            </a:r>
            <a:r>
              <a:rPr lang="en-US" sz="3400" dirty="0" err="1">
                <a:solidFill>
                  <a:srgbClr val="0000CC"/>
                </a:solidFill>
              </a:rPr>
              <a:t>loài</a:t>
            </a:r>
            <a:r>
              <a:rPr lang="en-US" sz="3400" dirty="0">
                <a:solidFill>
                  <a:srgbClr val="0000CC"/>
                </a:solidFill>
              </a:rPr>
              <a:t> </a:t>
            </a:r>
            <a:r>
              <a:rPr lang="en-US" sz="3400" dirty="0" err="1">
                <a:solidFill>
                  <a:srgbClr val="0000CC"/>
                </a:solidFill>
              </a:rPr>
              <a:t>cây</a:t>
            </a:r>
            <a:r>
              <a:rPr lang="en-US" sz="3400" dirty="0">
                <a:solidFill>
                  <a:srgbClr val="0000CC"/>
                </a:solidFill>
              </a:rPr>
              <a:t> </a:t>
            </a:r>
            <a:r>
              <a:rPr lang="en-US" sz="3400" dirty="0" err="1">
                <a:solidFill>
                  <a:srgbClr val="0000CC"/>
                </a:solidFill>
              </a:rPr>
              <a:t>khác</a:t>
            </a:r>
            <a:r>
              <a:rPr lang="en-US" sz="3400" dirty="0">
                <a:solidFill>
                  <a:srgbClr val="0000CC"/>
                </a:solidFill>
              </a:rPr>
              <a:t>.</a:t>
            </a:r>
          </a:p>
        </p:txBody>
      </p:sp>
      <p:sp>
        <p:nvSpPr>
          <p:cNvPr id="5" name="Text Box 5"/>
          <p:cNvSpPr txBox="1">
            <a:spLocks noChangeArrowheads="1"/>
          </p:cNvSpPr>
          <p:nvPr/>
        </p:nvSpPr>
        <p:spPr bwMode="auto">
          <a:xfrm>
            <a:off x="245660" y="4592089"/>
            <a:ext cx="8991600" cy="11387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sz="3400" dirty="0">
                <a:solidFill>
                  <a:srgbClr val="0000CC"/>
                </a:solidFill>
              </a:rPr>
              <a:t>+ </a:t>
            </a:r>
            <a:r>
              <a:rPr lang="en-US" sz="3400" dirty="0" err="1">
                <a:solidFill>
                  <a:srgbClr val="0000CC"/>
                </a:solidFill>
              </a:rPr>
              <a:t>Tả</a:t>
            </a:r>
            <a:r>
              <a:rPr lang="en-US" sz="3400" dirty="0">
                <a:solidFill>
                  <a:srgbClr val="0000CC"/>
                </a:solidFill>
              </a:rPr>
              <a:t> </a:t>
            </a:r>
            <a:r>
              <a:rPr lang="en-US" sz="3400" dirty="0" err="1">
                <a:solidFill>
                  <a:srgbClr val="0000CC"/>
                </a:solidFill>
              </a:rPr>
              <a:t>một</a:t>
            </a:r>
            <a:r>
              <a:rPr lang="en-US" sz="3400" dirty="0">
                <a:solidFill>
                  <a:srgbClr val="0000CC"/>
                </a:solidFill>
              </a:rPr>
              <a:t> </a:t>
            </a:r>
            <a:r>
              <a:rPr lang="en-US" sz="3400" dirty="0" err="1">
                <a:solidFill>
                  <a:srgbClr val="0000CC"/>
                </a:solidFill>
              </a:rPr>
              <a:t>cây</a:t>
            </a:r>
            <a:r>
              <a:rPr lang="en-US" sz="3400" dirty="0">
                <a:solidFill>
                  <a:srgbClr val="0000CC"/>
                </a:solidFill>
              </a:rPr>
              <a:t> </a:t>
            </a:r>
            <a:r>
              <a:rPr lang="en-US" sz="3400" dirty="0" err="1">
                <a:solidFill>
                  <a:srgbClr val="0000CC"/>
                </a:solidFill>
              </a:rPr>
              <a:t>cụ</a:t>
            </a:r>
            <a:r>
              <a:rPr lang="en-US" sz="3400" dirty="0">
                <a:solidFill>
                  <a:srgbClr val="0000CC"/>
                </a:solidFill>
              </a:rPr>
              <a:t> </a:t>
            </a:r>
            <a:r>
              <a:rPr lang="en-US" sz="3400" dirty="0" err="1">
                <a:solidFill>
                  <a:srgbClr val="0000CC"/>
                </a:solidFill>
              </a:rPr>
              <a:t>thể</a:t>
            </a:r>
            <a:r>
              <a:rPr lang="en-US" sz="3400" dirty="0">
                <a:solidFill>
                  <a:srgbClr val="0000CC"/>
                </a:solidFill>
              </a:rPr>
              <a:t> </a:t>
            </a:r>
            <a:r>
              <a:rPr lang="en-US" sz="3400" dirty="0" err="1">
                <a:solidFill>
                  <a:srgbClr val="0000CC"/>
                </a:solidFill>
              </a:rPr>
              <a:t>chú</a:t>
            </a:r>
            <a:r>
              <a:rPr lang="en-US" sz="3400" dirty="0">
                <a:solidFill>
                  <a:srgbClr val="0000CC"/>
                </a:solidFill>
              </a:rPr>
              <a:t> ý </a:t>
            </a:r>
            <a:r>
              <a:rPr lang="en-US" sz="3400" dirty="0" err="1">
                <a:solidFill>
                  <a:srgbClr val="0000CC"/>
                </a:solidFill>
              </a:rPr>
              <a:t>đặc</a:t>
            </a:r>
            <a:r>
              <a:rPr lang="en-US" sz="3400" dirty="0">
                <a:solidFill>
                  <a:srgbClr val="0000CC"/>
                </a:solidFill>
              </a:rPr>
              <a:t> </a:t>
            </a:r>
            <a:r>
              <a:rPr lang="en-US" sz="3400" dirty="0" err="1">
                <a:solidFill>
                  <a:srgbClr val="0000CC"/>
                </a:solidFill>
              </a:rPr>
              <a:t>điểm</a:t>
            </a:r>
            <a:r>
              <a:rPr lang="en-US" sz="3400" dirty="0">
                <a:solidFill>
                  <a:srgbClr val="0000CC"/>
                </a:solidFill>
              </a:rPr>
              <a:t> </a:t>
            </a:r>
            <a:r>
              <a:rPr lang="en-US" sz="3400" dirty="0" err="1">
                <a:solidFill>
                  <a:srgbClr val="0000CC"/>
                </a:solidFill>
              </a:rPr>
              <a:t>riêng</a:t>
            </a:r>
            <a:r>
              <a:rPr lang="en-US" sz="3400" dirty="0">
                <a:solidFill>
                  <a:srgbClr val="0000CC"/>
                </a:solidFill>
              </a:rPr>
              <a:t> </a:t>
            </a:r>
            <a:r>
              <a:rPr lang="en-US" sz="3400" dirty="0" err="1">
                <a:solidFill>
                  <a:srgbClr val="0000CC"/>
                </a:solidFill>
              </a:rPr>
              <a:t>biệt</a:t>
            </a:r>
            <a:r>
              <a:rPr lang="en-US" sz="3400" dirty="0">
                <a:solidFill>
                  <a:srgbClr val="0000CC"/>
                </a:solidFill>
              </a:rPr>
              <a:t> </a:t>
            </a:r>
            <a:r>
              <a:rPr lang="en-US" sz="3400" dirty="0" err="1">
                <a:solidFill>
                  <a:srgbClr val="0000CC"/>
                </a:solidFill>
              </a:rPr>
              <a:t>của</a:t>
            </a:r>
            <a:r>
              <a:rPr lang="en-US" sz="3400" dirty="0">
                <a:solidFill>
                  <a:srgbClr val="0000CC"/>
                </a:solidFill>
              </a:rPr>
              <a:t> </a:t>
            </a:r>
            <a:r>
              <a:rPr lang="en-US" sz="3400" dirty="0" err="1">
                <a:solidFill>
                  <a:srgbClr val="0000CC"/>
                </a:solidFill>
              </a:rPr>
              <a:t>loài</a:t>
            </a:r>
            <a:r>
              <a:rPr lang="en-US" sz="3400" dirty="0">
                <a:solidFill>
                  <a:srgbClr val="0000CC"/>
                </a:solidFill>
              </a:rPr>
              <a:t> </a:t>
            </a:r>
            <a:r>
              <a:rPr lang="en-US" sz="3400" dirty="0" err="1">
                <a:solidFill>
                  <a:srgbClr val="0000CC"/>
                </a:solidFill>
              </a:rPr>
              <a:t>cây</a:t>
            </a:r>
            <a:r>
              <a:rPr lang="en-US" sz="3400" dirty="0">
                <a:solidFill>
                  <a:srgbClr val="0000CC"/>
                </a:solidFill>
              </a:rPr>
              <a:t> </a:t>
            </a:r>
            <a:r>
              <a:rPr lang="en-US" sz="3400" dirty="0" err="1">
                <a:solidFill>
                  <a:srgbClr val="0000CC"/>
                </a:solidFill>
              </a:rPr>
              <a:t>đó</a:t>
            </a:r>
            <a:r>
              <a:rPr lang="en-US" sz="3400" dirty="0">
                <a:solidFill>
                  <a:srgbClr val="0000CC"/>
                </a:solidFill>
              </a:rPr>
              <a:t>.</a:t>
            </a:r>
          </a:p>
        </p:txBody>
      </p:sp>
      <p:sp>
        <p:nvSpPr>
          <p:cNvPr id="6" name="Text Box 8"/>
          <p:cNvSpPr txBox="1">
            <a:spLocks noChangeArrowheads="1"/>
          </p:cNvSpPr>
          <p:nvPr/>
        </p:nvSpPr>
        <p:spPr bwMode="auto">
          <a:xfrm>
            <a:off x="297976" y="533400"/>
            <a:ext cx="8839200" cy="27084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just"/>
            <a:r>
              <a:rPr lang="en-US" sz="3400" dirty="0" err="1" smtClean="0">
                <a:solidFill>
                  <a:srgbClr val="FF0000"/>
                </a:solidFill>
              </a:rPr>
              <a:t>Kết</a:t>
            </a:r>
            <a:r>
              <a:rPr lang="en-US" sz="3400" dirty="0" smtClean="0">
                <a:solidFill>
                  <a:srgbClr val="FF0000"/>
                </a:solidFill>
              </a:rPr>
              <a:t> </a:t>
            </a:r>
            <a:r>
              <a:rPr lang="en-US" sz="3400" dirty="0" err="1" smtClean="0">
                <a:solidFill>
                  <a:srgbClr val="FF0000"/>
                </a:solidFill>
              </a:rPr>
              <a:t>luận</a:t>
            </a:r>
            <a:r>
              <a:rPr lang="en-US" sz="3400" dirty="0" smtClean="0">
                <a:solidFill>
                  <a:srgbClr val="FF0000"/>
                </a:solidFill>
              </a:rPr>
              <a:t>: </a:t>
            </a:r>
            <a:r>
              <a:rPr lang="en-US" sz="3400" dirty="0" err="1">
                <a:solidFill>
                  <a:srgbClr val="0000CC"/>
                </a:solidFill>
              </a:rPr>
              <a:t>Khi</a:t>
            </a:r>
            <a:r>
              <a:rPr lang="en-US" sz="3400" dirty="0">
                <a:solidFill>
                  <a:srgbClr val="0000CC"/>
                </a:solidFill>
              </a:rPr>
              <a:t> </a:t>
            </a:r>
            <a:r>
              <a:rPr lang="en-US" sz="3400" dirty="0" err="1">
                <a:solidFill>
                  <a:srgbClr val="0000CC"/>
                </a:solidFill>
              </a:rPr>
              <a:t>quan</a:t>
            </a:r>
            <a:r>
              <a:rPr lang="en-US" sz="3400" dirty="0">
                <a:solidFill>
                  <a:srgbClr val="0000CC"/>
                </a:solidFill>
              </a:rPr>
              <a:t> </a:t>
            </a:r>
            <a:r>
              <a:rPr lang="en-US" sz="3400" dirty="0" err="1">
                <a:solidFill>
                  <a:srgbClr val="0000CC"/>
                </a:solidFill>
              </a:rPr>
              <a:t>sát</a:t>
            </a:r>
            <a:r>
              <a:rPr lang="en-US" sz="3400" dirty="0">
                <a:solidFill>
                  <a:srgbClr val="0000CC"/>
                </a:solidFill>
              </a:rPr>
              <a:t> </a:t>
            </a:r>
            <a:r>
              <a:rPr lang="en-US" sz="3400" dirty="0" err="1">
                <a:solidFill>
                  <a:srgbClr val="0000CC"/>
                </a:solidFill>
              </a:rPr>
              <a:t>một</a:t>
            </a:r>
            <a:r>
              <a:rPr lang="en-US" sz="3400" dirty="0">
                <a:solidFill>
                  <a:srgbClr val="0000CC"/>
                </a:solidFill>
              </a:rPr>
              <a:t> </a:t>
            </a:r>
            <a:r>
              <a:rPr lang="en-US" sz="3400" dirty="0" err="1">
                <a:solidFill>
                  <a:srgbClr val="0000CC"/>
                </a:solidFill>
              </a:rPr>
              <a:t>cây</a:t>
            </a:r>
            <a:r>
              <a:rPr lang="en-US" sz="3400" dirty="0">
                <a:solidFill>
                  <a:srgbClr val="0000CC"/>
                </a:solidFill>
              </a:rPr>
              <a:t> </a:t>
            </a:r>
            <a:r>
              <a:rPr lang="en-US" sz="3400" dirty="0" err="1">
                <a:solidFill>
                  <a:srgbClr val="0000CC"/>
                </a:solidFill>
              </a:rPr>
              <a:t>để</a:t>
            </a:r>
            <a:r>
              <a:rPr lang="en-US" sz="3400" dirty="0">
                <a:solidFill>
                  <a:srgbClr val="0000CC"/>
                </a:solidFill>
              </a:rPr>
              <a:t> </a:t>
            </a:r>
            <a:r>
              <a:rPr lang="en-US" sz="3400" dirty="0" err="1">
                <a:solidFill>
                  <a:srgbClr val="0000CC"/>
                </a:solidFill>
              </a:rPr>
              <a:t>tả</a:t>
            </a:r>
            <a:r>
              <a:rPr lang="en-US" sz="3400" dirty="0">
                <a:solidFill>
                  <a:srgbClr val="0000CC"/>
                </a:solidFill>
              </a:rPr>
              <a:t>, ta </a:t>
            </a:r>
            <a:r>
              <a:rPr lang="en-US" sz="3400" dirty="0" err="1">
                <a:solidFill>
                  <a:srgbClr val="0000CC"/>
                </a:solidFill>
              </a:rPr>
              <a:t>có</a:t>
            </a:r>
            <a:r>
              <a:rPr lang="en-US" sz="3400" dirty="0">
                <a:solidFill>
                  <a:srgbClr val="0000CC"/>
                </a:solidFill>
              </a:rPr>
              <a:t> </a:t>
            </a:r>
            <a:r>
              <a:rPr lang="en-US" sz="3400" dirty="0" err="1">
                <a:solidFill>
                  <a:srgbClr val="0000CC"/>
                </a:solidFill>
              </a:rPr>
              <a:t>thể</a:t>
            </a:r>
            <a:r>
              <a:rPr lang="en-US" sz="3400" dirty="0">
                <a:solidFill>
                  <a:srgbClr val="0000CC"/>
                </a:solidFill>
              </a:rPr>
              <a:t> </a:t>
            </a:r>
            <a:r>
              <a:rPr lang="en-US" sz="3400" dirty="0" err="1">
                <a:solidFill>
                  <a:srgbClr val="0000CC"/>
                </a:solidFill>
              </a:rPr>
              <a:t>quan</a:t>
            </a:r>
            <a:r>
              <a:rPr lang="en-US" sz="3400" dirty="0">
                <a:solidFill>
                  <a:srgbClr val="0000CC"/>
                </a:solidFill>
              </a:rPr>
              <a:t> </a:t>
            </a:r>
            <a:r>
              <a:rPr lang="en-US" sz="3400" dirty="0" err="1">
                <a:solidFill>
                  <a:srgbClr val="0000CC"/>
                </a:solidFill>
              </a:rPr>
              <a:t>sát</a:t>
            </a:r>
            <a:r>
              <a:rPr lang="en-US" sz="3400" dirty="0">
                <a:solidFill>
                  <a:srgbClr val="0000CC"/>
                </a:solidFill>
              </a:rPr>
              <a:t> </a:t>
            </a:r>
            <a:r>
              <a:rPr lang="en-US" sz="3400" dirty="0" err="1">
                <a:solidFill>
                  <a:srgbClr val="0000CC"/>
                </a:solidFill>
              </a:rPr>
              <a:t>từng</a:t>
            </a:r>
            <a:r>
              <a:rPr lang="en-US" sz="3400" dirty="0">
                <a:solidFill>
                  <a:srgbClr val="0000CC"/>
                </a:solidFill>
              </a:rPr>
              <a:t> </a:t>
            </a:r>
            <a:r>
              <a:rPr lang="en-US" sz="3400" dirty="0" err="1">
                <a:solidFill>
                  <a:srgbClr val="0000CC"/>
                </a:solidFill>
              </a:rPr>
              <a:t>bộ</a:t>
            </a:r>
            <a:r>
              <a:rPr lang="en-US" sz="3400" dirty="0">
                <a:solidFill>
                  <a:srgbClr val="0000CC"/>
                </a:solidFill>
              </a:rPr>
              <a:t> </a:t>
            </a:r>
            <a:r>
              <a:rPr lang="en-US" sz="3400" dirty="0" err="1">
                <a:solidFill>
                  <a:srgbClr val="0000CC"/>
                </a:solidFill>
              </a:rPr>
              <a:t>phận</a:t>
            </a:r>
            <a:r>
              <a:rPr lang="en-US" sz="3400" dirty="0">
                <a:solidFill>
                  <a:srgbClr val="0000CC"/>
                </a:solidFill>
              </a:rPr>
              <a:t> </a:t>
            </a:r>
            <a:r>
              <a:rPr lang="en-US" sz="3400" dirty="0" err="1">
                <a:solidFill>
                  <a:srgbClr val="0000CC"/>
                </a:solidFill>
              </a:rPr>
              <a:t>của</a:t>
            </a:r>
            <a:r>
              <a:rPr lang="en-US" sz="3400" dirty="0">
                <a:solidFill>
                  <a:srgbClr val="0000CC"/>
                </a:solidFill>
              </a:rPr>
              <a:t> </a:t>
            </a:r>
            <a:r>
              <a:rPr lang="en-US" sz="3400" dirty="0" err="1">
                <a:solidFill>
                  <a:srgbClr val="0000CC"/>
                </a:solidFill>
              </a:rPr>
              <a:t>cây</a:t>
            </a:r>
            <a:r>
              <a:rPr lang="en-US" sz="3400" dirty="0">
                <a:solidFill>
                  <a:srgbClr val="0000CC"/>
                </a:solidFill>
              </a:rPr>
              <a:t> </a:t>
            </a:r>
            <a:r>
              <a:rPr lang="en-US" sz="3400" dirty="0" err="1">
                <a:solidFill>
                  <a:srgbClr val="0000CC"/>
                </a:solidFill>
              </a:rPr>
              <a:t>hoặc</a:t>
            </a:r>
            <a:r>
              <a:rPr lang="en-US" sz="3400" dirty="0">
                <a:solidFill>
                  <a:srgbClr val="0000CC"/>
                </a:solidFill>
              </a:rPr>
              <a:t> </a:t>
            </a:r>
            <a:r>
              <a:rPr lang="en-US" sz="3400" dirty="0" err="1">
                <a:solidFill>
                  <a:srgbClr val="0000CC"/>
                </a:solidFill>
              </a:rPr>
              <a:t>quan</a:t>
            </a:r>
            <a:r>
              <a:rPr lang="en-US" sz="3400" dirty="0">
                <a:solidFill>
                  <a:srgbClr val="0000CC"/>
                </a:solidFill>
              </a:rPr>
              <a:t> </a:t>
            </a:r>
            <a:r>
              <a:rPr lang="en-US" sz="3400" dirty="0" err="1">
                <a:solidFill>
                  <a:srgbClr val="0000CC"/>
                </a:solidFill>
              </a:rPr>
              <a:t>sát</a:t>
            </a:r>
            <a:r>
              <a:rPr lang="en-US" sz="3400" dirty="0">
                <a:solidFill>
                  <a:srgbClr val="0000CC"/>
                </a:solidFill>
              </a:rPr>
              <a:t> </a:t>
            </a:r>
            <a:r>
              <a:rPr lang="en-US" sz="3400" dirty="0" err="1">
                <a:solidFill>
                  <a:srgbClr val="0000CC"/>
                </a:solidFill>
              </a:rPr>
              <a:t>từng</a:t>
            </a:r>
            <a:r>
              <a:rPr lang="en-US" sz="3400" dirty="0">
                <a:solidFill>
                  <a:srgbClr val="0000CC"/>
                </a:solidFill>
              </a:rPr>
              <a:t> </a:t>
            </a:r>
            <a:r>
              <a:rPr lang="en-US" sz="3400" dirty="0" err="1">
                <a:solidFill>
                  <a:srgbClr val="0000CC"/>
                </a:solidFill>
              </a:rPr>
              <a:t>thời</a:t>
            </a:r>
            <a:r>
              <a:rPr lang="en-US" sz="3400" dirty="0">
                <a:solidFill>
                  <a:srgbClr val="0000CC"/>
                </a:solidFill>
              </a:rPr>
              <a:t> </a:t>
            </a:r>
            <a:r>
              <a:rPr lang="en-US" sz="3400" dirty="0" err="1">
                <a:solidFill>
                  <a:srgbClr val="0000CC"/>
                </a:solidFill>
              </a:rPr>
              <a:t>kì</a:t>
            </a:r>
            <a:r>
              <a:rPr lang="en-US" sz="3400" dirty="0">
                <a:solidFill>
                  <a:srgbClr val="0000CC"/>
                </a:solidFill>
              </a:rPr>
              <a:t> </a:t>
            </a:r>
            <a:r>
              <a:rPr lang="en-US" sz="3400" dirty="0" err="1">
                <a:solidFill>
                  <a:srgbClr val="0000CC"/>
                </a:solidFill>
              </a:rPr>
              <a:t>phát</a:t>
            </a:r>
            <a:r>
              <a:rPr lang="en-US" sz="3400" dirty="0">
                <a:solidFill>
                  <a:srgbClr val="0000CC"/>
                </a:solidFill>
              </a:rPr>
              <a:t> </a:t>
            </a:r>
            <a:r>
              <a:rPr lang="en-US" sz="3400" dirty="0" err="1">
                <a:solidFill>
                  <a:srgbClr val="0000CC"/>
                </a:solidFill>
              </a:rPr>
              <a:t>triển</a:t>
            </a:r>
            <a:r>
              <a:rPr lang="en-US" sz="3400" dirty="0">
                <a:solidFill>
                  <a:srgbClr val="0000CC"/>
                </a:solidFill>
              </a:rPr>
              <a:t> </a:t>
            </a:r>
            <a:r>
              <a:rPr lang="en-US" sz="3400" dirty="0" err="1">
                <a:solidFill>
                  <a:srgbClr val="0000CC"/>
                </a:solidFill>
              </a:rPr>
              <a:t>của</a:t>
            </a:r>
            <a:r>
              <a:rPr lang="en-US" sz="3400" dirty="0">
                <a:solidFill>
                  <a:srgbClr val="0000CC"/>
                </a:solidFill>
              </a:rPr>
              <a:t> </a:t>
            </a:r>
            <a:r>
              <a:rPr lang="en-US" sz="3400" dirty="0" err="1">
                <a:solidFill>
                  <a:srgbClr val="0000CC"/>
                </a:solidFill>
              </a:rPr>
              <a:t>cây</a:t>
            </a:r>
            <a:r>
              <a:rPr lang="en-US" sz="3400" dirty="0">
                <a:solidFill>
                  <a:srgbClr val="0000CC"/>
                </a:solidFill>
              </a:rPr>
              <a:t> ; </a:t>
            </a:r>
            <a:r>
              <a:rPr lang="en-US" sz="3400" dirty="0" err="1">
                <a:solidFill>
                  <a:srgbClr val="0000CC"/>
                </a:solidFill>
              </a:rPr>
              <a:t>kết</a:t>
            </a:r>
            <a:r>
              <a:rPr lang="en-US" sz="3400" dirty="0">
                <a:solidFill>
                  <a:srgbClr val="0000CC"/>
                </a:solidFill>
              </a:rPr>
              <a:t> </a:t>
            </a:r>
            <a:r>
              <a:rPr lang="en-US" sz="3400" dirty="0" err="1">
                <a:solidFill>
                  <a:srgbClr val="0000CC"/>
                </a:solidFill>
              </a:rPr>
              <a:t>hợp</a:t>
            </a:r>
            <a:r>
              <a:rPr lang="en-US" sz="3400" dirty="0">
                <a:solidFill>
                  <a:srgbClr val="0000CC"/>
                </a:solidFill>
              </a:rPr>
              <a:t> </a:t>
            </a:r>
            <a:r>
              <a:rPr lang="en-US" sz="3400" dirty="0" err="1">
                <a:solidFill>
                  <a:srgbClr val="0000CC"/>
                </a:solidFill>
              </a:rPr>
              <a:t>các</a:t>
            </a:r>
            <a:r>
              <a:rPr lang="en-US" sz="3400" dirty="0">
                <a:solidFill>
                  <a:srgbClr val="0000CC"/>
                </a:solidFill>
              </a:rPr>
              <a:t> </a:t>
            </a:r>
            <a:r>
              <a:rPr lang="en-US" sz="3400" dirty="0" err="1">
                <a:solidFill>
                  <a:srgbClr val="0000CC"/>
                </a:solidFill>
              </a:rPr>
              <a:t>giác</a:t>
            </a:r>
            <a:r>
              <a:rPr lang="en-US" sz="3400" dirty="0">
                <a:solidFill>
                  <a:srgbClr val="0000CC"/>
                </a:solidFill>
              </a:rPr>
              <a:t> </a:t>
            </a:r>
            <a:r>
              <a:rPr lang="en-US" sz="3400" dirty="0" err="1">
                <a:solidFill>
                  <a:srgbClr val="0000CC"/>
                </a:solidFill>
              </a:rPr>
              <a:t>quan</a:t>
            </a:r>
            <a:r>
              <a:rPr lang="en-US" sz="3400" dirty="0">
                <a:solidFill>
                  <a:srgbClr val="0000CC"/>
                </a:solidFill>
              </a:rPr>
              <a:t> </a:t>
            </a:r>
            <a:r>
              <a:rPr lang="en-US" sz="3400" dirty="0" err="1">
                <a:solidFill>
                  <a:srgbClr val="0000CC"/>
                </a:solidFill>
              </a:rPr>
              <a:t>để</a:t>
            </a:r>
            <a:r>
              <a:rPr lang="en-US" sz="3400" dirty="0">
                <a:solidFill>
                  <a:srgbClr val="0000CC"/>
                </a:solidFill>
              </a:rPr>
              <a:t> </a:t>
            </a:r>
            <a:r>
              <a:rPr lang="en-US" sz="3400" dirty="0" err="1">
                <a:solidFill>
                  <a:srgbClr val="0000CC"/>
                </a:solidFill>
              </a:rPr>
              <a:t>quan</a:t>
            </a:r>
            <a:r>
              <a:rPr lang="en-US" sz="3400" dirty="0">
                <a:solidFill>
                  <a:srgbClr val="0000CC"/>
                </a:solidFill>
              </a:rPr>
              <a:t> </a:t>
            </a:r>
            <a:r>
              <a:rPr lang="en-US" sz="3400" dirty="0" err="1">
                <a:solidFill>
                  <a:srgbClr val="0000CC"/>
                </a:solidFill>
              </a:rPr>
              <a:t>sát</a:t>
            </a:r>
            <a:r>
              <a:rPr lang="en-US" sz="3400" dirty="0">
                <a:solidFill>
                  <a:srgbClr val="0000CC"/>
                </a:solidFill>
              </a:rPr>
              <a:t> ; </a:t>
            </a:r>
            <a:r>
              <a:rPr lang="en-US" sz="3400" dirty="0" err="1">
                <a:solidFill>
                  <a:srgbClr val="0000CC"/>
                </a:solidFill>
              </a:rPr>
              <a:t>sử</a:t>
            </a:r>
            <a:r>
              <a:rPr lang="en-US" sz="3400" dirty="0">
                <a:solidFill>
                  <a:srgbClr val="0000CC"/>
                </a:solidFill>
              </a:rPr>
              <a:t> </a:t>
            </a:r>
            <a:r>
              <a:rPr lang="en-US" sz="3400" dirty="0" err="1">
                <a:solidFill>
                  <a:srgbClr val="0000CC"/>
                </a:solidFill>
              </a:rPr>
              <a:t>dụng</a:t>
            </a:r>
            <a:r>
              <a:rPr lang="en-US" sz="3400" dirty="0">
                <a:solidFill>
                  <a:srgbClr val="0000CC"/>
                </a:solidFill>
              </a:rPr>
              <a:t> </a:t>
            </a:r>
            <a:r>
              <a:rPr lang="en-US" sz="3400" dirty="0" err="1">
                <a:solidFill>
                  <a:srgbClr val="0000CC"/>
                </a:solidFill>
              </a:rPr>
              <a:t>các</a:t>
            </a:r>
            <a:r>
              <a:rPr lang="en-US" sz="3400" dirty="0">
                <a:solidFill>
                  <a:srgbClr val="0000CC"/>
                </a:solidFill>
              </a:rPr>
              <a:t> </a:t>
            </a:r>
            <a:r>
              <a:rPr lang="en-US" sz="3400" dirty="0" err="1">
                <a:solidFill>
                  <a:srgbClr val="0000CC"/>
                </a:solidFill>
              </a:rPr>
              <a:t>hình</a:t>
            </a:r>
            <a:r>
              <a:rPr lang="en-US" sz="3400" dirty="0">
                <a:solidFill>
                  <a:srgbClr val="0000CC"/>
                </a:solidFill>
              </a:rPr>
              <a:t> </a:t>
            </a:r>
            <a:r>
              <a:rPr lang="en-US" sz="3400" dirty="0" err="1">
                <a:solidFill>
                  <a:srgbClr val="0000CC"/>
                </a:solidFill>
              </a:rPr>
              <a:t>ảnh</a:t>
            </a:r>
            <a:r>
              <a:rPr lang="en-US" sz="3400" dirty="0">
                <a:solidFill>
                  <a:srgbClr val="0000CC"/>
                </a:solidFill>
              </a:rPr>
              <a:t> so </a:t>
            </a:r>
            <a:r>
              <a:rPr lang="en-US" sz="3400" dirty="0" err="1">
                <a:solidFill>
                  <a:srgbClr val="0000CC"/>
                </a:solidFill>
              </a:rPr>
              <a:t>sánh</a:t>
            </a:r>
            <a:r>
              <a:rPr lang="en-US" sz="3400" dirty="0">
                <a:solidFill>
                  <a:srgbClr val="0000CC"/>
                </a:solidFill>
              </a:rPr>
              <a:t>, </a:t>
            </a:r>
            <a:r>
              <a:rPr lang="en-US" sz="3400" dirty="0" err="1">
                <a:solidFill>
                  <a:srgbClr val="0000CC"/>
                </a:solidFill>
              </a:rPr>
              <a:t>nhân</a:t>
            </a:r>
            <a:r>
              <a:rPr lang="en-US" sz="3400" dirty="0">
                <a:solidFill>
                  <a:srgbClr val="0000CC"/>
                </a:solidFill>
              </a:rPr>
              <a:t> </a:t>
            </a:r>
            <a:r>
              <a:rPr lang="en-US" sz="3400" dirty="0" err="1">
                <a:solidFill>
                  <a:srgbClr val="0000CC"/>
                </a:solidFill>
              </a:rPr>
              <a:t>hóa</a:t>
            </a:r>
            <a:r>
              <a:rPr lang="en-US" sz="3400" dirty="0">
                <a:solidFill>
                  <a:srgbClr val="0000CC"/>
                </a:solidFill>
              </a:rPr>
              <a:t>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4"/>
          <p:cNvSpPr txBox="1">
            <a:spLocks noChangeArrowheads="1"/>
          </p:cNvSpPr>
          <p:nvPr/>
        </p:nvSpPr>
        <p:spPr bwMode="auto">
          <a:xfrm>
            <a:off x="152400" y="304800"/>
            <a:ext cx="9144000" cy="48013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3600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600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2: </a:t>
            </a:r>
            <a:r>
              <a:rPr lang="en-US" sz="3600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sz="3600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sát</a:t>
            </a:r>
            <a:r>
              <a:rPr lang="en-US" sz="3600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600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cây</a:t>
            </a:r>
            <a:r>
              <a:rPr lang="en-US" sz="3600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600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khu</a:t>
            </a:r>
            <a:r>
              <a:rPr lang="en-US" sz="3600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vực</a:t>
            </a:r>
            <a:r>
              <a:rPr lang="en-US" sz="3600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r>
              <a:rPr lang="en-US" sz="3600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3600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hoặc</a:t>
            </a:r>
            <a:r>
              <a:rPr lang="en-US" sz="3600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nơi</a:t>
            </a:r>
            <a:r>
              <a:rPr lang="en-US" sz="3600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3600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3600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600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ghi</a:t>
            </a:r>
            <a:r>
              <a:rPr lang="en-US" sz="3600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3600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3600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3600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3600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sz="3600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sát</a:t>
            </a:r>
            <a:r>
              <a:rPr lang="en-US" sz="3600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3600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3600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spcBef>
                <a:spcPct val="50000"/>
              </a:spcBef>
            </a:pPr>
            <a:r>
              <a:rPr lang="en-US" sz="36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a/ </a:t>
            </a:r>
            <a:r>
              <a:rPr lang="en-US" sz="36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Trình</a:t>
            </a:r>
            <a:r>
              <a:rPr lang="en-US" sz="36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36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sz="36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sát</a:t>
            </a:r>
            <a:r>
              <a:rPr lang="en-US" sz="36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6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36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6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sz="36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lí</a:t>
            </a:r>
            <a:r>
              <a:rPr lang="en-US" sz="36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36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sz="3600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ct val="50000"/>
              </a:spcBef>
            </a:pPr>
            <a:r>
              <a:rPr lang="en-US" sz="36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b/ </a:t>
            </a:r>
            <a:r>
              <a:rPr lang="en-US" sz="36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36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36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sz="36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sát</a:t>
            </a:r>
            <a:r>
              <a:rPr lang="en-US" sz="36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sz="36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36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giác</a:t>
            </a:r>
            <a:r>
              <a:rPr lang="en-US" sz="36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sz="36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36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sz="3600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ct val="50000"/>
              </a:spcBef>
            </a:pPr>
            <a:r>
              <a:rPr lang="en-US" sz="36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c/ </a:t>
            </a:r>
            <a:r>
              <a:rPr lang="en-US" sz="36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Cái</a:t>
            </a:r>
            <a:r>
              <a:rPr lang="en-US" sz="36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cây</a:t>
            </a:r>
            <a:r>
              <a:rPr lang="en-US" sz="36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36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sz="36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sát</a:t>
            </a:r>
            <a:r>
              <a:rPr lang="en-US" sz="36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6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36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khác</a:t>
            </a:r>
            <a:r>
              <a:rPr lang="en-US" sz="36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36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cái</a:t>
            </a:r>
            <a:r>
              <a:rPr lang="en-US" sz="36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cây</a:t>
            </a:r>
            <a:r>
              <a:rPr lang="en-US" sz="36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cùng</a:t>
            </a:r>
            <a:r>
              <a:rPr lang="en-US" sz="36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loài</a:t>
            </a:r>
            <a:endParaRPr lang="en-US" sz="3600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889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857250"/>
            <a:ext cx="9144000" cy="5143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12252247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417239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4000" r="-1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366117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4000" r="-1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745357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4"/>
          <p:cNvSpPr txBox="1">
            <a:spLocks noChangeArrowheads="1"/>
          </p:cNvSpPr>
          <p:nvPr/>
        </p:nvSpPr>
        <p:spPr bwMode="auto">
          <a:xfrm>
            <a:off x="381000" y="1540596"/>
            <a:ext cx="8077200" cy="37548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800" dirty="0" smtClean="0">
                <a:solidFill>
                  <a:srgbClr val="0000CC"/>
                </a:solidFill>
                <a:latin typeface="VNI-Helve" pitchFamily="2" charset="0"/>
              </a:rPr>
              <a:t>1</a:t>
            </a:r>
            <a:r>
              <a:rPr lang="en-US" sz="28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  </a:t>
            </a:r>
            <a:r>
              <a:rPr lang="en-US" sz="28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sz="28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28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</a:t>
            </a:r>
            <a:r>
              <a:rPr lang="en-US" sz="28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8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sz="28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 </a:t>
            </a:r>
            <a:r>
              <a:rPr lang="en-US" sz="28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Sầu</a:t>
            </a:r>
            <a:r>
              <a:rPr lang="en-US" sz="28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riêng</a:t>
            </a:r>
            <a:r>
              <a:rPr lang="en-US" sz="28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bãi</a:t>
            </a:r>
            <a:r>
              <a:rPr lang="en-US" sz="28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ngô</a:t>
            </a:r>
            <a:r>
              <a:rPr lang="en-US" sz="28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cây</a:t>
            </a:r>
            <a:r>
              <a:rPr lang="en-US" sz="28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gạo</a:t>
            </a:r>
            <a:r>
              <a:rPr lang="en-US" sz="28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sz="28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28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hiểu</a:t>
            </a:r>
            <a:r>
              <a:rPr lang="en-US" sz="28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xem</a:t>
            </a:r>
            <a:r>
              <a:rPr lang="en-US" sz="28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sz="28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8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tả</a:t>
            </a:r>
            <a:r>
              <a:rPr lang="en-US" sz="28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sz="28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trình</a:t>
            </a:r>
            <a:r>
              <a:rPr lang="en-US" sz="28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28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28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>
              <a:spcBef>
                <a:spcPct val="50000"/>
              </a:spcBef>
              <a:buFontTx/>
              <a:buAutoNum type="alphaLcPeriod"/>
            </a:pPr>
            <a:r>
              <a:rPr lang="en-US" sz="28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en-US" sz="28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</a:t>
            </a:r>
            <a:r>
              <a:rPr lang="en-US" sz="28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sz="28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sát</a:t>
            </a:r>
            <a:r>
              <a:rPr lang="en-US" sz="28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sz="28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8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sz="28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sz="28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trình</a:t>
            </a:r>
            <a:r>
              <a:rPr lang="en-US" sz="28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28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28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>
              <a:spcBef>
                <a:spcPct val="50000"/>
              </a:spcBef>
            </a:pPr>
            <a:r>
              <a:rPr lang="en-US" sz="28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b. </a:t>
            </a:r>
            <a:r>
              <a:rPr lang="en-US" sz="28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en-US" sz="28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</a:t>
            </a:r>
            <a:r>
              <a:rPr lang="en-US" sz="28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sz="28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sát</a:t>
            </a:r>
            <a:r>
              <a:rPr lang="en-US" sz="28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cây</a:t>
            </a:r>
            <a:r>
              <a:rPr lang="en-US" sz="28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này</a:t>
            </a:r>
            <a:r>
              <a:rPr lang="en-US" sz="28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sz="28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trình</a:t>
            </a:r>
            <a:r>
              <a:rPr lang="en-US" sz="28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28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28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>
              <a:spcBef>
                <a:spcPct val="50000"/>
              </a:spcBef>
            </a:pPr>
            <a:r>
              <a:rPr lang="en-US" sz="28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c. </a:t>
            </a:r>
            <a:r>
              <a:rPr lang="en-US" sz="28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Chỉ</a:t>
            </a:r>
            <a:r>
              <a:rPr lang="en-US" sz="28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28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28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ảnh</a:t>
            </a:r>
            <a:r>
              <a:rPr lang="en-US" sz="28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so </a:t>
            </a:r>
            <a:r>
              <a:rPr lang="en-US" sz="28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sánh</a:t>
            </a:r>
            <a:r>
              <a:rPr lang="en-US" sz="28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28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hóa</a:t>
            </a:r>
            <a:r>
              <a:rPr lang="en-US" sz="28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mà</a:t>
            </a:r>
            <a:r>
              <a:rPr lang="en-US" sz="28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28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thích</a:t>
            </a:r>
            <a:r>
              <a:rPr lang="en-US" sz="28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8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28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ảnh</a:t>
            </a:r>
            <a:r>
              <a:rPr lang="en-US" sz="28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so </a:t>
            </a:r>
            <a:r>
              <a:rPr lang="en-US" sz="28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sánh</a:t>
            </a:r>
            <a:r>
              <a:rPr lang="en-US" sz="28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28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hóa</a:t>
            </a:r>
            <a:r>
              <a:rPr lang="en-US" sz="28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này</a:t>
            </a:r>
            <a:r>
              <a:rPr lang="en-US" sz="28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en-US" sz="28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28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28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sz="2800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143000" y="214952"/>
            <a:ext cx="6553200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28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28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endParaRPr lang="en-US" b="1" dirty="0">
              <a:solidFill>
                <a:srgbClr val="0000CC"/>
              </a:solidFill>
            </a:endParaRPr>
          </a:p>
          <a:p>
            <a:pPr algn="ctr"/>
            <a:r>
              <a:rPr lang="en-US" sz="36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Luyện</a:t>
            </a:r>
            <a:r>
              <a:rPr 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sát</a:t>
            </a:r>
            <a:r>
              <a:rPr 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cây</a:t>
            </a:r>
            <a:r>
              <a:rPr 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cối</a:t>
            </a:r>
            <a:endParaRPr lang="en-US" sz="3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/>
      <p:bldP spid="2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4000" r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4"/>
          <p:cNvSpPr txBox="1">
            <a:spLocks noChangeArrowheads="1"/>
          </p:cNvSpPr>
          <p:nvPr/>
        </p:nvSpPr>
        <p:spPr bwMode="auto">
          <a:xfrm>
            <a:off x="457200" y="685800"/>
            <a:ext cx="9144000" cy="50937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ts val="0"/>
              </a:spcBef>
            </a:pPr>
            <a:r>
              <a:rPr lang="en-US" sz="26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Ví</a:t>
            </a:r>
            <a:r>
              <a:rPr lang="en-US" sz="26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</a:t>
            </a:r>
            <a:r>
              <a:rPr lang="en-US" sz="2600" dirty="0" smtClean="0">
                <a:solidFill>
                  <a:srgbClr val="0000CC"/>
                </a:solidFill>
                <a:latin typeface="VNI-Helve" pitchFamily="2" charset="0"/>
              </a:rPr>
              <a:t>: </a:t>
            </a:r>
            <a:r>
              <a:rPr lang="en-US" sz="26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Cây</a:t>
            </a:r>
            <a:r>
              <a:rPr lang="en-US" sz="26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bóng</a:t>
            </a:r>
            <a:r>
              <a:rPr lang="en-US" sz="26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mát</a:t>
            </a:r>
            <a:endParaRPr lang="en-US" sz="2600" dirty="0" smtClean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0"/>
              </a:spcBef>
            </a:pPr>
            <a:r>
              <a:rPr lang="en-US" sz="26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Cây</a:t>
            </a:r>
            <a:r>
              <a:rPr lang="en-US" sz="26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bang ở </a:t>
            </a:r>
            <a:r>
              <a:rPr lang="en-US" sz="26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sân</a:t>
            </a:r>
            <a:r>
              <a:rPr lang="en-US" sz="26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r>
              <a:rPr lang="en-US" sz="26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26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rất</a:t>
            </a:r>
            <a:r>
              <a:rPr lang="en-US" sz="26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to. </a:t>
            </a:r>
            <a:r>
              <a:rPr lang="en-US" sz="26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sz="26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6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món</a:t>
            </a:r>
            <a:r>
              <a:rPr lang="en-US" sz="26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quà</a:t>
            </a:r>
            <a:r>
              <a:rPr lang="en-US" sz="26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mà</a:t>
            </a:r>
            <a:r>
              <a:rPr lang="en-US" sz="26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ban </a:t>
            </a:r>
            <a:r>
              <a:rPr lang="en-US" sz="26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phụ</a:t>
            </a:r>
            <a:endParaRPr lang="en-US" sz="2600" dirty="0" smtClean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0"/>
              </a:spcBef>
            </a:pPr>
            <a:r>
              <a:rPr lang="en-US" sz="26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huynh</a:t>
            </a:r>
            <a:r>
              <a:rPr lang="en-US" sz="26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tặng</a:t>
            </a:r>
            <a:r>
              <a:rPr lang="en-US" sz="26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26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endParaRPr lang="en-US" sz="2600" dirty="0" smtClean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0"/>
              </a:spcBef>
            </a:pPr>
            <a:r>
              <a:rPr lang="en-US" sz="26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6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Cây</a:t>
            </a:r>
            <a:r>
              <a:rPr lang="en-US" sz="26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cao</a:t>
            </a:r>
            <a:r>
              <a:rPr lang="en-US" sz="26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sz="26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tầng</a:t>
            </a:r>
            <a:r>
              <a:rPr lang="en-US" sz="26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6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6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26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6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chiếc</a:t>
            </a:r>
            <a:r>
              <a:rPr lang="en-US" sz="26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ô </a:t>
            </a:r>
            <a:r>
              <a:rPr lang="en-US" sz="26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khổng</a:t>
            </a:r>
            <a:r>
              <a:rPr lang="en-US" sz="26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lồ</a:t>
            </a:r>
            <a:r>
              <a:rPr lang="en-US" sz="26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spcBef>
                <a:spcPts val="0"/>
              </a:spcBef>
            </a:pPr>
            <a:r>
              <a:rPr lang="en-US" sz="26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26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Rễ</a:t>
            </a:r>
            <a:r>
              <a:rPr lang="en-US" sz="26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cây</a:t>
            </a:r>
            <a:r>
              <a:rPr lang="en-US" sz="26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nhô</a:t>
            </a:r>
            <a:r>
              <a:rPr lang="en-US" sz="26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lên</a:t>
            </a:r>
            <a:r>
              <a:rPr lang="en-US" sz="26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khỏi</a:t>
            </a:r>
            <a:r>
              <a:rPr lang="en-US" sz="26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mặt</a:t>
            </a:r>
            <a:r>
              <a:rPr lang="en-US" sz="26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sz="26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26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26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en-US" sz="26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rắn</a:t>
            </a:r>
            <a:r>
              <a:rPr lang="en-US" sz="26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đang</a:t>
            </a:r>
            <a:r>
              <a:rPr lang="en-US" sz="26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bò</a:t>
            </a:r>
            <a:endParaRPr lang="en-US" sz="2600" dirty="0" smtClean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0"/>
              </a:spcBef>
            </a:pPr>
            <a:r>
              <a:rPr lang="en-US" sz="26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26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Thân</a:t>
            </a:r>
            <a:r>
              <a:rPr lang="en-US" sz="26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cây</a:t>
            </a:r>
            <a:r>
              <a:rPr lang="en-US" sz="26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tròn</a:t>
            </a:r>
            <a:r>
              <a:rPr lang="en-US" sz="26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6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màu</a:t>
            </a:r>
            <a:r>
              <a:rPr lang="en-US" sz="26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nâu</a:t>
            </a:r>
            <a:r>
              <a:rPr lang="en-US" sz="26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xỉn</a:t>
            </a:r>
            <a:r>
              <a:rPr lang="en-US" sz="26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6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sần</a:t>
            </a:r>
            <a:r>
              <a:rPr lang="en-US" sz="26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sùi</a:t>
            </a:r>
            <a:r>
              <a:rPr lang="en-US" sz="26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26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da </a:t>
            </a:r>
            <a:r>
              <a:rPr lang="en-US" sz="26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cóc</a:t>
            </a:r>
            <a:endParaRPr lang="en-US" sz="2600" dirty="0" smtClean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0"/>
              </a:spcBef>
            </a:pPr>
            <a:r>
              <a:rPr lang="en-US" sz="26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26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tán</a:t>
            </a:r>
            <a:r>
              <a:rPr lang="en-US" sz="26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lá</a:t>
            </a:r>
            <a:r>
              <a:rPr lang="en-US" sz="26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xanh</a:t>
            </a:r>
            <a:r>
              <a:rPr lang="en-US" sz="26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um, </a:t>
            </a:r>
            <a:r>
              <a:rPr lang="en-US" sz="26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mát</a:t>
            </a:r>
            <a:r>
              <a:rPr lang="en-US" sz="26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rượi</a:t>
            </a:r>
            <a:r>
              <a:rPr lang="en-US" sz="26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che</a:t>
            </a:r>
            <a:r>
              <a:rPr lang="en-US" sz="26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kín</a:t>
            </a:r>
            <a:r>
              <a:rPr lang="en-US" sz="26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6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khoảng</a:t>
            </a:r>
            <a:r>
              <a:rPr lang="en-US" sz="26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sân</a:t>
            </a:r>
            <a:r>
              <a:rPr lang="en-US" sz="26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r>
              <a:rPr lang="en-US" sz="26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>
              <a:spcBef>
                <a:spcPts val="0"/>
              </a:spcBef>
            </a:pPr>
            <a:r>
              <a:rPr lang="en-US" sz="26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sz="26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26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6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gió</a:t>
            </a:r>
            <a:r>
              <a:rPr lang="en-US" sz="26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thổi</a:t>
            </a:r>
            <a:r>
              <a:rPr lang="en-US" sz="26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qua, </a:t>
            </a:r>
            <a:r>
              <a:rPr lang="en-US" sz="26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lá</a:t>
            </a:r>
            <a:r>
              <a:rPr lang="en-US" sz="26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cây</a:t>
            </a:r>
            <a:r>
              <a:rPr lang="en-US" sz="26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rung </a:t>
            </a:r>
            <a:r>
              <a:rPr lang="en-US" sz="26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rinh</a:t>
            </a:r>
            <a:r>
              <a:rPr lang="en-US" sz="26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26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chào</a:t>
            </a:r>
            <a:r>
              <a:rPr lang="en-US" sz="26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đón</a:t>
            </a:r>
            <a:endParaRPr lang="en-US" sz="2600" dirty="0" smtClean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ct val="50000"/>
              </a:spcBef>
            </a:pPr>
            <a:r>
              <a:rPr lang="en-US" sz="26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26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26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chùm</a:t>
            </a:r>
            <a:r>
              <a:rPr lang="en-US" sz="26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hoa</a:t>
            </a:r>
            <a:r>
              <a:rPr lang="en-US" sz="26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nho</a:t>
            </a:r>
            <a:r>
              <a:rPr lang="en-US" sz="26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nhỏ</a:t>
            </a:r>
            <a:r>
              <a:rPr lang="en-US" sz="26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chen</a:t>
            </a:r>
            <a:r>
              <a:rPr lang="en-US" sz="26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lẫn</a:t>
            </a:r>
            <a:r>
              <a:rPr lang="en-US" sz="26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đám</a:t>
            </a:r>
            <a:r>
              <a:rPr lang="en-US" sz="26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lá</a:t>
            </a:r>
            <a:r>
              <a:rPr lang="en-US" sz="26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xanh</a:t>
            </a:r>
            <a:endParaRPr lang="en-US" sz="2600" dirty="0" smtClean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ct val="50000"/>
              </a:spcBef>
            </a:pPr>
            <a:r>
              <a:rPr lang="en-US" sz="26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r>
              <a:rPr lang="en-US" sz="26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26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chú</a:t>
            </a:r>
            <a:r>
              <a:rPr lang="en-US" sz="26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chim</a:t>
            </a:r>
            <a:r>
              <a:rPr lang="en-US" sz="26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sâu</a:t>
            </a:r>
            <a:r>
              <a:rPr lang="en-US" sz="26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lích</a:t>
            </a:r>
            <a:r>
              <a:rPr lang="en-US" sz="26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rích</a:t>
            </a:r>
            <a:r>
              <a:rPr lang="en-US" sz="26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6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vòm</a:t>
            </a:r>
            <a:r>
              <a:rPr lang="en-US" sz="26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lá</a:t>
            </a:r>
            <a:endParaRPr lang="en-US" sz="2600" dirty="0" smtClean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ct val="50000"/>
              </a:spcBef>
            </a:pPr>
            <a:r>
              <a:rPr lang="en-US" sz="26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26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Quả</a:t>
            </a:r>
            <a:r>
              <a:rPr lang="en-US" sz="26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bang chin </a:t>
            </a:r>
            <a:r>
              <a:rPr lang="en-US" sz="26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vàng</a:t>
            </a:r>
            <a:r>
              <a:rPr lang="en-US" sz="26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lấp</a:t>
            </a:r>
            <a:r>
              <a:rPr lang="en-US" sz="26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ló</a:t>
            </a:r>
            <a:r>
              <a:rPr lang="en-US" sz="26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6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kẽ</a:t>
            </a:r>
            <a:r>
              <a:rPr lang="en-US" sz="26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lá</a:t>
            </a:r>
            <a:endParaRPr lang="en-US" sz="2600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447533" y="2322394"/>
            <a:ext cx="894155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e. </a:t>
            </a:r>
            <a:r>
              <a:rPr lang="en-US" sz="32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Miêu</a:t>
            </a:r>
            <a:r>
              <a:rPr lang="en-US" sz="32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tả</a:t>
            </a:r>
            <a:r>
              <a:rPr lang="en-US" sz="32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2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loài</a:t>
            </a:r>
            <a:r>
              <a:rPr lang="en-US" sz="32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cây</a:t>
            </a:r>
            <a:r>
              <a:rPr lang="en-US" sz="32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2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sz="32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giống</a:t>
            </a:r>
            <a:r>
              <a:rPr lang="en-US" sz="32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2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sz="32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khác</a:t>
            </a:r>
            <a:r>
              <a:rPr lang="en-US" sz="32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so </a:t>
            </a:r>
            <a:r>
              <a:rPr lang="en-US" sz="32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32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miểu</a:t>
            </a:r>
            <a:r>
              <a:rPr lang="en-US" sz="32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tả</a:t>
            </a:r>
            <a:r>
              <a:rPr lang="en-US" sz="32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2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cây</a:t>
            </a:r>
            <a:r>
              <a:rPr lang="en-US" sz="32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cụ</a:t>
            </a:r>
            <a:r>
              <a:rPr lang="en-US" sz="32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32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?</a:t>
            </a:r>
            <a:endParaRPr lang="en-US" sz="3200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>
          <a:xfrm>
            <a:off x="447533" y="838200"/>
            <a:ext cx="8458200" cy="1447800"/>
          </a:xfrm>
          <a:prstGeom prst="rect">
            <a:avLst/>
          </a:prstGeom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eaLnBrk="1" hangingPunct="1">
              <a:buFont typeface="Wingdings" panose="05000000000000000000" pitchFamily="2" charset="2"/>
              <a:buNone/>
            </a:pPr>
            <a:r>
              <a:rPr lang="en-US" kern="0" dirty="0" smtClean="0">
                <a:solidFill>
                  <a:srgbClr val="0000CC"/>
                </a:solidFill>
                <a:latin typeface="Times New Roman" panose="02020603050405020304" pitchFamily="18" charset="0"/>
              </a:rPr>
              <a:t>d. </a:t>
            </a:r>
            <a:r>
              <a:rPr lang="en-US" kern="0" dirty="0" err="1" smtClean="0">
                <a:solidFill>
                  <a:srgbClr val="0000CC"/>
                </a:solidFill>
                <a:latin typeface="Times New Roman" panose="02020603050405020304" pitchFamily="18" charset="0"/>
              </a:rPr>
              <a:t>Trong</a:t>
            </a:r>
            <a:r>
              <a:rPr lang="en-US" kern="0" dirty="0" smtClean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kern="0" dirty="0" err="1" smtClean="0">
                <a:solidFill>
                  <a:srgbClr val="0000CC"/>
                </a:solidFill>
                <a:latin typeface="Times New Roman" panose="02020603050405020304" pitchFamily="18" charset="0"/>
              </a:rPr>
              <a:t>ba</a:t>
            </a:r>
            <a:r>
              <a:rPr lang="en-US" kern="0" dirty="0" smtClean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kern="0" dirty="0" err="1" smtClean="0">
                <a:solidFill>
                  <a:srgbClr val="0000CC"/>
                </a:solidFill>
                <a:latin typeface="Times New Roman" panose="02020603050405020304" pitchFamily="18" charset="0"/>
              </a:rPr>
              <a:t>bài</a:t>
            </a:r>
            <a:r>
              <a:rPr lang="en-US" kern="0" dirty="0" smtClean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kern="0" dirty="0" err="1" smtClean="0">
                <a:solidFill>
                  <a:srgbClr val="0000CC"/>
                </a:solidFill>
                <a:latin typeface="Times New Roman" panose="02020603050405020304" pitchFamily="18" charset="0"/>
              </a:rPr>
              <a:t>văn</a:t>
            </a:r>
            <a:r>
              <a:rPr lang="en-US" kern="0" dirty="0" smtClean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kern="0" dirty="0" err="1" smtClean="0">
                <a:solidFill>
                  <a:srgbClr val="0000CC"/>
                </a:solidFill>
                <a:latin typeface="Times New Roman" panose="02020603050405020304" pitchFamily="18" charset="0"/>
              </a:rPr>
              <a:t>trên</a:t>
            </a:r>
            <a:r>
              <a:rPr lang="en-US" kern="0" dirty="0" smtClean="0">
                <a:solidFill>
                  <a:srgbClr val="0000CC"/>
                </a:solidFill>
                <a:latin typeface="Times New Roman" panose="02020603050405020304" pitchFamily="18" charset="0"/>
              </a:rPr>
              <a:t>, </a:t>
            </a:r>
            <a:r>
              <a:rPr lang="en-US" kern="0" dirty="0" err="1" smtClean="0">
                <a:solidFill>
                  <a:srgbClr val="0000CC"/>
                </a:solidFill>
                <a:latin typeface="Times New Roman" panose="02020603050405020304" pitchFamily="18" charset="0"/>
              </a:rPr>
              <a:t>bài</a:t>
            </a:r>
            <a:r>
              <a:rPr lang="en-US" kern="0" dirty="0" smtClean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kern="0" dirty="0" err="1" smtClean="0">
                <a:solidFill>
                  <a:srgbClr val="0000CC"/>
                </a:solidFill>
                <a:latin typeface="Times New Roman" panose="02020603050405020304" pitchFamily="18" charset="0"/>
              </a:rPr>
              <a:t>nào</a:t>
            </a:r>
            <a:r>
              <a:rPr lang="en-US" kern="0" dirty="0" smtClean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kern="0" dirty="0" err="1" smtClean="0">
                <a:solidFill>
                  <a:srgbClr val="0000CC"/>
                </a:solidFill>
                <a:latin typeface="Times New Roman" panose="02020603050405020304" pitchFamily="18" charset="0"/>
              </a:rPr>
              <a:t>miêu</a:t>
            </a:r>
            <a:r>
              <a:rPr lang="en-US" kern="0" dirty="0" smtClean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kern="0" dirty="0" err="1" smtClean="0">
                <a:solidFill>
                  <a:srgbClr val="0000CC"/>
                </a:solidFill>
                <a:latin typeface="Times New Roman" panose="02020603050405020304" pitchFamily="18" charset="0"/>
              </a:rPr>
              <a:t>tả</a:t>
            </a:r>
            <a:r>
              <a:rPr lang="en-US" kern="0" dirty="0" smtClean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kern="0" dirty="0" err="1" smtClean="0">
                <a:solidFill>
                  <a:srgbClr val="0000CC"/>
                </a:solidFill>
                <a:latin typeface="Times New Roman" panose="02020603050405020304" pitchFamily="18" charset="0"/>
              </a:rPr>
              <a:t>một</a:t>
            </a:r>
            <a:r>
              <a:rPr lang="en-US" kern="0" dirty="0" smtClean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kern="0" dirty="0" err="1" smtClean="0">
                <a:solidFill>
                  <a:srgbClr val="0000CC"/>
                </a:solidFill>
                <a:latin typeface="Times New Roman" panose="02020603050405020304" pitchFamily="18" charset="0"/>
              </a:rPr>
              <a:t>loài</a:t>
            </a:r>
            <a:r>
              <a:rPr lang="en-US" kern="0" dirty="0" smtClean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kern="0" dirty="0" err="1" smtClean="0">
                <a:solidFill>
                  <a:srgbClr val="0000CC"/>
                </a:solidFill>
                <a:latin typeface="Times New Roman" panose="02020603050405020304" pitchFamily="18" charset="0"/>
              </a:rPr>
              <a:t>cây</a:t>
            </a:r>
            <a:r>
              <a:rPr lang="en-US" kern="0" dirty="0" smtClean="0">
                <a:solidFill>
                  <a:srgbClr val="0000CC"/>
                </a:solidFill>
                <a:latin typeface="Times New Roman" panose="02020603050405020304" pitchFamily="18" charset="0"/>
              </a:rPr>
              <a:t>, </a:t>
            </a:r>
            <a:r>
              <a:rPr lang="en-US" kern="0" dirty="0" err="1" smtClean="0">
                <a:solidFill>
                  <a:srgbClr val="0000CC"/>
                </a:solidFill>
                <a:latin typeface="Times New Roman" panose="02020603050405020304" pitchFamily="18" charset="0"/>
              </a:rPr>
              <a:t>bài</a:t>
            </a:r>
            <a:r>
              <a:rPr lang="en-US" kern="0" dirty="0" smtClean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kern="0" dirty="0" err="1" smtClean="0">
                <a:solidFill>
                  <a:srgbClr val="0000CC"/>
                </a:solidFill>
                <a:latin typeface="Times New Roman" panose="02020603050405020304" pitchFamily="18" charset="0"/>
              </a:rPr>
              <a:t>nào</a:t>
            </a:r>
            <a:r>
              <a:rPr lang="en-US" kern="0" dirty="0" smtClean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kern="0" dirty="0" err="1" smtClean="0">
                <a:solidFill>
                  <a:srgbClr val="0000CC"/>
                </a:solidFill>
                <a:latin typeface="Times New Roman" panose="02020603050405020304" pitchFamily="18" charset="0"/>
              </a:rPr>
              <a:t>miêu</a:t>
            </a:r>
            <a:r>
              <a:rPr lang="en-US" kern="0" dirty="0" smtClean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kern="0" dirty="0" err="1" smtClean="0">
                <a:solidFill>
                  <a:srgbClr val="0000CC"/>
                </a:solidFill>
                <a:latin typeface="Times New Roman" panose="02020603050405020304" pitchFamily="18" charset="0"/>
              </a:rPr>
              <a:t>tả</a:t>
            </a:r>
            <a:r>
              <a:rPr lang="en-US" kern="0" dirty="0" smtClean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kern="0" dirty="0" err="1" smtClean="0">
                <a:solidFill>
                  <a:srgbClr val="0000CC"/>
                </a:solidFill>
                <a:latin typeface="Times New Roman" panose="02020603050405020304" pitchFamily="18" charset="0"/>
              </a:rPr>
              <a:t>một</a:t>
            </a:r>
            <a:r>
              <a:rPr lang="en-US" kern="0" dirty="0" smtClean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kern="0" dirty="0" err="1" smtClean="0">
                <a:solidFill>
                  <a:srgbClr val="0000CC"/>
                </a:solidFill>
                <a:latin typeface="Times New Roman" panose="02020603050405020304" pitchFamily="18" charset="0"/>
              </a:rPr>
              <a:t>cái</a:t>
            </a:r>
            <a:r>
              <a:rPr lang="en-US" kern="0" dirty="0" smtClean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kern="0" dirty="0" err="1" smtClean="0">
                <a:solidFill>
                  <a:srgbClr val="0000CC"/>
                </a:solidFill>
                <a:latin typeface="Times New Roman" panose="02020603050405020304" pitchFamily="18" charset="0"/>
              </a:rPr>
              <a:t>cây</a:t>
            </a:r>
            <a:r>
              <a:rPr lang="en-US" kern="0" dirty="0" smtClean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kern="0" dirty="0" err="1" smtClean="0">
                <a:solidFill>
                  <a:srgbClr val="0000CC"/>
                </a:solidFill>
                <a:latin typeface="Times New Roman" panose="02020603050405020304" pitchFamily="18" charset="0"/>
              </a:rPr>
              <a:t>cụ</a:t>
            </a:r>
            <a:r>
              <a:rPr lang="en-US" kern="0" dirty="0" smtClean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kern="0" dirty="0" err="1" smtClean="0">
                <a:solidFill>
                  <a:srgbClr val="0000CC"/>
                </a:solidFill>
                <a:latin typeface="Times New Roman" panose="02020603050405020304" pitchFamily="18" charset="0"/>
              </a:rPr>
              <a:t>thể</a:t>
            </a:r>
            <a:r>
              <a:rPr lang="en-US" kern="0" dirty="0" smtClean="0">
                <a:solidFill>
                  <a:srgbClr val="0000CC"/>
                </a:solidFill>
                <a:latin typeface="Times New Roman" panose="02020603050405020304" pitchFamily="18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11855236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10911976"/>
              </p:ext>
            </p:extLst>
          </p:nvPr>
        </p:nvGraphicFramePr>
        <p:xfrm>
          <a:off x="228600" y="838200"/>
          <a:ext cx="8610600" cy="481076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717550"/>
                <a:gridCol w="2635250"/>
                <a:gridCol w="2895600"/>
                <a:gridCol w="2362200"/>
              </a:tblGrid>
              <a:tr h="69596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TT</a:t>
                      </a:r>
                      <a:endParaRPr lang="en-US"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err="1" smtClean="0"/>
                        <a:t>Sầu</a:t>
                      </a:r>
                      <a:r>
                        <a:rPr lang="en-US" sz="2800" baseline="0" dirty="0" smtClean="0"/>
                        <a:t> </a:t>
                      </a:r>
                      <a:r>
                        <a:rPr lang="en-US" sz="2800" baseline="0" dirty="0" err="1" smtClean="0"/>
                        <a:t>riêng</a:t>
                      </a:r>
                      <a:endParaRPr lang="en-US"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err="1" smtClean="0"/>
                        <a:t>Bãi</a:t>
                      </a:r>
                      <a:r>
                        <a:rPr lang="en-US" sz="2800" baseline="0" dirty="0" smtClean="0"/>
                        <a:t> </a:t>
                      </a:r>
                      <a:r>
                        <a:rPr lang="en-US" sz="2800" baseline="0" dirty="0" err="1" smtClean="0"/>
                        <a:t>ngô</a:t>
                      </a:r>
                      <a:endParaRPr lang="en-US"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err="1" smtClean="0"/>
                        <a:t>Cây</a:t>
                      </a:r>
                      <a:r>
                        <a:rPr lang="en-US" sz="2800" baseline="0" dirty="0" smtClean="0"/>
                        <a:t> </a:t>
                      </a:r>
                      <a:r>
                        <a:rPr lang="en-US" sz="2800" baseline="0" dirty="0" err="1" smtClean="0"/>
                        <a:t>gạo</a:t>
                      </a:r>
                      <a:endParaRPr lang="en-US"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1</a:t>
                      </a:r>
                      <a:endParaRPr lang="en-US"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800" dirty="0" err="1" smtClean="0"/>
                        <a:t>Tả</a:t>
                      </a:r>
                      <a:r>
                        <a:rPr lang="en-US" sz="2800" dirty="0" smtClean="0"/>
                        <a:t> </a:t>
                      </a:r>
                      <a:r>
                        <a:rPr lang="en-US" sz="2800" dirty="0" err="1" smtClean="0"/>
                        <a:t>bao</a:t>
                      </a:r>
                      <a:r>
                        <a:rPr lang="en-US" sz="2800" dirty="0" smtClean="0"/>
                        <a:t> </a:t>
                      </a:r>
                      <a:r>
                        <a:rPr lang="en-US" sz="2800" dirty="0" err="1" smtClean="0"/>
                        <a:t>quát</a:t>
                      </a:r>
                      <a:r>
                        <a:rPr lang="en-US" sz="2800" baseline="0" dirty="0" smtClean="0"/>
                        <a:t> </a:t>
                      </a:r>
                      <a:r>
                        <a:rPr lang="en-US" sz="2800" baseline="0" dirty="0" err="1" smtClean="0"/>
                        <a:t>và</a:t>
                      </a:r>
                      <a:r>
                        <a:rPr lang="en-US" sz="2800" baseline="0" dirty="0" smtClean="0"/>
                        <a:t> </a:t>
                      </a:r>
                      <a:r>
                        <a:rPr lang="en-US" sz="2800" baseline="0" dirty="0" err="1" smtClean="0"/>
                        <a:t>nói</a:t>
                      </a:r>
                      <a:r>
                        <a:rPr lang="en-US" sz="2800" baseline="0" dirty="0" smtClean="0"/>
                        <a:t> </a:t>
                      </a:r>
                      <a:r>
                        <a:rPr lang="en-US" sz="2800" baseline="0" dirty="0" err="1" smtClean="0"/>
                        <a:t>lên</a:t>
                      </a:r>
                      <a:r>
                        <a:rPr lang="en-US" sz="2800" baseline="0" dirty="0" smtClean="0"/>
                        <a:t> </a:t>
                      </a:r>
                      <a:r>
                        <a:rPr lang="en-US" sz="2800" baseline="0" dirty="0" err="1" smtClean="0"/>
                        <a:t>nét</a:t>
                      </a:r>
                      <a:r>
                        <a:rPr lang="en-US" sz="2800" baseline="0" dirty="0" smtClean="0"/>
                        <a:t> </a:t>
                      </a:r>
                      <a:r>
                        <a:rPr lang="en-US" sz="2800" baseline="0" dirty="0" err="1" smtClean="0"/>
                        <a:t>đặc</a:t>
                      </a:r>
                      <a:r>
                        <a:rPr lang="en-US" sz="2800" baseline="0" dirty="0" smtClean="0"/>
                        <a:t> </a:t>
                      </a:r>
                      <a:r>
                        <a:rPr lang="en-US" sz="2800" baseline="0" dirty="0" err="1" smtClean="0"/>
                        <a:t>sắc</a:t>
                      </a:r>
                      <a:r>
                        <a:rPr lang="en-US" sz="2800" baseline="0" dirty="0" smtClean="0"/>
                        <a:t> </a:t>
                      </a:r>
                      <a:r>
                        <a:rPr lang="en-US" sz="2800" baseline="0" dirty="0" err="1" smtClean="0"/>
                        <a:t>của</a:t>
                      </a:r>
                      <a:r>
                        <a:rPr lang="en-US" sz="2800" baseline="0" dirty="0" smtClean="0"/>
                        <a:t> </a:t>
                      </a:r>
                      <a:r>
                        <a:rPr lang="en-US" sz="2800" baseline="0" dirty="0" err="1" smtClean="0"/>
                        <a:t>cây</a:t>
                      </a:r>
                      <a:r>
                        <a:rPr lang="en-US" sz="2800" baseline="0" dirty="0" smtClean="0"/>
                        <a:t> </a:t>
                      </a:r>
                      <a:r>
                        <a:rPr lang="en-US" sz="2800" baseline="0" dirty="0" err="1" smtClean="0"/>
                        <a:t>sầu</a:t>
                      </a:r>
                      <a:r>
                        <a:rPr lang="en-US" sz="2800" baseline="0" dirty="0" smtClean="0"/>
                        <a:t> </a:t>
                      </a:r>
                      <a:r>
                        <a:rPr lang="en-US" sz="2800" baseline="0" dirty="0" err="1" smtClean="0"/>
                        <a:t>riêng</a:t>
                      </a:r>
                      <a:endParaRPr lang="en-US"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err="1" smtClean="0"/>
                        <a:t>Cây</a:t>
                      </a:r>
                      <a:r>
                        <a:rPr lang="en-US" sz="2800" baseline="0" dirty="0" smtClean="0"/>
                        <a:t> </a:t>
                      </a:r>
                      <a:r>
                        <a:rPr lang="en-US" sz="2800" baseline="0" dirty="0" err="1" smtClean="0"/>
                        <a:t>ngô</a:t>
                      </a:r>
                      <a:r>
                        <a:rPr lang="en-US" sz="2800" baseline="0" dirty="0" smtClean="0"/>
                        <a:t> </a:t>
                      </a:r>
                      <a:r>
                        <a:rPr lang="en-US" sz="2800" baseline="0" dirty="0" err="1" smtClean="0"/>
                        <a:t>từ</a:t>
                      </a:r>
                      <a:r>
                        <a:rPr lang="en-US" sz="2800" baseline="0" dirty="0" smtClean="0"/>
                        <a:t> </a:t>
                      </a:r>
                      <a:r>
                        <a:rPr lang="en-US" sz="2800" baseline="0" dirty="0" err="1" smtClean="0"/>
                        <a:t>lúc</a:t>
                      </a:r>
                      <a:r>
                        <a:rPr lang="en-US" sz="2800" baseline="0" dirty="0" smtClean="0"/>
                        <a:t> </a:t>
                      </a:r>
                      <a:r>
                        <a:rPr lang="en-US" sz="2800" baseline="0" dirty="0" err="1" smtClean="0"/>
                        <a:t>nhỏ</a:t>
                      </a:r>
                      <a:r>
                        <a:rPr lang="en-US" sz="2800" baseline="0" dirty="0" smtClean="0"/>
                        <a:t> </a:t>
                      </a:r>
                      <a:r>
                        <a:rPr lang="en-US" sz="2800" baseline="0" dirty="0" err="1" smtClean="0"/>
                        <a:t>đến</a:t>
                      </a:r>
                      <a:r>
                        <a:rPr lang="en-US" sz="2800" baseline="0" dirty="0" smtClean="0"/>
                        <a:t> </a:t>
                      </a:r>
                      <a:r>
                        <a:rPr lang="en-US" sz="2800" baseline="0" dirty="0" err="1" smtClean="0"/>
                        <a:t>lúc</a:t>
                      </a:r>
                      <a:r>
                        <a:rPr lang="en-US" sz="2800" baseline="0" dirty="0" smtClean="0"/>
                        <a:t> </a:t>
                      </a:r>
                      <a:r>
                        <a:rPr lang="en-US" sz="2800" baseline="0" dirty="0" err="1" smtClean="0"/>
                        <a:t>trưởng</a:t>
                      </a:r>
                      <a:r>
                        <a:rPr lang="en-US" sz="2800" baseline="0" dirty="0" smtClean="0"/>
                        <a:t> </a:t>
                      </a:r>
                      <a:r>
                        <a:rPr lang="en-US" sz="2800" baseline="0" dirty="0" err="1" smtClean="0"/>
                        <a:t>thành</a:t>
                      </a:r>
                      <a:endParaRPr lang="en-US"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err="1" smtClean="0"/>
                        <a:t>Cây</a:t>
                      </a:r>
                      <a:r>
                        <a:rPr lang="en-US" sz="2800" baseline="0" dirty="0" smtClean="0"/>
                        <a:t> </a:t>
                      </a:r>
                      <a:r>
                        <a:rPr lang="en-US" sz="2800" baseline="0" dirty="0" err="1" smtClean="0"/>
                        <a:t>gạo</a:t>
                      </a:r>
                      <a:r>
                        <a:rPr lang="en-US" sz="2800" baseline="0" dirty="0" smtClean="0"/>
                        <a:t> </a:t>
                      </a:r>
                      <a:r>
                        <a:rPr lang="en-US" sz="2800" baseline="0" dirty="0" err="1" smtClean="0"/>
                        <a:t>vào</a:t>
                      </a:r>
                      <a:r>
                        <a:rPr lang="en-US" sz="2800" baseline="0" dirty="0" smtClean="0"/>
                        <a:t> </a:t>
                      </a:r>
                      <a:r>
                        <a:rPr lang="en-US" sz="2800" baseline="0" dirty="0" err="1" smtClean="0"/>
                        <a:t>mùa</a:t>
                      </a:r>
                      <a:r>
                        <a:rPr lang="en-US" sz="2800" baseline="0" dirty="0" smtClean="0"/>
                        <a:t> </a:t>
                      </a:r>
                      <a:r>
                        <a:rPr lang="en-US" sz="2800" baseline="0" dirty="0" err="1" smtClean="0"/>
                        <a:t>hoa</a:t>
                      </a:r>
                      <a:endParaRPr lang="en-US"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2</a:t>
                      </a:r>
                      <a:endParaRPr lang="en-US"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800" dirty="0" err="1" smtClean="0"/>
                        <a:t>Hoa</a:t>
                      </a:r>
                      <a:r>
                        <a:rPr lang="en-US" sz="2800" dirty="0" smtClean="0"/>
                        <a:t> </a:t>
                      </a:r>
                      <a:r>
                        <a:rPr lang="en-US" sz="2800" dirty="0" err="1" smtClean="0"/>
                        <a:t>và</a:t>
                      </a:r>
                      <a:r>
                        <a:rPr lang="en-US" sz="2800" baseline="0" dirty="0" smtClean="0"/>
                        <a:t> </a:t>
                      </a:r>
                      <a:r>
                        <a:rPr lang="en-US" sz="2800" baseline="0" dirty="0" err="1" smtClean="0"/>
                        <a:t>trái</a:t>
                      </a:r>
                      <a:r>
                        <a:rPr lang="en-US" sz="2800" baseline="0" dirty="0" smtClean="0"/>
                        <a:t> </a:t>
                      </a:r>
                      <a:r>
                        <a:rPr lang="en-US" sz="2800" baseline="0" dirty="0" err="1" smtClean="0"/>
                        <a:t>sầu</a:t>
                      </a:r>
                      <a:r>
                        <a:rPr lang="en-US" sz="2800" baseline="0" dirty="0" smtClean="0"/>
                        <a:t> </a:t>
                      </a:r>
                      <a:r>
                        <a:rPr lang="en-US" sz="2800" baseline="0" dirty="0" err="1" smtClean="0"/>
                        <a:t>riêng</a:t>
                      </a:r>
                      <a:endParaRPr lang="en-US"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err="1" smtClean="0"/>
                        <a:t>Cây</a:t>
                      </a:r>
                      <a:r>
                        <a:rPr lang="en-US" sz="2800" baseline="0" dirty="0" smtClean="0"/>
                        <a:t> </a:t>
                      </a:r>
                      <a:r>
                        <a:rPr lang="en-US" sz="2800" baseline="0" dirty="0" err="1" smtClean="0"/>
                        <a:t>ngô</a:t>
                      </a:r>
                      <a:r>
                        <a:rPr lang="en-US" sz="2800" baseline="0" dirty="0" smtClean="0"/>
                        <a:t> </a:t>
                      </a:r>
                      <a:r>
                        <a:rPr lang="en-US" sz="2800" baseline="0" dirty="0" err="1" smtClean="0"/>
                        <a:t>ra</a:t>
                      </a:r>
                      <a:r>
                        <a:rPr lang="en-US" sz="2800" baseline="0" dirty="0" smtClean="0"/>
                        <a:t> </a:t>
                      </a:r>
                      <a:r>
                        <a:rPr lang="en-US" sz="2800" baseline="0" dirty="0" err="1" smtClean="0"/>
                        <a:t>hoa</a:t>
                      </a:r>
                      <a:r>
                        <a:rPr lang="en-US" sz="2800" baseline="0" dirty="0" smtClean="0"/>
                        <a:t> </a:t>
                      </a:r>
                      <a:r>
                        <a:rPr lang="en-US" sz="2800" baseline="0" dirty="0" err="1" smtClean="0"/>
                        <a:t>và</a:t>
                      </a:r>
                      <a:r>
                        <a:rPr lang="en-US" sz="2800" baseline="0" dirty="0" smtClean="0"/>
                        <a:t> </a:t>
                      </a:r>
                      <a:r>
                        <a:rPr lang="en-US" sz="2800" baseline="0" dirty="0" err="1" smtClean="0"/>
                        <a:t>bắp</a:t>
                      </a:r>
                      <a:r>
                        <a:rPr lang="en-US" sz="2800" baseline="0" dirty="0" smtClean="0"/>
                        <a:t> non</a:t>
                      </a:r>
                      <a:endParaRPr lang="en-US"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err="1" smtClean="0"/>
                        <a:t>Cây</a:t>
                      </a:r>
                      <a:r>
                        <a:rPr lang="en-US" sz="2800" baseline="0" dirty="0" smtClean="0"/>
                        <a:t> </a:t>
                      </a:r>
                      <a:r>
                        <a:rPr lang="en-US" sz="2800" baseline="0" dirty="0" err="1" smtClean="0"/>
                        <a:t>gạo</a:t>
                      </a:r>
                      <a:r>
                        <a:rPr lang="en-US" sz="2800" baseline="0" dirty="0" smtClean="0"/>
                        <a:t> </a:t>
                      </a:r>
                      <a:r>
                        <a:rPr lang="en-US" sz="2800" baseline="0" dirty="0" err="1" smtClean="0"/>
                        <a:t>lúc</a:t>
                      </a:r>
                      <a:r>
                        <a:rPr lang="en-US" sz="2800" baseline="0" dirty="0" smtClean="0"/>
                        <a:t> </a:t>
                      </a:r>
                      <a:r>
                        <a:rPr lang="en-US" sz="2800" baseline="0" dirty="0" err="1" smtClean="0"/>
                        <a:t>hết</a:t>
                      </a:r>
                      <a:r>
                        <a:rPr lang="en-US" sz="2800" baseline="0" dirty="0" smtClean="0"/>
                        <a:t> </a:t>
                      </a:r>
                      <a:r>
                        <a:rPr lang="en-US" sz="2800" baseline="0" dirty="0" err="1" smtClean="0"/>
                        <a:t>mùa</a:t>
                      </a:r>
                      <a:r>
                        <a:rPr lang="en-US" sz="2800" baseline="0" dirty="0" smtClean="0"/>
                        <a:t> </a:t>
                      </a:r>
                      <a:r>
                        <a:rPr lang="en-US" sz="2800" baseline="0" dirty="0" err="1" smtClean="0"/>
                        <a:t>hoa</a:t>
                      </a:r>
                      <a:endParaRPr lang="en-US"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3</a:t>
                      </a:r>
                      <a:endParaRPr lang="en-US"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800" dirty="0" err="1" smtClean="0"/>
                        <a:t>Thân</a:t>
                      </a:r>
                      <a:r>
                        <a:rPr lang="en-US" sz="2800" dirty="0" smtClean="0"/>
                        <a:t>, </a:t>
                      </a:r>
                      <a:r>
                        <a:rPr lang="en-US" sz="2800" dirty="0" err="1" smtClean="0"/>
                        <a:t>cành</a:t>
                      </a:r>
                      <a:r>
                        <a:rPr lang="en-US" sz="2800" baseline="0" dirty="0" smtClean="0"/>
                        <a:t>, </a:t>
                      </a:r>
                      <a:r>
                        <a:rPr lang="en-US" sz="2800" baseline="0" dirty="0" err="1" smtClean="0"/>
                        <a:t>lá</a:t>
                      </a:r>
                      <a:r>
                        <a:rPr lang="en-US" sz="2800" baseline="0" dirty="0" smtClean="0"/>
                        <a:t>, </a:t>
                      </a:r>
                      <a:r>
                        <a:rPr lang="en-US" sz="2800" baseline="0" dirty="0" err="1" smtClean="0"/>
                        <a:t>dáng</a:t>
                      </a:r>
                      <a:r>
                        <a:rPr lang="en-US" sz="2800" baseline="0" dirty="0" smtClean="0"/>
                        <a:t> </a:t>
                      </a:r>
                      <a:r>
                        <a:rPr lang="en-US" sz="2800" baseline="0" dirty="0" err="1" smtClean="0"/>
                        <a:t>cây</a:t>
                      </a:r>
                      <a:r>
                        <a:rPr lang="en-US" sz="2800" baseline="0" dirty="0" smtClean="0"/>
                        <a:t> </a:t>
                      </a:r>
                      <a:r>
                        <a:rPr lang="en-US" sz="2800" baseline="0" dirty="0" err="1" smtClean="0"/>
                        <a:t>sầu</a:t>
                      </a:r>
                      <a:r>
                        <a:rPr lang="en-US" sz="2800" baseline="0" dirty="0" smtClean="0"/>
                        <a:t> </a:t>
                      </a:r>
                      <a:r>
                        <a:rPr lang="en-US" sz="2800" baseline="0" dirty="0" err="1" smtClean="0"/>
                        <a:t>riêng</a:t>
                      </a:r>
                      <a:endParaRPr lang="en-US"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err="1" smtClean="0"/>
                        <a:t>Cây</a:t>
                      </a:r>
                      <a:r>
                        <a:rPr lang="en-US" sz="2800" baseline="0" dirty="0" smtClean="0"/>
                        <a:t> </a:t>
                      </a:r>
                      <a:r>
                        <a:rPr lang="en-US" sz="2800" baseline="0" dirty="0" err="1" smtClean="0"/>
                        <a:t>ngô</a:t>
                      </a:r>
                      <a:r>
                        <a:rPr lang="en-US" sz="2800" baseline="0" dirty="0" smtClean="0"/>
                        <a:t> </a:t>
                      </a:r>
                      <a:r>
                        <a:rPr lang="en-US" sz="2800" baseline="0" dirty="0" err="1" smtClean="0"/>
                        <a:t>vào</a:t>
                      </a:r>
                      <a:r>
                        <a:rPr lang="en-US" sz="2800" baseline="0" dirty="0" smtClean="0"/>
                        <a:t> </a:t>
                      </a:r>
                      <a:r>
                        <a:rPr lang="en-US" sz="2800" baseline="0" dirty="0" err="1" smtClean="0"/>
                        <a:t>lúc</a:t>
                      </a:r>
                      <a:r>
                        <a:rPr lang="en-US" sz="2800" baseline="0" dirty="0" smtClean="0"/>
                        <a:t> </a:t>
                      </a:r>
                      <a:r>
                        <a:rPr lang="en-US" sz="2800" baseline="0" dirty="0" err="1" smtClean="0"/>
                        <a:t>thu</a:t>
                      </a:r>
                      <a:r>
                        <a:rPr lang="en-US" sz="2800" baseline="0" dirty="0" smtClean="0"/>
                        <a:t> </a:t>
                      </a:r>
                      <a:r>
                        <a:rPr lang="en-US" sz="2800" baseline="0" dirty="0" err="1" smtClean="0"/>
                        <a:t>hoạch</a:t>
                      </a:r>
                      <a:endParaRPr lang="en-US"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err="1" smtClean="0"/>
                        <a:t>Cây</a:t>
                      </a:r>
                      <a:r>
                        <a:rPr lang="en-US" sz="2800" baseline="0" dirty="0" smtClean="0"/>
                        <a:t> </a:t>
                      </a:r>
                      <a:r>
                        <a:rPr lang="en-US" sz="2800" baseline="0" dirty="0" err="1" smtClean="0"/>
                        <a:t>gạo</a:t>
                      </a:r>
                      <a:r>
                        <a:rPr lang="en-US" sz="2800" baseline="0" dirty="0" smtClean="0"/>
                        <a:t> </a:t>
                      </a:r>
                      <a:r>
                        <a:rPr lang="en-US" sz="2800" baseline="0" dirty="0" err="1" smtClean="0"/>
                        <a:t>lúc</a:t>
                      </a:r>
                      <a:r>
                        <a:rPr lang="en-US" sz="2800" baseline="0" dirty="0" smtClean="0"/>
                        <a:t> </a:t>
                      </a:r>
                      <a:r>
                        <a:rPr lang="en-US" sz="2800" baseline="0" dirty="0" err="1" smtClean="0"/>
                        <a:t>quả</a:t>
                      </a:r>
                      <a:r>
                        <a:rPr lang="en-US" sz="2800" baseline="0" dirty="0" smtClean="0"/>
                        <a:t> </a:t>
                      </a:r>
                      <a:r>
                        <a:rPr lang="en-US" sz="2800" baseline="0" dirty="0" err="1" smtClean="0"/>
                        <a:t>đã</a:t>
                      </a:r>
                      <a:r>
                        <a:rPr lang="en-US" sz="2800" baseline="0" dirty="0" smtClean="0"/>
                        <a:t> </a:t>
                      </a:r>
                      <a:r>
                        <a:rPr lang="en-US" sz="2800" baseline="0" dirty="0" err="1" smtClean="0"/>
                        <a:t>già</a:t>
                      </a:r>
                      <a:endParaRPr lang="en-US"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528632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6"/>
          <p:cNvSpPr>
            <a:spLocks noGrp="1" noChangeArrowheads="1"/>
          </p:cNvSpPr>
          <p:nvPr>
            <p:ph type="title"/>
          </p:nvPr>
        </p:nvSpPr>
        <p:spPr>
          <a:xfrm>
            <a:off x="457729" y="457200"/>
            <a:ext cx="8228542" cy="1371600"/>
          </a:xfrm>
        </p:spPr>
        <p:txBody>
          <a:bodyPr/>
          <a:lstStyle/>
          <a:p>
            <a:pPr eaLnBrk="1" hangingPunct="1"/>
            <a:r>
              <a:rPr lang="en-US" sz="3200" smtClean="0">
                <a:solidFill>
                  <a:srgbClr val="0000FF"/>
                </a:solidFill>
              </a:rPr>
              <a:t>a.</a:t>
            </a:r>
          </a:p>
        </p:txBody>
      </p:sp>
      <p:graphicFrame>
        <p:nvGraphicFramePr>
          <p:cNvPr id="35879" name="Group 39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76441857"/>
              </p:ext>
            </p:extLst>
          </p:nvPr>
        </p:nvGraphicFramePr>
        <p:xfrm>
          <a:off x="457729" y="2362200"/>
          <a:ext cx="8228542" cy="2605406"/>
        </p:xfrm>
        <a:graphic>
          <a:graphicData uri="http://schemas.openxmlformats.org/drawingml/2006/table">
            <a:tbl>
              <a:tblPr/>
              <a:tblGrid>
                <a:gridCol w="1752375"/>
                <a:gridCol w="3047608"/>
                <a:gridCol w="3428559"/>
              </a:tblGrid>
              <a:tr h="57626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Bài</a:t>
                      </a: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2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văn</a:t>
                      </a: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</a:endParaRPr>
                    </a:p>
                  </a:txBody>
                  <a:tcPr marL="91428" marR="9142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Quan</a:t>
                      </a: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2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sát</a:t>
                      </a: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2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từng</a:t>
                      </a: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2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bộ</a:t>
                      </a: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2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phận</a:t>
                      </a: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2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của</a:t>
                      </a: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2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cây</a:t>
                      </a: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</a:endParaRPr>
                    </a:p>
                  </a:txBody>
                  <a:tcPr marL="91428" marR="914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Quan sát từng thời kì phát triển của cây</a:t>
                      </a:r>
                    </a:p>
                  </a:txBody>
                  <a:tcPr marL="91428" marR="914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66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Sầu riêng</a:t>
                      </a:r>
                    </a:p>
                  </a:txBody>
                  <a:tcPr marL="91428" marR="9142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               </a:t>
                      </a:r>
                    </a:p>
                  </a:txBody>
                  <a:tcPr marL="91428" marR="914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</a:endParaRPr>
                    </a:p>
                  </a:txBody>
                  <a:tcPr marL="91428" marR="914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33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Bãi</a:t>
                      </a: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2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ngô</a:t>
                      </a: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</a:endParaRPr>
                    </a:p>
                  </a:txBody>
                  <a:tcPr marL="91428" marR="9142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</a:endParaRPr>
                    </a:p>
                  </a:txBody>
                  <a:tcPr marL="91428" marR="914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            </a:t>
                      </a:r>
                    </a:p>
                  </a:txBody>
                  <a:tcPr marL="91428" marR="914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603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Cây gạo</a:t>
                      </a:r>
                    </a:p>
                  </a:txBody>
                  <a:tcPr marL="91428" marR="9142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</a:endParaRPr>
                    </a:p>
                  </a:txBody>
                  <a:tcPr marL="91428" marR="914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            </a:t>
                      </a:r>
                    </a:p>
                  </a:txBody>
                  <a:tcPr marL="91428" marR="914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5876" name="Text Box 36"/>
          <p:cNvSpPr txBox="1">
            <a:spLocks noChangeArrowheads="1"/>
          </p:cNvSpPr>
          <p:nvPr/>
        </p:nvSpPr>
        <p:spPr bwMode="auto">
          <a:xfrm>
            <a:off x="3352800" y="3200400"/>
            <a:ext cx="7620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3600" dirty="0">
                <a:latin typeface="Arial" charset="0"/>
              </a:rPr>
              <a:t>+</a:t>
            </a:r>
          </a:p>
        </p:txBody>
      </p:sp>
      <p:sp>
        <p:nvSpPr>
          <p:cNvPr id="35877" name="Text Box 37"/>
          <p:cNvSpPr txBox="1">
            <a:spLocks noChangeArrowheads="1"/>
          </p:cNvSpPr>
          <p:nvPr/>
        </p:nvSpPr>
        <p:spPr bwMode="auto">
          <a:xfrm>
            <a:off x="6262159" y="3200400"/>
            <a:ext cx="7620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4000" dirty="0">
                <a:latin typeface="Arial" charset="0"/>
              </a:rPr>
              <a:t>+</a:t>
            </a:r>
          </a:p>
        </p:txBody>
      </p:sp>
      <p:sp>
        <p:nvSpPr>
          <p:cNvPr id="7" name="Text Box 38"/>
          <p:cNvSpPr txBox="1">
            <a:spLocks noChangeArrowheads="1"/>
          </p:cNvSpPr>
          <p:nvPr/>
        </p:nvSpPr>
        <p:spPr bwMode="auto">
          <a:xfrm>
            <a:off x="6262159" y="4343400"/>
            <a:ext cx="7620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3600">
                <a:latin typeface="Arial" charset="0"/>
              </a:rPr>
              <a:t>+</a:t>
            </a:r>
          </a:p>
        </p:txBody>
      </p:sp>
    </p:spTree>
    <p:extLst>
      <p:ext uri="{BB962C8B-B14F-4D97-AF65-F5344CB8AC3E}">
        <p14:creationId xmlns:p14="http://schemas.microsoft.com/office/powerpoint/2010/main" val="3184204796"/>
      </p:ext>
    </p:extLst>
  </p:cSld>
  <p:clrMapOvr>
    <a:masterClrMapping/>
  </p:clrMapOvr>
  <p:transition>
    <p:blind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58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58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58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58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76" grpId="0"/>
      <p:bldP spid="35877" grpId="0"/>
      <p:bldP spid="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4"/>
          <p:cNvSpPr txBox="1">
            <a:spLocks noChangeArrowheads="1"/>
          </p:cNvSpPr>
          <p:nvPr/>
        </p:nvSpPr>
        <p:spPr bwMode="auto">
          <a:xfrm>
            <a:off x="381000" y="2057400"/>
            <a:ext cx="8610600" cy="28623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36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36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Sầu</a:t>
            </a:r>
            <a:r>
              <a:rPr lang="en-US" sz="36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riêng</a:t>
            </a:r>
            <a:r>
              <a:rPr lang="en-US" sz="36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6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tả</a:t>
            </a:r>
            <a:r>
              <a:rPr lang="en-US" sz="36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từng</a:t>
            </a:r>
            <a:r>
              <a:rPr lang="en-US" sz="36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bộ</a:t>
            </a:r>
            <a:r>
              <a:rPr lang="en-US" sz="36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phận</a:t>
            </a:r>
            <a:endParaRPr lang="en-US" sz="3600" dirty="0" smtClean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ct val="50000"/>
              </a:spcBef>
            </a:pPr>
            <a:r>
              <a:rPr lang="en-US" sz="36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36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Bãi</a:t>
            </a:r>
            <a:r>
              <a:rPr lang="en-US" sz="36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ngô</a:t>
            </a:r>
            <a:r>
              <a:rPr lang="en-US" sz="36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6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Tả</a:t>
            </a:r>
            <a:r>
              <a:rPr lang="en-US" sz="36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từng</a:t>
            </a:r>
            <a:r>
              <a:rPr lang="en-US" sz="36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thời</a:t>
            </a:r>
            <a:r>
              <a:rPr lang="en-US" sz="36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kì</a:t>
            </a:r>
            <a:r>
              <a:rPr lang="en-US" sz="36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phát</a:t>
            </a:r>
            <a:r>
              <a:rPr lang="en-US" sz="36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triển</a:t>
            </a:r>
            <a:r>
              <a:rPr lang="en-US" sz="36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6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cây</a:t>
            </a:r>
            <a:endParaRPr lang="en-US" sz="3600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ct val="50000"/>
              </a:spcBef>
            </a:pPr>
            <a:r>
              <a:rPr lang="en-US" sz="36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36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cây</a:t>
            </a:r>
            <a:r>
              <a:rPr lang="en-US" sz="36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gạo</a:t>
            </a:r>
            <a:r>
              <a:rPr lang="en-US" sz="36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6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tả</a:t>
            </a:r>
            <a:r>
              <a:rPr lang="en-US" sz="36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sz="36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từng</a:t>
            </a:r>
            <a:r>
              <a:rPr lang="en-US" sz="36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thời</a:t>
            </a:r>
            <a:r>
              <a:rPr lang="en-US" sz="36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kì</a:t>
            </a:r>
            <a:r>
              <a:rPr lang="en-US" sz="36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phát</a:t>
            </a:r>
            <a:r>
              <a:rPr lang="en-US" sz="36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triển</a:t>
            </a:r>
            <a:r>
              <a:rPr lang="en-US" sz="36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6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cây</a:t>
            </a:r>
            <a:r>
              <a:rPr lang="en-US" sz="36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3600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762000" y="533400"/>
            <a:ext cx="80772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a/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sát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trình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sz="3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51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4000" r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40824423"/>
              </p:ext>
            </p:extLst>
          </p:nvPr>
        </p:nvGraphicFramePr>
        <p:xfrm>
          <a:off x="495300" y="1600200"/>
          <a:ext cx="8382000" cy="402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9200"/>
                <a:gridCol w="2209800"/>
                <a:gridCol w="4953000"/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chemeClr val="accent3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Giác</a:t>
                      </a:r>
                      <a:r>
                        <a:rPr lang="en-US" sz="2400" baseline="0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quan</a:t>
                      </a:r>
                      <a:endParaRPr lang="en-US" sz="2400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chemeClr val="accent3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Thấy</a:t>
                      </a:r>
                      <a:r>
                        <a:rPr lang="en-US" sz="2400" baseline="0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được</a:t>
                      </a:r>
                      <a:endParaRPr lang="en-US" sz="2400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chemeClr val="accent3">
                        <a:lumMod val="95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err="1" smtClean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Sầu</a:t>
                      </a:r>
                      <a:r>
                        <a:rPr lang="en-US" sz="2400" baseline="0" dirty="0" smtClean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riêng</a:t>
                      </a:r>
                      <a:endParaRPr lang="en-US" sz="2400" dirty="0">
                        <a:solidFill>
                          <a:srgbClr val="0000CC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3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Tx/>
                        <a:buChar char="-"/>
                      </a:pPr>
                      <a:r>
                        <a:rPr lang="en-US" sz="2400" baseline="0" dirty="0" err="1" smtClean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Thị</a:t>
                      </a:r>
                      <a:r>
                        <a:rPr lang="en-US" sz="2400" baseline="0" dirty="0" smtClean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giác</a:t>
                      </a:r>
                      <a:endParaRPr lang="en-US" sz="2400" baseline="0" dirty="0" smtClean="0">
                        <a:solidFill>
                          <a:srgbClr val="0000CC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en-US" sz="2400" baseline="0" dirty="0" err="1" smtClean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Khứu</a:t>
                      </a:r>
                      <a:r>
                        <a:rPr lang="en-US" sz="2400" baseline="0" dirty="0" smtClean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giác</a:t>
                      </a:r>
                      <a:endParaRPr lang="en-US" sz="2400" baseline="0" dirty="0" smtClean="0">
                        <a:solidFill>
                          <a:srgbClr val="0000CC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en-US" sz="2400" baseline="0" dirty="0" err="1" smtClean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Vị</a:t>
                      </a:r>
                      <a:r>
                        <a:rPr lang="en-US" sz="2400" baseline="0" dirty="0" smtClean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giác</a:t>
                      </a:r>
                      <a:endParaRPr lang="en-US" sz="2400" dirty="0">
                        <a:solidFill>
                          <a:srgbClr val="0000CC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3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Tx/>
                        <a:buChar char="-"/>
                      </a:pPr>
                      <a:r>
                        <a:rPr lang="en-US" sz="2400" dirty="0" err="1" smtClean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hoa</a:t>
                      </a:r>
                      <a:r>
                        <a:rPr lang="en-US" sz="2400" dirty="0" smtClean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2400" dirty="0" err="1" smtClean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quả</a:t>
                      </a:r>
                      <a:r>
                        <a:rPr lang="en-US" sz="2400" dirty="0" smtClean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en-US" sz="2400" baseline="0" dirty="0" smtClean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thân</a:t>
                      </a:r>
                      <a:r>
                        <a:rPr lang="en-US" sz="2400" baseline="0" dirty="0" smtClean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2400" baseline="0" dirty="0" err="1" smtClean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cành</a:t>
                      </a:r>
                      <a:r>
                        <a:rPr lang="en-US" sz="2400" baseline="0" dirty="0" smtClean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2400" baseline="0" dirty="0" err="1" smtClean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lá</a:t>
                      </a:r>
                      <a:endParaRPr lang="en-US" sz="2400" baseline="0" dirty="0" smtClean="0">
                        <a:solidFill>
                          <a:srgbClr val="0000CC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en-US" sz="2400" baseline="0" dirty="0" err="1" smtClean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Hương</a:t>
                      </a:r>
                      <a:r>
                        <a:rPr lang="en-US" sz="2400" baseline="0" dirty="0" smtClean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thơm</a:t>
                      </a:r>
                      <a:r>
                        <a:rPr lang="en-US" sz="2400" baseline="0" dirty="0" smtClean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của</a:t>
                      </a:r>
                      <a:r>
                        <a:rPr lang="en-US" sz="2400" baseline="0" dirty="0" smtClean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trái</a:t>
                      </a:r>
                      <a:endParaRPr lang="en-US" sz="2400" baseline="0" dirty="0" smtClean="0">
                        <a:solidFill>
                          <a:srgbClr val="0000CC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en-US" sz="2400" baseline="0" dirty="0" err="1" smtClean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Vị</a:t>
                      </a:r>
                      <a:r>
                        <a:rPr lang="en-US" sz="2400" baseline="0" dirty="0" smtClean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ngọt</a:t>
                      </a:r>
                      <a:r>
                        <a:rPr lang="en-US" sz="2400" baseline="0" dirty="0" smtClean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2400" baseline="0" dirty="0" err="1" smtClean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béo</a:t>
                      </a:r>
                      <a:r>
                        <a:rPr lang="en-US" sz="2400" baseline="0" dirty="0" smtClean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ngậy</a:t>
                      </a:r>
                      <a:r>
                        <a:rPr lang="en-US" sz="2400" baseline="0" dirty="0" smtClean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của</a:t>
                      </a:r>
                      <a:r>
                        <a:rPr lang="en-US" sz="2400" baseline="0" dirty="0" smtClean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sầu</a:t>
                      </a:r>
                      <a:r>
                        <a:rPr lang="en-US" sz="2400" baseline="0" dirty="0" smtClean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riêng</a:t>
                      </a:r>
                      <a:endParaRPr lang="en-US" sz="2400" dirty="0">
                        <a:solidFill>
                          <a:srgbClr val="0000CC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3">
                        <a:lumMod val="95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err="1" smtClean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Bãi</a:t>
                      </a:r>
                      <a:r>
                        <a:rPr lang="en-US" sz="2400" baseline="0" dirty="0" smtClean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ngô</a:t>
                      </a:r>
                      <a:endParaRPr lang="en-US" sz="2400" dirty="0">
                        <a:solidFill>
                          <a:srgbClr val="0000CC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3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FontTx/>
                        <a:buNone/>
                      </a:pPr>
                      <a:r>
                        <a:rPr lang="en-US" sz="2400" dirty="0" smtClean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en-US" sz="2400" baseline="0" dirty="0" smtClean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Thị</a:t>
                      </a:r>
                      <a:r>
                        <a:rPr lang="en-US" sz="2400" baseline="0" dirty="0" smtClean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giác</a:t>
                      </a:r>
                      <a:endParaRPr lang="en-US" sz="2400" dirty="0" smtClean="0">
                        <a:solidFill>
                          <a:srgbClr val="0000CC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indent="0">
                        <a:buFontTx/>
                        <a:buNone/>
                      </a:pPr>
                      <a:r>
                        <a:rPr lang="en-US" sz="2400" dirty="0" smtClean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2400" dirty="0" err="1" smtClean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Thính</a:t>
                      </a:r>
                      <a:r>
                        <a:rPr lang="en-US" sz="2400" baseline="0" dirty="0" smtClean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giác</a:t>
                      </a:r>
                      <a:endParaRPr lang="en-US" sz="2400" dirty="0">
                        <a:solidFill>
                          <a:srgbClr val="0000CC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3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Tx/>
                        <a:buChar char="-"/>
                      </a:pPr>
                      <a:r>
                        <a:rPr lang="en-US" sz="2400" dirty="0" err="1" smtClean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Cây</a:t>
                      </a:r>
                      <a:r>
                        <a:rPr lang="en-US" sz="2400" baseline="0" dirty="0" smtClean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ngô</a:t>
                      </a:r>
                      <a:r>
                        <a:rPr lang="en-US" sz="2400" baseline="0" dirty="0" smtClean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từ</a:t>
                      </a:r>
                      <a:r>
                        <a:rPr lang="en-US" sz="2400" baseline="0" dirty="0" smtClean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khi</a:t>
                      </a:r>
                      <a:r>
                        <a:rPr lang="en-US" sz="2400" baseline="0" dirty="0" smtClean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bé</a:t>
                      </a:r>
                      <a:r>
                        <a:rPr lang="en-US" sz="2400" baseline="0" dirty="0" smtClean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đến</a:t>
                      </a:r>
                      <a:r>
                        <a:rPr lang="en-US" sz="2400" baseline="0" dirty="0" smtClean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khi</a:t>
                      </a:r>
                      <a:r>
                        <a:rPr lang="en-US" sz="2400" baseline="0" dirty="0" smtClean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ra</a:t>
                      </a:r>
                      <a:r>
                        <a:rPr lang="en-US" sz="2400" baseline="0" dirty="0" smtClean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bắp</a:t>
                      </a:r>
                      <a:r>
                        <a:rPr lang="en-US" sz="2400" baseline="0" dirty="0" smtClean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2400" baseline="0" dirty="0" err="1" smtClean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thu</a:t>
                      </a:r>
                      <a:r>
                        <a:rPr lang="en-US" sz="2400" baseline="0" dirty="0" smtClean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hoạch</a:t>
                      </a:r>
                      <a:endParaRPr lang="en-US" sz="2400" baseline="0" dirty="0" smtClean="0">
                        <a:solidFill>
                          <a:srgbClr val="0000CC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en-US" sz="2400" dirty="0" err="1" smtClean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Tiếng</a:t>
                      </a:r>
                      <a:r>
                        <a:rPr lang="en-US" sz="2400" dirty="0" smtClean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 smtClean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chim</a:t>
                      </a:r>
                      <a:r>
                        <a:rPr lang="en-US" sz="2400" dirty="0" smtClean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 smtClean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hót</a:t>
                      </a:r>
                      <a:r>
                        <a:rPr lang="en-US" sz="2400" baseline="0" dirty="0" smtClean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trong</a:t>
                      </a:r>
                      <a:r>
                        <a:rPr lang="en-US" sz="2400" baseline="0" dirty="0" smtClean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vòm</a:t>
                      </a:r>
                      <a:r>
                        <a:rPr lang="en-US" sz="2400" baseline="0" dirty="0" smtClean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lá</a:t>
                      </a:r>
                      <a:endParaRPr lang="en-US" sz="2400" dirty="0">
                        <a:solidFill>
                          <a:srgbClr val="0000CC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3">
                        <a:lumMod val="95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err="1" smtClean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Cây</a:t>
                      </a:r>
                      <a:r>
                        <a:rPr lang="en-US" sz="2400" baseline="0" dirty="0" smtClean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gạo</a:t>
                      </a:r>
                      <a:endParaRPr lang="en-US" sz="2400" dirty="0">
                        <a:solidFill>
                          <a:srgbClr val="0000CC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3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Tx/>
                        <a:buChar char="-"/>
                      </a:pPr>
                      <a:r>
                        <a:rPr lang="en-US" sz="2400" dirty="0" err="1" smtClean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Thị</a:t>
                      </a:r>
                      <a:r>
                        <a:rPr lang="en-US" sz="2400" baseline="0" dirty="0" smtClean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giác</a:t>
                      </a:r>
                      <a:endParaRPr lang="en-US" sz="2400" dirty="0" smtClean="0">
                        <a:solidFill>
                          <a:srgbClr val="0000CC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en-US" sz="2400" dirty="0" err="1" smtClean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Thính</a:t>
                      </a:r>
                      <a:r>
                        <a:rPr lang="en-US" sz="2400" baseline="0" dirty="0" smtClean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giác</a:t>
                      </a:r>
                      <a:endParaRPr lang="en-US" sz="2400" dirty="0">
                        <a:solidFill>
                          <a:srgbClr val="0000CC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3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Tx/>
                        <a:buChar char="-"/>
                      </a:pPr>
                      <a:r>
                        <a:rPr lang="en-US" sz="2400" dirty="0" err="1" smtClean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Cây</a:t>
                      </a:r>
                      <a:r>
                        <a:rPr lang="en-US" sz="2400" baseline="0" dirty="0" smtClean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gạo</a:t>
                      </a:r>
                      <a:r>
                        <a:rPr lang="en-US" sz="2400" baseline="0" dirty="0" smtClean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khi</a:t>
                      </a:r>
                      <a:r>
                        <a:rPr lang="en-US" sz="2400" baseline="0" dirty="0" smtClean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vào</a:t>
                      </a:r>
                      <a:r>
                        <a:rPr lang="en-US" sz="2400" baseline="0" dirty="0" smtClean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mùa</a:t>
                      </a:r>
                      <a:r>
                        <a:rPr lang="en-US" sz="2400" baseline="0" dirty="0" smtClean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hoa</a:t>
                      </a:r>
                      <a:r>
                        <a:rPr lang="en-US" sz="2400" baseline="0" dirty="0" smtClean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2400" baseline="0" dirty="0" err="1" smtClean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hết</a:t>
                      </a:r>
                      <a:r>
                        <a:rPr lang="en-US" sz="2400" baseline="0" dirty="0" smtClean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mùa</a:t>
                      </a:r>
                      <a:r>
                        <a:rPr lang="en-US" sz="2400" baseline="0" dirty="0" smtClean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hoa</a:t>
                      </a:r>
                      <a:r>
                        <a:rPr lang="en-US" sz="2400" baseline="0" dirty="0" smtClean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và</a:t>
                      </a:r>
                      <a:r>
                        <a:rPr lang="en-US" sz="2400" baseline="0" dirty="0" smtClean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khi</a:t>
                      </a:r>
                      <a:r>
                        <a:rPr lang="en-US" sz="2400" baseline="0" dirty="0" smtClean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quả</a:t>
                      </a:r>
                      <a:r>
                        <a:rPr lang="en-US" sz="2400" baseline="0" dirty="0" smtClean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đã</a:t>
                      </a:r>
                      <a:r>
                        <a:rPr lang="en-US" sz="2400" baseline="0" dirty="0" smtClean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già</a:t>
                      </a:r>
                      <a:endParaRPr lang="en-US" sz="2400" baseline="0" dirty="0" smtClean="0">
                        <a:solidFill>
                          <a:srgbClr val="0000CC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en-US" sz="2400" baseline="0" dirty="0" err="1" smtClean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Tiếng</a:t>
                      </a:r>
                      <a:r>
                        <a:rPr lang="en-US" sz="2400" baseline="0" dirty="0" smtClean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tu</a:t>
                      </a:r>
                      <a:r>
                        <a:rPr lang="en-US" sz="2400" baseline="0" dirty="0" smtClean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hú</a:t>
                      </a:r>
                      <a:r>
                        <a:rPr lang="en-US" sz="2400" baseline="0" dirty="0" smtClean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gọi</a:t>
                      </a:r>
                      <a:r>
                        <a:rPr lang="en-US" sz="2400" baseline="0" dirty="0" smtClean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mùa</a:t>
                      </a:r>
                      <a:r>
                        <a:rPr lang="en-US" sz="2400" baseline="0" dirty="0" smtClean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trái</a:t>
                      </a:r>
                      <a:r>
                        <a:rPr lang="en-US" sz="2400" baseline="0" dirty="0" smtClean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chín</a:t>
                      </a:r>
                      <a:endParaRPr lang="en-US" sz="2400" dirty="0">
                        <a:solidFill>
                          <a:srgbClr val="0000CC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3">
                        <a:lumMod val="9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381000" y="381000"/>
            <a:ext cx="83820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b)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sát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cây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giác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3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20716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21000" r="-2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5"/>
          <p:cNvSpPr txBox="1">
            <a:spLocks noChangeArrowheads="1"/>
          </p:cNvSpPr>
          <p:nvPr/>
        </p:nvSpPr>
        <p:spPr bwMode="auto">
          <a:xfrm>
            <a:off x="628934" y="228600"/>
            <a:ext cx="7600666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c.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ảnh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so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sánh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hóa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442415" y="990600"/>
            <a:ext cx="8686800" cy="5638800"/>
          </a:xfrm>
          <a:prstGeom prst="rect">
            <a:avLst/>
          </a:prstGeom>
          <a:solidFill>
            <a:schemeClr val="bg1"/>
          </a:solidFill>
          <a:ln>
            <a:solidFill>
              <a:schemeClr val="tx2"/>
            </a:solidFill>
            <a:miter lim="800000"/>
            <a:headEnd/>
            <a:tailEnd/>
          </a:ln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algn="l" eaLnBrk="1" hangingPunct="1"/>
            <a:r>
              <a:rPr lang="en-US" sz="2400" b="1" kern="0" dirty="0" smtClean="0">
                <a:solidFill>
                  <a:srgbClr val="0000FF"/>
                </a:solidFill>
                <a:latin typeface="Times New Roman" panose="02020603050405020304" pitchFamily="18" charset="0"/>
              </a:rPr>
              <a:t>  </a:t>
            </a:r>
            <a:r>
              <a:rPr lang="en-US" sz="3600" b="1" kern="0" dirty="0" smtClean="0">
                <a:solidFill>
                  <a:srgbClr val="0000FF"/>
                </a:solidFill>
                <a:latin typeface="Times New Roman" panose="02020603050405020304" pitchFamily="18" charset="0"/>
              </a:rPr>
              <a:t>  </a:t>
            </a:r>
            <a:br>
              <a:rPr lang="en-US" sz="3600" b="1" kern="0" dirty="0" smtClean="0">
                <a:solidFill>
                  <a:srgbClr val="0000FF"/>
                </a:solidFill>
                <a:latin typeface="Times New Roman" panose="02020603050405020304" pitchFamily="18" charset="0"/>
              </a:rPr>
            </a:br>
            <a:r>
              <a:rPr lang="en-US" sz="2400" b="1" kern="0" dirty="0" err="1" smtClean="0">
                <a:solidFill>
                  <a:srgbClr val="0000FF"/>
                </a:solidFill>
                <a:latin typeface="Times New Roman" panose="02020603050405020304" pitchFamily="18" charset="0"/>
              </a:rPr>
              <a:t>Bài</a:t>
            </a:r>
            <a:r>
              <a:rPr lang="en-US" sz="2400" b="1" kern="0" dirty="0" smtClean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sz="2400" b="1" kern="0" dirty="0" err="1" smtClean="0">
                <a:solidFill>
                  <a:srgbClr val="0000FF"/>
                </a:solidFill>
                <a:latin typeface="Times New Roman" panose="02020603050405020304" pitchFamily="18" charset="0"/>
              </a:rPr>
              <a:t>sầu</a:t>
            </a:r>
            <a:r>
              <a:rPr lang="en-US" sz="2400" b="1" kern="0" dirty="0" smtClean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sz="2400" b="1" kern="0" dirty="0" err="1" smtClean="0">
                <a:solidFill>
                  <a:srgbClr val="0000FF"/>
                </a:solidFill>
                <a:latin typeface="Times New Roman" panose="02020603050405020304" pitchFamily="18" charset="0"/>
              </a:rPr>
              <a:t>riêng</a:t>
            </a:r>
            <a:r>
              <a:rPr lang="en-US" sz="2400" b="1" kern="0" dirty="0" smtClean="0">
                <a:solidFill>
                  <a:srgbClr val="0000FF"/>
                </a:solidFill>
                <a:latin typeface="Times New Roman" panose="02020603050405020304" pitchFamily="18" charset="0"/>
              </a:rPr>
              <a:t>:</a:t>
            </a:r>
            <a:br>
              <a:rPr lang="en-US" sz="2400" b="1" kern="0" dirty="0" smtClean="0">
                <a:solidFill>
                  <a:srgbClr val="0000FF"/>
                </a:solidFill>
                <a:latin typeface="Times New Roman" panose="02020603050405020304" pitchFamily="18" charset="0"/>
              </a:rPr>
            </a:br>
            <a:r>
              <a:rPr lang="en-US" sz="4000" b="1" kern="0" dirty="0" smtClean="0">
                <a:solidFill>
                  <a:srgbClr val="0000FF"/>
                </a:solidFill>
              </a:rPr>
              <a:t>        </a:t>
            </a:r>
            <a:r>
              <a:rPr lang="en-US" sz="2400" b="1" kern="0" dirty="0" smtClean="0">
                <a:solidFill>
                  <a:srgbClr val="0000FF"/>
                </a:solidFill>
                <a:latin typeface="Times New Roman" panose="02020603050405020304" pitchFamily="18" charset="0"/>
              </a:rPr>
              <a:t>- </a:t>
            </a:r>
            <a:r>
              <a:rPr lang="en-US" sz="2400" b="1" kern="0" dirty="0" err="1" smtClean="0">
                <a:solidFill>
                  <a:srgbClr val="0000FF"/>
                </a:solidFill>
                <a:latin typeface="Times New Roman" panose="02020603050405020304" pitchFamily="18" charset="0"/>
              </a:rPr>
              <a:t>Hoa</a:t>
            </a:r>
            <a:r>
              <a:rPr lang="en-US" sz="2400" b="1" kern="0" dirty="0" smtClean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sz="2400" b="1" kern="0" dirty="0" err="1" smtClean="0">
                <a:solidFill>
                  <a:srgbClr val="0000FF"/>
                </a:solidFill>
                <a:latin typeface="Times New Roman" panose="02020603050405020304" pitchFamily="18" charset="0"/>
              </a:rPr>
              <a:t>sầu</a:t>
            </a:r>
            <a:r>
              <a:rPr lang="en-US" sz="2400" b="1" kern="0" dirty="0" smtClean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sz="2400" b="1" kern="0" dirty="0" err="1" smtClean="0">
                <a:solidFill>
                  <a:srgbClr val="0000FF"/>
                </a:solidFill>
                <a:latin typeface="Times New Roman" panose="02020603050405020304" pitchFamily="18" charset="0"/>
              </a:rPr>
              <a:t>riêng</a:t>
            </a:r>
            <a:r>
              <a:rPr lang="en-US" sz="2400" b="1" kern="0" dirty="0" smtClean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sz="2400" b="1" kern="0" dirty="0" err="1" smtClean="0">
                <a:solidFill>
                  <a:srgbClr val="0000FF"/>
                </a:solidFill>
                <a:latin typeface="Times New Roman" panose="02020603050405020304" pitchFamily="18" charset="0"/>
              </a:rPr>
              <a:t>ngan</a:t>
            </a:r>
            <a:r>
              <a:rPr lang="en-US" sz="2400" b="1" kern="0" dirty="0" smtClean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sz="2400" b="1" kern="0" dirty="0" err="1" smtClean="0">
                <a:solidFill>
                  <a:srgbClr val="0000FF"/>
                </a:solidFill>
                <a:latin typeface="Times New Roman" panose="02020603050405020304" pitchFamily="18" charset="0"/>
              </a:rPr>
              <a:t>ngát</a:t>
            </a:r>
            <a:r>
              <a:rPr lang="en-US" sz="2400" b="1" kern="0" dirty="0" smtClean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sz="2400" b="1" kern="0" dirty="0" err="1" smtClean="0">
                <a:solidFill>
                  <a:srgbClr val="0000FF"/>
                </a:solidFill>
                <a:latin typeface="Times New Roman" panose="02020603050405020304" pitchFamily="18" charset="0"/>
              </a:rPr>
              <a:t>như</a:t>
            </a:r>
            <a:r>
              <a:rPr lang="en-US" sz="2400" b="1" kern="0" dirty="0" smtClean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sz="2400" b="1" kern="0" dirty="0" err="1" smtClean="0">
                <a:solidFill>
                  <a:srgbClr val="0000FF"/>
                </a:solidFill>
                <a:latin typeface="Times New Roman" panose="02020603050405020304" pitchFamily="18" charset="0"/>
              </a:rPr>
              <a:t>hương</a:t>
            </a:r>
            <a:r>
              <a:rPr lang="en-US" sz="2400" b="1" kern="0" dirty="0" smtClean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sz="2400" b="1" kern="0" dirty="0" err="1" smtClean="0">
                <a:solidFill>
                  <a:srgbClr val="0000FF"/>
                </a:solidFill>
                <a:latin typeface="Times New Roman" panose="02020603050405020304" pitchFamily="18" charset="0"/>
              </a:rPr>
              <a:t>cau</a:t>
            </a:r>
            <a:r>
              <a:rPr lang="en-US" sz="2400" b="1" kern="0" dirty="0" smtClean="0">
                <a:solidFill>
                  <a:srgbClr val="0000FF"/>
                </a:solidFill>
                <a:latin typeface="Times New Roman" panose="02020603050405020304" pitchFamily="18" charset="0"/>
              </a:rPr>
              <a:t>, </a:t>
            </a:r>
            <a:r>
              <a:rPr lang="en-US" sz="2400" b="1" kern="0" dirty="0" err="1" smtClean="0">
                <a:solidFill>
                  <a:srgbClr val="0000FF"/>
                </a:solidFill>
                <a:latin typeface="Times New Roman" panose="02020603050405020304" pitchFamily="18" charset="0"/>
              </a:rPr>
              <a:t>hương</a:t>
            </a:r>
            <a:r>
              <a:rPr lang="en-US" sz="2400" b="1" kern="0" dirty="0" smtClean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sz="2400" b="1" kern="0" dirty="0" err="1" smtClean="0">
                <a:solidFill>
                  <a:srgbClr val="0000FF"/>
                </a:solidFill>
                <a:latin typeface="Times New Roman" panose="02020603050405020304" pitchFamily="18" charset="0"/>
              </a:rPr>
              <a:t>bưởi</a:t>
            </a:r>
            <a:r>
              <a:rPr lang="en-US" sz="2400" b="1" kern="0" dirty="0" smtClean="0">
                <a:solidFill>
                  <a:srgbClr val="0000FF"/>
                </a:solidFill>
                <a:latin typeface="Times New Roman" panose="02020603050405020304" pitchFamily="18" charset="0"/>
              </a:rPr>
              <a:t>.</a:t>
            </a:r>
            <a:br>
              <a:rPr lang="en-US" sz="2400" b="1" kern="0" dirty="0" smtClean="0">
                <a:solidFill>
                  <a:srgbClr val="0000FF"/>
                </a:solidFill>
                <a:latin typeface="Times New Roman" panose="02020603050405020304" pitchFamily="18" charset="0"/>
              </a:rPr>
            </a:br>
            <a:r>
              <a:rPr lang="en-US" sz="2400" b="1" kern="0" dirty="0" smtClean="0">
                <a:solidFill>
                  <a:srgbClr val="0000FF"/>
                </a:solidFill>
                <a:latin typeface="Times New Roman" panose="02020603050405020304" pitchFamily="18" charset="0"/>
              </a:rPr>
              <a:t>	   - </a:t>
            </a:r>
            <a:r>
              <a:rPr lang="en-US" sz="2400" b="1" kern="0" dirty="0" err="1" smtClean="0">
                <a:solidFill>
                  <a:srgbClr val="0000FF"/>
                </a:solidFill>
                <a:latin typeface="Times New Roman" panose="02020603050405020304" pitchFamily="18" charset="0"/>
              </a:rPr>
              <a:t>Cánh</a:t>
            </a:r>
            <a:r>
              <a:rPr lang="en-US" sz="2400" b="1" kern="0" dirty="0" smtClean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sz="2400" b="1" kern="0" dirty="0" err="1" smtClean="0">
                <a:solidFill>
                  <a:srgbClr val="0000FF"/>
                </a:solidFill>
                <a:latin typeface="Times New Roman" panose="02020603050405020304" pitchFamily="18" charset="0"/>
              </a:rPr>
              <a:t>hoa</a:t>
            </a:r>
            <a:r>
              <a:rPr lang="en-US" sz="2400" b="1" kern="0" dirty="0" smtClean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sz="2400" b="1" kern="0" dirty="0" err="1" smtClean="0">
                <a:solidFill>
                  <a:srgbClr val="0000FF"/>
                </a:solidFill>
                <a:latin typeface="Times New Roman" panose="02020603050405020304" pitchFamily="18" charset="0"/>
              </a:rPr>
              <a:t>nhỏ</a:t>
            </a:r>
            <a:r>
              <a:rPr lang="en-US" sz="2400" b="1" kern="0" dirty="0" smtClean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sz="2400" b="1" kern="0" dirty="0" err="1" smtClean="0">
                <a:solidFill>
                  <a:srgbClr val="0000FF"/>
                </a:solidFill>
                <a:latin typeface="Times New Roman" panose="02020603050405020304" pitchFamily="18" charset="0"/>
              </a:rPr>
              <a:t>như</a:t>
            </a:r>
            <a:r>
              <a:rPr lang="en-US" sz="2400" b="1" kern="0" dirty="0" smtClean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sz="2400" b="1" kern="0" dirty="0" err="1" smtClean="0">
                <a:solidFill>
                  <a:srgbClr val="0000FF"/>
                </a:solidFill>
                <a:latin typeface="Times New Roman" panose="02020603050405020304" pitchFamily="18" charset="0"/>
              </a:rPr>
              <a:t>vảy</a:t>
            </a:r>
            <a:r>
              <a:rPr lang="en-US" sz="2400" b="1" kern="0" dirty="0" smtClean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sz="2400" b="1" kern="0" dirty="0" err="1" smtClean="0">
                <a:solidFill>
                  <a:srgbClr val="0000FF"/>
                </a:solidFill>
                <a:latin typeface="Times New Roman" panose="02020603050405020304" pitchFamily="18" charset="0"/>
              </a:rPr>
              <a:t>cá</a:t>
            </a:r>
            <a:r>
              <a:rPr lang="en-US" sz="2400" b="1" kern="0" dirty="0" smtClean="0">
                <a:solidFill>
                  <a:srgbClr val="0000FF"/>
                </a:solidFill>
                <a:latin typeface="Times New Roman" panose="02020603050405020304" pitchFamily="18" charset="0"/>
              </a:rPr>
              <a:t>, </a:t>
            </a:r>
            <a:r>
              <a:rPr lang="en-US" sz="2400" b="1" kern="0" dirty="0" err="1" smtClean="0">
                <a:solidFill>
                  <a:srgbClr val="0000FF"/>
                </a:solidFill>
                <a:latin typeface="Times New Roman" panose="02020603050405020304" pitchFamily="18" charset="0"/>
              </a:rPr>
              <a:t>hao</a:t>
            </a:r>
            <a:r>
              <a:rPr lang="en-US" sz="2400" b="1" kern="0" dirty="0" smtClean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sz="2400" b="1" kern="0" dirty="0" err="1" smtClean="0">
                <a:solidFill>
                  <a:srgbClr val="0000FF"/>
                </a:solidFill>
                <a:latin typeface="Times New Roman" panose="02020603050405020304" pitchFamily="18" charset="0"/>
              </a:rPr>
              <a:t>hao</a:t>
            </a:r>
            <a:r>
              <a:rPr lang="en-US" sz="2400" b="1" kern="0" dirty="0" smtClean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sz="2400" b="1" kern="0" dirty="0" err="1" smtClean="0">
                <a:solidFill>
                  <a:srgbClr val="0000FF"/>
                </a:solidFill>
                <a:latin typeface="Times New Roman" panose="02020603050405020304" pitchFamily="18" charset="0"/>
              </a:rPr>
              <a:t>giống</a:t>
            </a:r>
            <a:r>
              <a:rPr lang="en-US" sz="2400" b="1" kern="0" dirty="0" smtClean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sz="2400" b="1" kern="0" dirty="0" err="1" smtClean="0">
                <a:solidFill>
                  <a:srgbClr val="0000FF"/>
                </a:solidFill>
                <a:latin typeface="Times New Roman" panose="02020603050405020304" pitchFamily="18" charset="0"/>
              </a:rPr>
              <a:t>cánh</a:t>
            </a:r>
            <a:r>
              <a:rPr lang="en-US" sz="2400" b="1" kern="0" dirty="0" smtClean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sz="2400" b="1" kern="0" dirty="0" err="1" smtClean="0">
                <a:solidFill>
                  <a:srgbClr val="0000FF"/>
                </a:solidFill>
                <a:latin typeface="Times New Roman" panose="02020603050405020304" pitchFamily="18" charset="0"/>
              </a:rPr>
              <a:t>sen</a:t>
            </a:r>
            <a:r>
              <a:rPr lang="en-US" sz="2400" b="1" kern="0" dirty="0" smtClean="0">
                <a:solidFill>
                  <a:srgbClr val="0000FF"/>
                </a:solidFill>
                <a:latin typeface="Times New Roman" panose="02020603050405020304" pitchFamily="18" charset="0"/>
              </a:rPr>
              <a:t> con.</a:t>
            </a:r>
            <a:br>
              <a:rPr lang="en-US" sz="2400" b="1" kern="0" dirty="0" smtClean="0">
                <a:solidFill>
                  <a:srgbClr val="0000FF"/>
                </a:solidFill>
                <a:latin typeface="Times New Roman" panose="02020603050405020304" pitchFamily="18" charset="0"/>
              </a:rPr>
            </a:br>
            <a:r>
              <a:rPr lang="en-US" sz="2400" b="1" kern="0" dirty="0" smtClean="0">
                <a:solidFill>
                  <a:srgbClr val="0000FF"/>
                </a:solidFill>
                <a:latin typeface="Times New Roman" panose="02020603050405020304" pitchFamily="18" charset="0"/>
              </a:rPr>
              <a:t>               - </a:t>
            </a:r>
            <a:r>
              <a:rPr lang="en-US" sz="2400" b="1" kern="0" dirty="0" err="1" smtClean="0">
                <a:solidFill>
                  <a:srgbClr val="0000FF"/>
                </a:solidFill>
                <a:latin typeface="Times New Roman" panose="02020603050405020304" pitchFamily="18" charset="0"/>
              </a:rPr>
              <a:t>Trái</a:t>
            </a:r>
            <a:r>
              <a:rPr lang="en-US" sz="2400" b="1" kern="0" dirty="0" smtClean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sz="2400" b="1" kern="0" dirty="0" err="1" smtClean="0">
                <a:solidFill>
                  <a:srgbClr val="0000FF"/>
                </a:solidFill>
                <a:latin typeface="Times New Roman" panose="02020603050405020304" pitchFamily="18" charset="0"/>
              </a:rPr>
              <a:t>lủng</a:t>
            </a:r>
            <a:r>
              <a:rPr lang="en-US" sz="2400" b="1" kern="0" dirty="0" smtClean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sz="2400" b="1" kern="0" dirty="0" err="1" smtClean="0">
                <a:solidFill>
                  <a:srgbClr val="0000FF"/>
                </a:solidFill>
                <a:latin typeface="Times New Roman" panose="02020603050405020304" pitchFamily="18" charset="0"/>
              </a:rPr>
              <a:t>lẳng</a:t>
            </a:r>
            <a:r>
              <a:rPr lang="en-US" sz="2400" b="1" kern="0" dirty="0" smtClean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sz="2400" b="1" kern="0" dirty="0" err="1" smtClean="0">
                <a:solidFill>
                  <a:srgbClr val="0000FF"/>
                </a:solidFill>
                <a:latin typeface="Times New Roman" panose="02020603050405020304" pitchFamily="18" charset="0"/>
              </a:rPr>
              <a:t>dưới</a:t>
            </a:r>
            <a:r>
              <a:rPr lang="en-US" sz="2400" b="1" kern="0" dirty="0" smtClean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sz="2400" b="1" kern="0" dirty="0" err="1" smtClean="0">
                <a:solidFill>
                  <a:srgbClr val="0000FF"/>
                </a:solidFill>
                <a:latin typeface="Times New Roman" panose="02020603050405020304" pitchFamily="18" charset="0"/>
              </a:rPr>
              <a:t>cành</a:t>
            </a:r>
            <a:r>
              <a:rPr lang="en-US" sz="2400" b="1" kern="0" dirty="0" smtClean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sz="2400" b="1" kern="0" dirty="0" err="1" smtClean="0">
                <a:solidFill>
                  <a:srgbClr val="0000FF"/>
                </a:solidFill>
                <a:latin typeface="Times New Roman" panose="02020603050405020304" pitchFamily="18" charset="0"/>
              </a:rPr>
              <a:t>trông</a:t>
            </a:r>
            <a:r>
              <a:rPr lang="en-US" sz="2400" b="1" kern="0" dirty="0" smtClean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sz="2400" b="1" kern="0" dirty="0" err="1" smtClean="0">
                <a:solidFill>
                  <a:srgbClr val="0000FF"/>
                </a:solidFill>
                <a:latin typeface="Times New Roman" panose="02020603050405020304" pitchFamily="18" charset="0"/>
              </a:rPr>
              <a:t>như</a:t>
            </a:r>
            <a:r>
              <a:rPr lang="en-US" sz="2400" b="1" kern="0" dirty="0" smtClean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sz="2400" b="1" kern="0" dirty="0" err="1" smtClean="0">
                <a:solidFill>
                  <a:srgbClr val="0000FF"/>
                </a:solidFill>
                <a:latin typeface="Times New Roman" panose="02020603050405020304" pitchFamily="18" charset="0"/>
              </a:rPr>
              <a:t>tổ</a:t>
            </a:r>
            <a:r>
              <a:rPr lang="en-US" sz="2400" b="1" kern="0" dirty="0" smtClean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sz="2400" b="1" kern="0" dirty="0" err="1" smtClean="0">
                <a:solidFill>
                  <a:srgbClr val="0000FF"/>
                </a:solidFill>
                <a:latin typeface="Times New Roman" panose="02020603050405020304" pitchFamily="18" charset="0"/>
              </a:rPr>
              <a:t>kiến</a:t>
            </a:r>
            <a:r>
              <a:rPr lang="en-US" sz="2400" b="1" kern="0" dirty="0" smtClean="0">
                <a:solidFill>
                  <a:srgbClr val="0000FF"/>
                </a:solidFill>
                <a:latin typeface="Times New Roman" panose="02020603050405020304" pitchFamily="18" charset="0"/>
              </a:rPr>
              <a:t>.</a:t>
            </a:r>
            <a:br>
              <a:rPr lang="en-US" sz="2400" b="1" kern="0" dirty="0" smtClean="0">
                <a:solidFill>
                  <a:srgbClr val="0000FF"/>
                </a:solidFill>
                <a:latin typeface="Times New Roman" panose="02020603050405020304" pitchFamily="18" charset="0"/>
              </a:rPr>
            </a:br>
            <a:r>
              <a:rPr lang="en-US" sz="2400" b="1" kern="0" dirty="0" err="1" smtClean="0">
                <a:solidFill>
                  <a:srgbClr val="0000FF"/>
                </a:solidFill>
                <a:latin typeface="Times New Roman" panose="02020603050405020304" pitchFamily="18" charset="0"/>
              </a:rPr>
              <a:t>Bài</a:t>
            </a:r>
            <a:r>
              <a:rPr lang="en-US" sz="2400" b="1" kern="0" dirty="0" smtClean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sz="2400" b="1" kern="0" dirty="0" err="1" smtClean="0">
                <a:solidFill>
                  <a:srgbClr val="0000FF"/>
                </a:solidFill>
                <a:latin typeface="Times New Roman" panose="02020603050405020304" pitchFamily="18" charset="0"/>
              </a:rPr>
              <a:t>Bãi</a:t>
            </a:r>
            <a:r>
              <a:rPr lang="en-US" sz="2400" b="1" kern="0" dirty="0" smtClean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sz="2400" b="1" kern="0" dirty="0" err="1" smtClean="0">
                <a:solidFill>
                  <a:srgbClr val="0000FF"/>
                </a:solidFill>
                <a:latin typeface="Times New Roman" panose="02020603050405020304" pitchFamily="18" charset="0"/>
              </a:rPr>
              <a:t>ngô</a:t>
            </a:r>
            <a:r>
              <a:rPr lang="en-US" sz="2400" b="1" kern="0" dirty="0" smtClean="0">
                <a:solidFill>
                  <a:srgbClr val="0000FF"/>
                </a:solidFill>
                <a:latin typeface="Times New Roman" panose="02020603050405020304" pitchFamily="18" charset="0"/>
              </a:rPr>
              <a:t>:</a:t>
            </a:r>
            <a:br>
              <a:rPr lang="en-US" sz="2400" b="1" kern="0" dirty="0" smtClean="0">
                <a:solidFill>
                  <a:srgbClr val="0000FF"/>
                </a:solidFill>
                <a:latin typeface="Times New Roman" panose="02020603050405020304" pitchFamily="18" charset="0"/>
              </a:rPr>
            </a:br>
            <a:r>
              <a:rPr lang="en-US" sz="4000" b="1" kern="0" dirty="0" smtClean="0">
                <a:solidFill>
                  <a:srgbClr val="0000FF"/>
                </a:solidFill>
              </a:rPr>
              <a:t>	 </a:t>
            </a:r>
            <a:r>
              <a:rPr lang="en-US" sz="2400" b="1" kern="0" dirty="0" smtClean="0">
                <a:solidFill>
                  <a:srgbClr val="0000FF"/>
                </a:solidFill>
                <a:latin typeface="Times New Roman" panose="02020603050405020304" pitchFamily="18" charset="0"/>
              </a:rPr>
              <a:t>- </a:t>
            </a:r>
            <a:r>
              <a:rPr lang="en-US" sz="2400" b="1" kern="0" dirty="0" err="1" smtClean="0">
                <a:solidFill>
                  <a:srgbClr val="0000FF"/>
                </a:solidFill>
                <a:latin typeface="Times New Roman" panose="02020603050405020304" pitchFamily="18" charset="0"/>
              </a:rPr>
              <a:t>Cây</a:t>
            </a:r>
            <a:r>
              <a:rPr lang="en-US" sz="2400" b="1" kern="0" dirty="0" smtClean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sz="2400" b="1" kern="0" dirty="0" err="1" smtClean="0">
                <a:solidFill>
                  <a:srgbClr val="0000FF"/>
                </a:solidFill>
                <a:latin typeface="Times New Roman" panose="02020603050405020304" pitchFamily="18" charset="0"/>
              </a:rPr>
              <a:t>ngô</a:t>
            </a:r>
            <a:r>
              <a:rPr lang="en-US" sz="2400" b="1" kern="0" dirty="0" smtClean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sz="2400" b="1" kern="0" dirty="0" err="1" smtClean="0">
                <a:solidFill>
                  <a:srgbClr val="0000FF"/>
                </a:solidFill>
                <a:latin typeface="Times New Roman" panose="02020603050405020304" pitchFamily="18" charset="0"/>
              </a:rPr>
              <a:t>lúc</a:t>
            </a:r>
            <a:r>
              <a:rPr lang="en-US" sz="2400" b="1" kern="0" dirty="0" smtClean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sz="2400" b="1" kern="0" dirty="0" err="1" smtClean="0">
                <a:solidFill>
                  <a:srgbClr val="0000FF"/>
                </a:solidFill>
                <a:latin typeface="Times New Roman" panose="02020603050405020304" pitchFamily="18" charset="0"/>
              </a:rPr>
              <a:t>nhỏ</a:t>
            </a:r>
            <a:r>
              <a:rPr lang="en-US" sz="2400" b="1" kern="0" dirty="0" smtClean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sz="2400" b="1" kern="0" dirty="0" err="1" smtClean="0">
                <a:solidFill>
                  <a:srgbClr val="0000FF"/>
                </a:solidFill>
                <a:latin typeface="Times New Roman" panose="02020603050405020304" pitchFamily="18" charset="0"/>
              </a:rPr>
              <a:t>lấm</a:t>
            </a:r>
            <a:r>
              <a:rPr lang="en-US" sz="2400" b="1" kern="0" dirty="0" smtClean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sz="2400" b="1" kern="0" dirty="0" err="1" smtClean="0">
                <a:solidFill>
                  <a:srgbClr val="0000FF"/>
                </a:solidFill>
                <a:latin typeface="Times New Roman" panose="02020603050405020304" pitchFamily="18" charset="0"/>
              </a:rPr>
              <a:t>tấm</a:t>
            </a:r>
            <a:r>
              <a:rPr lang="en-US" sz="2400" b="1" kern="0" dirty="0" smtClean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sz="2400" b="1" kern="0" dirty="0" err="1" smtClean="0">
                <a:solidFill>
                  <a:srgbClr val="0000FF"/>
                </a:solidFill>
                <a:latin typeface="Times New Roman" panose="02020603050405020304" pitchFamily="18" charset="0"/>
              </a:rPr>
              <a:t>như</a:t>
            </a:r>
            <a:r>
              <a:rPr lang="en-US" sz="2400" b="1" kern="0" dirty="0" smtClean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sz="2400" b="1" kern="0" dirty="0" err="1" smtClean="0">
                <a:solidFill>
                  <a:srgbClr val="0000FF"/>
                </a:solidFill>
                <a:latin typeface="Times New Roman" panose="02020603050405020304" pitchFamily="18" charset="0"/>
              </a:rPr>
              <a:t>mạ</a:t>
            </a:r>
            <a:r>
              <a:rPr lang="en-US" sz="2400" b="1" kern="0" dirty="0" smtClean="0">
                <a:solidFill>
                  <a:srgbClr val="0000FF"/>
                </a:solidFill>
                <a:latin typeface="Times New Roman" panose="02020603050405020304" pitchFamily="18" charset="0"/>
              </a:rPr>
              <a:t> non.</a:t>
            </a:r>
            <a:br>
              <a:rPr lang="en-US" sz="2400" b="1" kern="0" dirty="0" smtClean="0">
                <a:solidFill>
                  <a:srgbClr val="0000FF"/>
                </a:solidFill>
                <a:latin typeface="Times New Roman" panose="02020603050405020304" pitchFamily="18" charset="0"/>
              </a:rPr>
            </a:br>
            <a:r>
              <a:rPr lang="en-US" sz="2400" b="1" kern="0" dirty="0" smtClean="0">
                <a:solidFill>
                  <a:srgbClr val="0000FF"/>
                </a:solidFill>
                <a:latin typeface="Times New Roman" panose="02020603050405020304" pitchFamily="18" charset="0"/>
              </a:rPr>
              <a:t>  	   - </a:t>
            </a:r>
            <a:r>
              <a:rPr lang="en-US" sz="2400" b="1" kern="0" dirty="0" err="1" smtClean="0">
                <a:solidFill>
                  <a:srgbClr val="0000FF"/>
                </a:solidFill>
                <a:latin typeface="Times New Roman" panose="02020603050405020304" pitchFamily="18" charset="0"/>
              </a:rPr>
              <a:t>Búp</a:t>
            </a:r>
            <a:r>
              <a:rPr lang="en-US" sz="2400" b="1" kern="0" dirty="0" smtClean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sz="2400" b="1" kern="0" dirty="0" err="1" smtClean="0">
                <a:solidFill>
                  <a:srgbClr val="0000FF"/>
                </a:solidFill>
                <a:latin typeface="Times New Roman" panose="02020603050405020304" pitchFamily="18" charset="0"/>
              </a:rPr>
              <a:t>như</a:t>
            </a:r>
            <a:r>
              <a:rPr lang="en-US" sz="2400" b="1" kern="0" dirty="0" smtClean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sz="2400" b="1" kern="0" dirty="0" err="1" smtClean="0">
                <a:solidFill>
                  <a:srgbClr val="0000FF"/>
                </a:solidFill>
                <a:latin typeface="Times New Roman" panose="02020603050405020304" pitchFamily="18" charset="0"/>
              </a:rPr>
              <a:t>kết</a:t>
            </a:r>
            <a:r>
              <a:rPr lang="en-US" sz="2400" b="1" kern="0" dirty="0" smtClean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sz="2400" b="1" kern="0" dirty="0" err="1" smtClean="0">
                <a:solidFill>
                  <a:srgbClr val="0000FF"/>
                </a:solidFill>
                <a:latin typeface="Times New Roman" panose="02020603050405020304" pitchFamily="18" charset="0"/>
              </a:rPr>
              <a:t>bằng</a:t>
            </a:r>
            <a:r>
              <a:rPr lang="en-US" sz="2400" b="1" kern="0" dirty="0" smtClean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sz="2400" b="1" kern="0" dirty="0" err="1" smtClean="0">
                <a:solidFill>
                  <a:srgbClr val="0000FF"/>
                </a:solidFill>
                <a:latin typeface="Times New Roman" panose="02020603050405020304" pitchFamily="18" charset="0"/>
              </a:rPr>
              <a:t>nhung</a:t>
            </a:r>
            <a:r>
              <a:rPr lang="en-US" sz="2400" b="1" kern="0" dirty="0" smtClean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sz="2400" b="1" kern="0" dirty="0" err="1" smtClean="0">
                <a:solidFill>
                  <a:srgbClr val="0000FF"/>
                </a:solidFill>
                <a:latin typeface="Times New Roman" panose="02020603050405020304" pitchFamily="18" charset="0"/>
              </a:rPr>
              <a:t>và</a:t>
            </a:r>
            <a:r>
              <a:rPr lang="en-US" sz="2400" b="1" kern="0" dirty="0" smtClean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sz="2400" b="1" kern="0" dirty="0" err="1" smtClean="0">
                <a:solidFill>
                  <a:srgbClr val="0000FF"/>
                </a:solidFill>
                <a:latin typeface="Times New Roman" panose="02020603050405020304" pitchFamily="18" charset="0"/>
              </a:rPr>
              <a:t>phấn</a:t>
            </a:r>
            <a:r>
              <a:rPr lang="en-US" sz="2400" b="1" kern="0" dirty="0" smtClean="0">
                <a:solidFill>
                  <a:srgbClr val="0000FF"/>
                </a:solidFill>
                <a:latin typeface="Times New Roman" panose="02020603050405020304" pitchFamily="18" charset="0"/>
              </a:rPr>
              <a:t>.</a:t>
            </a:r>
            <a:br>
              <a:rPr lang="en-US" sz="2400" b="1" kern="0" dirty="0" smtClean="0">
                <a:solidFill>
                  <a:srgbClr val="0000FF"/>
                </a:solidFill>
                <a:latin typeface="Times New Roman" panose="02020603050405020304" pitchFamily="18" charset="0"/>
              </a:rPr>
            </a:br>
            <a:r>
              <a:rPr lang="en-US" sz="2400" b="1" kern="0" dirty="0" smtClean="0">
                <a:solidFill>
                  <a:srgbClr val="0000FF"/>
                </a:solidFill>
                <a:latin typeface="Times New Roman" panose="02020603050405020304" pitchFamily="18" charset="0"/>
              </a:rPr>
              <a:t>	   - </a:t>
            </a:r>
            <a:r>
              <a:rPr lang="en-US" sz="2400" b="1" kern="0" dirty="0" err="1" smtClean="0">
                <a:solidFill>
                  <a:srgbClr val="0000FF"/>
                </a:solidFill>
                <a:latin typeface="Times New Roman" panose="02020603050405020304" pitchFamily="18" charset="0"/>
              </a:rPr>
              <a:t>Hoa</a:t>
            </a:r>
            <a:r>
              <a:rPr lang="en-US" sz="2400" b="1" kern="0" dirty="0" smtClean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sz="2400" b="1" kern="0" dirty="0" err="1" smtClean="0">
                <a:solidFill>
                  <a:srgbClr val="0000FF"/>
                </a:solidFill>
                <a:latin typeface="Times New Roman" panose="02020603050405020304" pitchFamily="18" charset="0"/>
              </a:rPr>
              <a:t>ngô</a:t>
            </a:r>
            <a:r>
              <a:rPr lang="en-US" sz="2400" b="1" kern="0" dirty="0" smtClean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sz="2400" b="1" kern="0" dirty="0" err="1" smtClean="0">
                <a:solidFill>
                  <a:srgbClr val="0000FF"/>
                </a:solidFill>
                <a:latin typeface="Times New Roman" panose="02020603050405020304" pitchFamily="18" charset="0"/>
              </a:rPr>
              <a:t>xơ</a:t>
            </a:r>
            <a:r>
              <a:rPr lang="en-US" sz="2400" b="1" kern="0" dirty="0" smtClean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sz="2400" b="1" kern="0" dirty="0" err="1" smtClean="0">
                <a:solidFill>
                  <a:srgbClr val="0000FF"/>
                </a:solidFill>
                <a:latin typeface="Times New Roman" panose="02020603050405020304" pitchFamily="18" charset="0"/>
              </a:rPr>
              <a:t>xác</a:t>
            </a:r>
            <a:r>
              <a:rPr lang="en-US" sz="2400" b="1" kern="0" dirty="0" smtClean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sz="2400" b="1" kern="0" dirty="0" err="1" smtClean="0">
                <a:solidFill>
                  <a:srgbClr val="0000FF"/>
                </a:solidFill>
                <a:latin typeface="Times New Roman" panose="02020603050405020304" pitchFamily="18" charset="0"/>
              </a:rPr>
              <a:t>như</a:t>
            </a:r>
            <a:r>
              <a:rPr lang="en-US" sz="2400" b="1" kern="0" dirty="0" smtClean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sz="2400" b="1" kern="0" dirty="0" err="1" smtClean="0">
                <a:solidFill>
                  <a:srgbClr val="0000FF"/>
                </a:solidFill>
                <a:latin typeface="Times New Roman" panose="02020603050405020304" pitchFamily="18" charset="0"/>
              </a:rPr>
              <a:t>cỏ</a:t>
            </a:r>
            <a:r>
              <a:rPr lang="en-US" sz="2400" b="1" kern="0" dirty="0" smtClean="0">
                <a:solidFill>
                  <a:srgbClr val="0000FF"/>
                </a:solidFill>
                <a:latin typeface="Times New Roman" panose="02020603050405020304" pitchFamily="18" charset="0"/>
              </a:rPr>
              <a:t> may.</a:t>
            </a:r>
            <a:br>
              <a:rPr lang="en-US" sz="2400" b="1" kern="0" dirty="0" smtClean="0">
                <a:solidFill>
                  <a:srgbClr val="0000FF"/>
                </a:solidFill>
                <a:latin typeface="Times New Roman" panose="02020603050405020304" pitchFamily="18" charset="0"/>
              </a:rPr>
            </a:br>
            <a:r>
              <a:rPr lang="en-US" sz="2400" b="1" kern="0" dirty="0" err="1" smtClean="0">
                <a:solidFill>
                  <a:srgbClr val="0000FF"/>
                </a:solidFill>
                <a:latin typeface="Times New Roman" panose="02020603050405020304" pitchFamily="18" charset="0"/>
              </a:rPr>
              <a:t>Bài</a:t>
            </a:r>
            <a:r>
              <a:rPr lang="en-US" sz="2400" b="1" kern="0" dirty="0" smtClean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sz="2400" b="1" kern="0" dirty="0" err="1" smtClean="0">
                <a:solidFill>
                  <a:srgbClr val="0000FF"/>
                </a:solidFill>
                <a:latin typeface="Times New Roman" panose="02020603050405020304" pitchFamily="18" charset="0"/>
              </a:rPr>
              <a:t>Cây</a:t>
            </a:r>
            <a:r>
              <a:rPr lang="en-US" sz="2400" b="1" kern="0" dirty="0" smtClean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sz="2400" b="1" kern="0" dirty="0" err="1" smtClean="0">
                <a:solidFill>
                  <a:srgbClr val="0000FF"/>
                </a:solidFill>
                <a:latin typeface="Times New Roman" panose="02020603050405020304" pitchFamily="18" charset="0"/>
              </a:rPr>
              <a:t>gạo</a:t>
            </a:r>
            <a:r>
              <a:rPr lang="en-US" sz="2400" b="1" kern="0" dirty="0" smtClean="0">
                <a:solidFill>
                  <a:srgbClr val="0000FF"/>
                </a:solidFill>
                <a:latin typeface="Times New Roman" panose="02020603050405020304" pitchFamily="18" charset="0"/>
              </a:rPr>
              <a:t>:	</a:t>
            </a:r>
            <a:br>
              <a:rPr lang="en-US" sz="2400" b="1" kern="0" dirty="0" smtClean="0">
                <a:solidFill>
                  <a:srgbClr val="0000FF"/>
                </a:solidFill>
                <a:latin typeface="Times New Roman" panose="02020603050405020304" pitchFamily="18" charset="0"/>
              </a:rPr>
            </a:br>
            <a:r>
              <a:rPr lang="en-US" sz="2400" b="1" kern="0" dirty="0" smtClean="0">
                <a:solidFill>
                  <a:srgbClr val="0000FF"/>
                </a:solidFill>
                <a:latin typeface="Times New Roman" panose="02020603050405020304" pitchFamily="18" charset="0"/>
              </a:rPr>
              <a:t>	  - </a:t>
            </a:r>
            <a:r>
              <a:rPr lang="en-US" sz="2400" b="1" kern="0" dirty="0" err="1" smtClean="0">
                <a:solidFill>
                  <a:srgbClr val="0000FF"/>
                </a:solidFill>
                <a:latin typeface="Times New Roman" panose="02020603050405020304" pitchFamily="18" charset="0"/>
              </a:rPr>
              <a:t>Cánh</a:t>
            </a:r>
            <a:r>
              <a:rPr lang="en-US" sz="2400" b="1" kern="0" dirty="0" smtClean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sz="2400" b="1" kern="0" dirty="0" err="1" smtClean="0">
                <a:solidFill>
                  <a:srgbClr val="0000FF"/>
                </a:solidFill>
                <a:latin typeface="Times New Roman" panose="02020603050405020304" pitchFamily="18" charset="0"/>
              </a:rPr>
              <a:t>hoa</a:t>
            </a:r>
            <a:r>
              <a:rPr lang="en-US" sz="2400" b="1" kern="0" dirty="0" smtClean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sz="2400" b="1" kern="0" dirty="0" err="1" smtClean="0">
                <a:solidFill>
                  <a:srgbClr val="0000FF"/>
                </a:solidFill>
                <a:latin typeface="Times New Roman" panose="02020603050405020304" pitchFamily="18" charset="0"/>
              </a:rPr>
              <a:t>gạo</a:t>
            </a:r>
            <a:r>
              <a:rPr lang="en-US" sz="2400" b="1" kern="0" dirty="0" smtClean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sz="2400" b="1" kern="0" dirty="0" err="1" smtClean="0">
                <a:solidFill>
                  <a:srgbClr val="0000FF"/>
                </a:solidFill>
                <a:latin typeface="Times New Roman" panose="02020603050405020304" pitchFamily="18" charset="0"/>
              </a:rPr>
              <a:t>đỏ</a:t>
            </a:r>
            <a:r>
              <a:rPr lang="en-US" sz="2400" b="1" kern="0" dirty="0" smtClean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sz="2400" b="1" kern="0" dirty="0" err="1" smtClean="0">
                <a:solidFill>
                  <a:srgbClr val="0000FF"/>
                </a:solidFill>
                <a:latin typeface="Times New Roman" panose="02020603050405020304" pitchFamily="18" charset="0"/>
              </a:rPr>
              <a:t>rực</a:t>
            </a:r>
            <a:r>
              <a:rPr lang="en-US" sz="2400" b="1" kern="0" dirty="0" smtClean="0">
                <a:solidFill>
                  <a:srgbClr val="0000FF"/>
                </a:solidFill>
                <a:latin typeface="Times New Roman" panose="02020603050405020304" pitchFamily="18" charset="0"/>
              </a:rPr>
              <a:t> quay </a:t>
            </a:r>
            <a:r>
              <a:rPr lang="en-US" sz="2400" b="1" kern="0" dirty="0" err="1" smtClean="0">
                <a:solidFill>
                  <a:srgbClr val="0000FF"/>
                </a:solidFill>
                <a:latin typeface="Times New Roman" panose="02020603050405020304" pitchFamily="18" charset="0"/>
              </a:rPr>
              <a:t>tít</a:t>
            </a:r>
            <a:r>
              <a:rPr lang="en-US" sz="2400" b="1" kern="0" dirty="0" smtClean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sz="2400" b="1" kern="0" dirty="0" err="1" smtClean="0">
                <a:solidFill>
                  <a:srgbClr val="0000FF"/>
                </a:solidFill>
                <a:latin typeface="Times New Roman" panose="02020603050405020304" pitchFamily="18" charset="0"/>
              </a:rPr>
              <a:t>như</a:t>
            </a:r>
            <a:r>
              <a:rPr lang="en-US" sz="2400" b="1" kern="0" dirty="0" smtClean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sz="2400" b="1" kern="0" dirty="0" err="1" smtClean="0">
                <a:solidFill>
                  <a:srgbClr val="0000FF"/>
                </a:solidFill>
                <a:latin typeface="Times New Roman" panose="02020603050405020304" pitchFamily="18" charset="0"/>
              </a:rPr>
              <a:t>chong</a:t>
            </a:r>
            <a:r>
              <a:rPr lang="en-US" sz="2400" b="1" kern="0" dirty="0" smtClean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sz="2400" b="1" kern="0" dirty="0" err="1" smtClean="0">
                <a:solidFill>
                  <a:srgbClr val="0000FF"/>
                </a:solidFill>
                <a:latin typeface="Times New Roman" panose="02020603050405020304" pitchFamily="18" charset="0"/>
              </a:rPr>
              <a:t>chóng</a:t>
            </a:r>
            <a:r>
              <a:rPr lang="en-US" sz="2400" b="1" kern="0" dirty="0" smtClean="0">
                <a:solidFill>
                  <a:srgbClr val="0000FF"/>
                </a:solidFill>
                <a:latin typeface="Times New Roman" panose="02020603050405020304" pitchFamily="18" charset="0"/>
              </a:rPr>
              <a:t>.</a:t>
            </a:r>
            <a:br>
              <a:rPr lang="en-US" sz="2400" b="1" kern="0" dirty="0" smtClean="0">
                <a:solidFill>
                  <a:srgbClr val="0000FF"/>
                </a:solidFill>
                <a:latin typeface="Times New Roman" panose="02020603050405020304" pitchFamily="18" charset="0"/>
              </a:rPr>
            </a:br>
            <a:r>
              <a:rPr lang="en-US" sz="2400" b="1" kern="0" dirty="0" smtClean="0">
                <a:solidFill>
                  <a:srgbClr val="0000FF"/>
                </a:solidFill>
                <a:latin typeface="Times New Roman" panose="02020603050405020304" pitchFamily="18" charset="0"/>
              </a:rPr>
              <a:t>              - </a:t>
            </a:r>
            <a:r>
              <a:rPr lang="en-US" sz="2400" b="1" kern="0" dirty="0" err="1" smtClean="0">
                <a:solidFill>
                  <a:srgbClr val="0000FF"/>
                </a:solidFill>
                <a:latin typeface="Times New Roman" panose="02020603050405020304" pitchFamily="18" charset="0"/>
              </a:rPr>
              <a:t>Qủa</a:t>
            </a:r>
            <a:r>
              <a:rPr lang="en-US" sz="2400" b="1" kern="0" dirty="0" smtClean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sz="2400" b="1" kern="0" dirty="0" err="1" smtClean="0">
                <a:solidFill>
                  <a:srgbClr val="0000FF"/>
                </a:solidFill>
                <a:latin typeface="Times New Roman" panose="02020603050405020304" pitchFamily="18" charset="0"/>
              </a:rPr>
              <a:t>hai</a:t>
            </a:r>
            <a:r>
              <a:rPr lang="en-US" sz="2400" b="1" kern="0" dirty="0" smtClean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sz="2400" b="1" kern="0" dirty="0" err="1" smtClean="0">
                <a:solidFill>
                  <a:srgbClr val="0000FF"/>
                </a:solidFill>
                <a:latin typeface="Times New Roman" panose="02020603050405020304" pitchFamily="18" charset="0"/>
              </a:rPr>
              <a:t>đầu</a:t>
            </a:r>
            <a:r>
              <a:rPr lang="en-US" sz="2400" b="1" kern="0" dirty="0" smtClean="0">
                <a:solidFill>
                  <a:srgbClr val="0000FF"/>
                </a:solidFill>
                <a:latin typeface="Times New Roman" panose="02020603050405020304" pitchFamily="18" charset="0"/>
              </a:rPr>
              <a:t> thon </a:t>
            </a:r>
            <a:r>
              <a:rPr lang="en-US" sz="2400" b="1" kern="0" dirty="0" err="1" smtClean="0">
                <a:solidFill>
                  <a:srgbClr val="0000FF"/>
                </a:solidFill>
                <a:latin typeface="Times New Roman" panose="02020603050405020304" pitchFamily="18" charset="0"/>
              </a:rPr>
              <a:t>vút</a:t>
            </a:r>
            <a:r>
              <a:rPr lang="en-US" sz="2400" b="1" kern="0" dirty="0" smtClean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sz="2400" b="1" kern="0" dirty="0" err="1" smtClean="0">
                <a:solidFill>
                  <a:srgbClr val="0000FF"/>
                </a:solidFill>
                <a:latin typeface="Times New Roman" panose="02020603050405020304" pitchFamily="18" charset="0"/>
              </a:rPr>
              <a:t>như</a:t>
            </a:r>
            <a:r>
              <a:rPr lang="en-US" sz="2400" b="1" kern="0" dirty="0" smtClean="0">
                <a:solidFill>
                  <a:srgbClr val="0000FF"/>
                </a:solidFill>
                <a:latin typeface="Times New Roman" panose="02020603050405020304" pitchFamily="18" charset="0"/>
              </a:rPr>
              <a:t> con </a:t>
            </a:r>
            <a:r>
              <a:rPr lang="en-US" sz="2400" b="1" kern="0" dirty="0" err="1" smtClean="0">
                <a:solidFill>
                  <a:srgbClr val="0000FF"/>
                </a:solidFill>
                <a:latin typeface="Times New Roman" panose="02020603050405020304" pitchFamily="18" charset="0"/>
              </a:rPr>
              <a:t>thoi</a:t>
            </a:r>
            <a:r>
              <a:rPr lang="en-US" sz="2400" b="1" kern="0" dirty="0" smtClean="0">
                <a:solidFill>
                  <a:srgbClr val="0000FF"/>
                </a:solidFill>
                <a:latin typeface="Times New Roman" panose="02020603050405020304" pitchFamily="18" charset="0"/>
              </a:rPr>
              <a:t>. </a:t>
            </a:r>
            <a:br>
              <a:rPr lang="en-US" sz="2400" b="1" kern="0" dirty="0" smtClean="0">
                <a:solidFill>
                  <a:srgbClr val="0000FF"/>
                </a:solidFill>
                <a:latin typeface="Times New Roman" panose="02020603050405020304" pitchFamily="18" charset="0"/>
              </a:rPr>
            </a:br>
            <a:r>
              <a:rPr lang="en-US" sz="2400" b="1" kern="0" dirty="0" smtClean="0">
                <a:solidFill>
                  <a:srgbClr val="0000FF"/>
                </a:solidFill>
                <a:latin typeface="Times New Roman" panose="02020603050405020304" pitchFamily="18" charset="0"/>
              </a:rPr>
              <a:t>              - </a:t>
            </a:r>
            <a:r>
              <a:rPr lang="en-US" sz="2400" b="1" kern="0" dirty="0" err="1" smtClean="0">
                <a:solidFill>
                  <a:srgbClr val="0000FF"/>
                </a:solidFill>
                <a:latin typeface="Times New Roman" panose="02020603050405020304" pitchFamily="18" charset="0"/>
              </a:rPr>
              <a:t>Cây</a:t>
            </a:r>
            <a:r>
              <a:rPr lang="en-US" sz="2400" b="1" kern="0" dirty="0" smtClean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sz="2400" b="1" kern="0" dirty="0" err="1" smtClean="0">
                <a:solidFill>
                  <a:srgbClr val="0000FF"/>
                </a:solidFill>
                <a:latin typeface="Times New Roman" panose="02020603050405020304" pitchFamily="18" charset="0"/>
              </a:rPr>
              <a:t>như</a:t>
            </a:r>
            <a:r>
              <a:rPr lang="en-US" sz="2400" b="1" kern="0" dirty="0" smtClean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sz="2400" b="1" kern="0" dirty="0" err="1" smtClean="0">
                <a:solidFill>
                  <a:srgbClr val="0000FF"/>
                </a:solidFill>
                <a:latin typeface="Times New Roman" panose="02020603050405020304" pitchFamily="18" charset="0"/>
              </a:rPr>
              <a:t>treo</a:t>
            </a:r>
            <a:r>
              <a:rPr lang="en-US" sz="2400" b="1" kern="0" dirty="0" smtClean="0">
                <a:solidFill>
                  <a:srgbClr val="0000FF"/>
                </a:solidFill>
                <a:latin typeface="Times New Roman" panose="02020603050405020304" pitchFamily="18" charset="0"/>
              </a:rPr>
              <a:t> rung </a:t>
            </a:r>
            <a:r>
              <a:rPr lang="en-US" sz="2400" b="1" kern="0" dirty="0" err="1" smtClean="0">
                <a:solidFill>
                  <a:srgbClr val="0000FF"/>
                </a:solidFill>
                <a:latin typeface="Times New Roman" panose="02020603050405020304" pitchFamily="18" charset="0"/>
              </a:rPr>
              <a:t>rinh</a:t>
            </a:r>
            <a:r>
              <a:rPr lang="en-US" sz="2400" b="1" kern="0" dirty="0" smtClean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sz="2400" b="1" kern="0" dirty="0" err="1" smtClean="0">
                <a:solidFill>
                  <a:srgbClr val="0000FF"/>
                </a:solidFill>
                <a:latin typeface="Times New Roman" panose="02020603050405020304" pitchFamily="18" charset="0"/>
              </a:rPr>
              <a:t>hàng</a:t>
            </a:r>
            <a:r>
              <a:rPr lang="en-US" sz="2400" b="1" kern="0" dirty="0" smtClean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sz="2400" b="1" kern="0" dirty="0" err="1" smtClean="0">
                <a:solidFill>
                  <a:srgbClr val="0000FF"/>
                </a:solidFill>
                <a:latin typeface="Times New Roman" panose="02020603050405020304" pitchFamily="18" charset="0"/>
              </a:rPr>
              <a:t>ngàn</a:t>
            </a:r>
            <a:r>
              <a:rPr lang="en-US" sz="2400" b="1" kern="0" dirty="0" smtClean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sz="2400" b="1" kern="0" dirty="0" err="1" smtClean="0">
                <a:solidFill>
                  <a:srgbClr val="0000FF"/>
                </a:solidFill>
                <a:latin typeface="Times New Roman" panose="02020603050405020304" pitchFamily="18" charset="0"/>
              </a:rPr>
              <a:t>nồi</a:t>
            </a:r>
            <a:r>
              <a:rPr lang="en-US" sz="2400" b="1" kern="0" dirty="0" smtClean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sz="2400" b="1" kern="0" dirty="0" err="1" smtClean="0">
                <a:solidFill>
                  <a:srgbClr val="0000FF"/>
                </a:solidFill>
                <a:latin typeface="Times New Roman" panose="02020603050405020304" pitchFamily="18" charset="0"/>
              </a:rPr>
              <a:t>cơm</a:t>
            </a:r>
            <a:r>
              <a:rPr lang="en-US" sz="2400" b="1" kern="0" dirty="0" smtClean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sz="2400" b="1" kern="0" dirty="0" err="1" smtClean="0">
                <a:solidFill>
                  <a:srgbClr val="0000FF"/>
                </a:solidFill>
                <a:latin typeface="Times New Roman" panose="02020603050405020304" pitchFamily="18" charset="0"/>
              </a:rPr>
              <a:t>gạo</a:t>
            </a:r>
            <a:r>
              <a:rPr lang="en-US" sz="2400" b="1" kern="0" dirty="0" smtClean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sz="2400" b="1" kern="0" dirty="0" err="1" smtClean="0">
                <a:solidFill>
                  <a:srgbClr val="0000FF"/>
                </a:solidFill>
                <a:latin typeface="Times New Roman" panose="02020603050405020304" pitchFamily="18" charset="0"/>
              </a:rPr>
              <a:t>mới</a:t>
            </a:r>
            <a:r>
              <a:rPr lang="en-US" sz="2400" b="1" kern="0" dirty="0" smtClean="0">
                <a:solidFill>
                  <a:srgbClr val="0000FF"/>
                </a:solidFill>
                <a:latin typeface="Times New Roman" panose="02020603050405020304" pitchFamily="18" charset="0"/>
              </a:rPr>
              <a:t>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528515" y="990600"/>
            <a:ext cx="2514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 </a:t>
            </a:r>
            <a:r>
              <a:rPr lang="en-US" sz="36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sánh</a:t>
            </a:r>
            <a:endParaRPr lang="en-US" sz="36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818969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animBg="1"/>
      <p:bldP spid="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 txBox="1">
            <a:spLocks noChangeArrowheads="1"/>
          </p:cNvSpPr>
          <p:nvPr/>
        </p:nvSpPr>
        <p:spPr>
          <a:xfrm>
            <a:off x="533400" y="381000"/>
            <a:ext cx="8229600" cy="59436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  <a:miter lim="800000"/>
            <a:headEnd/>
            <a:tailEnd/>
          </a:ln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sz="2400" b="1" kern="0" dirty="0" smtClean="0">
                <a:latin typeface="Times New Roman" panose="02020603050405020304" pitchFamily="18" charset="0"/>
              </a:rPr>
              <a:t>				</a:t>
            </a:r>
            <a:r>
              <a:rPr lang="en-US" sz="3600" b="1" kern="0" dirty="0" err="1" smtClean="0">
                <a:solidFill>
                  <a:srgbClr val="0000FF"/>
                </a:solidFill>
                <a:latin typeface="Times New Roman" panose="02020603050405020304" pitchFamily="18" charset="0"/>
              </a:rPr>
              <a:t>Nhân</a:t>
            </a:r>
            <a:r>
              <a:rPr lang="en-US" sz="3600" b="1" kern="0" dirty="0" smtClean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sz="3600" b="1" kern="0" dirty="0" err="1" smtClean="0">
                <a:solidFill>
                  <a:srgbClr val="0000FF"/>
                </a:solidFill>
                <a:latin typeface="Times New Roman" panose="02020603050405020304" pitchFamily="18" charset="0"/>
              </a:rPr>
              <a:t>hoá</a:t>
            </a:r>
            <a:r>
              <a:rPr lang="en-US" sz="3600" b="1" kern="0" dirty="0" smtClean="0">
                <a:solidFill>
                  <a:srgbClr val="0000FF"/>
                </a:solidFill>
                <a:latin typeface="Times New Roman" panose="02020603050405020304" pitchFamily="18" charset="0"/>
              </a:rPr>
              <a:t>:  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sz="2400" b="1" kern="0" dirty="0" smtClean="0">
                <a:solidFill>
                  <a:srgbClr val="0000FF"/>
                </a:solidFill>
                <a:latin typeface="Times New Roman" panose="02020603050405020304" pitchFamily="18" charset="0"/>
              </a:rPr>
              <a:t>             </a:t>
            </a:r>
            <a:r>
              <a:rPr lang="en-US" sz="2800" b="1" kern="0" dirty="0" err="1" smtClean="0">
                <a:solidFill>
                  <a:srgbClr val="FF0066"/>
                </a:solidFill>
                <a:latin typeface="Times New Roman" panose="02020603050405020304" pitchFamily="18" charset="0"/>
              </a:rPr>
              <a:t>Bài</a:t>
            </a:r>
            <a:r>
              <a:rPr lang="en-US" sz="2800" b="1" kern="0" dirty="0" smtClean="0">
                <a:solidFill>
                  <a:srgbClr val="FF0066"/>
                </a:solidFill>
                <a:latin typeface="Times New Roman" panose="02020603050405020304" pitchFamily="18" charset="0"/>
              </a:rPr>
              <a:t> </a:t>
            </a:r>
            <a:r>
              <a:rPr lang="en-US" sz="2800" b="1" kern="0" dirty="0" err="1" smtClean="0">
                <a:solidFill>
                  <a:srgbClr val="FF0066"/>
                </a:solidFill>
                <a:latin typeface="Times New Roman" panose="02020603050405020304" pitchFamily="18" charset="0"/>
              </a:rPr>
              <a:t>Bãi</a:t>
            </a:r>
            <a:r>
              <a:rPr lang="en-US" sz="2800" b="1" kern="0" dirty="0" smtClean="0">
                <a:solidFill>
                  <a:srgbClr val="FF0066"/>
                </a:solidFill>
                <a:latin typeface="Times New Roman" panose="02020603050405020304" pitchFamily="18" charset="0"/>
              </a:rPr>
              <a:t> </a:t>
            </a:r>
            <a:r>
              <a:rPr lang="en-US" sz="2800" b="1" kern="0" dirty="0" err="1" smtClean="0">
                <a:solidFill>
                  <a:srgbClr val="FF0066"/>
                </a:solidFill>
                <a:latin typeface="Times New Roman" panose="02020603050405020304" pitchFamily="18" charset="0"/>
              </a:rPr>
              <a:t>ngô</a:t>
            </a:r>
            <a:r>
              <a:rPr lang="en-US" sz="2800" b="1" kern="0" dirty="0" smtClean="0">
                <a:solidFill>
                  <a:srgbClr val="FF0066"/>
                </a:solidFill>
                <a:latin typeface="Times New Roman" panose="02020603050405020304" pitchFamily="18" charset="0"/>
              </a:rPr>
              <a:t>: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sz="2400" b="1" kern="0" dirty="0" smtClean="0">
                <a:solidFill>
                  <a:srgbClr val="0000FF"/>
                </a:solidFill>
                <a:latin typeface="Times New Roman" panose="02020603050405020304" pitchFamily="18" charset="0"/>
              </a:rPr>
              <a:t> - </a:t>
            </a:r>
            <a:r>
              <a:rPr lang="en-US" sz="2400" b="1" kern="0" dirty="0" err="1" smtClean="0">
                <a:solidFill>
                  <a:srgbClr val="0000FF"/>
                </a:solidFill>
                <a:latin typeface="Times New Roman" panose="02020603050405020304" pitchFamily="18" charset="0"/>
              </a:rPr>
              <a:t>Búp</a:t>
            </a:r>
            <a:r>
              <a:rPr lang="en-US" sz="2400" b="1" kern="0" dirty="0" smtClean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sz="2400" b="1" kern="0" dirty="0" err="1" smtClean="0">
                <a:solidFill>
                  <a:srgbClr val="0000FF"/>
                </a:solidFill>
                <a:latin typeface="Times New Roman" panose="02020603050405020304" pitchFamily="18" charset="0"/>
              </a:rPr>
              <a:t>ngô</a:t>
            </a:r>
            <a:r>
              <a:rPr lang="en-US" sz="2400" b="1" kern="0" dirty="0" smtClean="0">
                <a:solidFill>
                  <a:srgbClr val="0000FF"/>
                </a:solidFill>
                <a:latin typeface="Times New Roman" panose="02020603050405020304" pitchFamily="18" charset="0"/>
              </a:rPr>
              <a:t> non </a:t>
            </a:r>
            <a:r>
              <a:rPr lang="en-US" sz="2400" b="1" kern="0" dirty="0" err="1" smtClean="0">
                <a:solidFill>
                  <a:srgbClr val="0000FF"/>
                </a:solidFill>
                <a:latin typeface="Times New Roman" panose="02020603050405020304" pitchFamily="18" charset="0"/>
              </a:rPr>
              <a:t>núp</a:t>
            </a:r>
            <a:r>
              <a:rPr lang="en-US" sz="2400" b="1" kern="0" dirty="0" smtClean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sz="2400" b="1" kern="0" dirty="0" err="1" smtClean="0">
                <a:solidFill>
                  <a:srgbClr val="0000FF"/>
                </a:solidFill>
                <a:latin typeface="Times New Roman" panose="02020603050405020304" pitchFamily="18" charset="0"/>
              </a:rPr>
              <a:t>trong</a:t>
            </a:r>
            <a:r>
              <a:rPr lang="en-US" sz="2400" b="1" kern="0" dirty="0" smtClean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sz="2400" b="1" kern="0" dirty="0" err="1" smtClean="0">
                <a:solidFill>
                  <a:srgbClr val="0000FF"/>
                </a:solidFill>
                <a:latin typeface="Times New Roman" panose="02020603050405020304" pitchFamily="18" charset="0"/>
              </a:rPr>
              <a:t>cuống</a:t>
            </a:r>
            <a:r>
              <a:rPr lang="en-US" sz="2400" b="1" kern="0" dirty="0" smtClean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sz="2400" b="1" kern="0" dirty="0" err="1" smtClean="0">
                <a:solidFill>
                  <a:srgbClr val="0000FF"/>
                </a:solidFill>
                <a:latin typeface="Times New Roman" panose="02020603050405020304" pitchFamily="18" charset="0"/>
              </a:rPr>
              <a:t>lá</a:t>
            </a:r>
            <a:r>
              <a:rPr lang="en-US" sz="2400" b="1" kern="0" dirty="0" smtClean="0">
                <a:solidFill>
                  <a:srgbClr val="0000FF"/>
                </a:solidFill>
                <a:latin typeface="Times New Roman" panose="02020603050405020304" pitchFamily="18" charset="0"/>
              </a:rPr>
              <a:t>.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sz="2400" b="1" kern="0" dirty="0" smtClean="0">
                <a:solidFill>
                  <a:srgbClr val="0000FF"/>
                </a:solidFill>
                <a:latin typeface="Times New Roman" panose="02020603050405020304" pitchFamily="18" charset="0"/>
              </a:rPr>
              <a:t> - </a:t>
            </a:r>
            <a:r>
              <a:rPr lang="en-US" sz="2400" b="1" kern="0" dirty="0" err="1" smtClean="0">
                <a:solidFill>
                  <a:srgbClr val="0000FF"/>
                </a:solidFill>
                <a:latin typeface="Times New Roman" panose="02020603050405020304" pitchFamily="18" charset="0"/>
              </a:rPr>
              <a:t>Bắp</a:t>
            </a:r>
            <a:r>
              <a:rPr lang="en-US" sz="2400" b="1" kern="0" dirty="0" smtClean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sz="2400" b="1" kern="0" dirty="0" err="1" smtClean="0">
                <a:solidFill>
                  <a:srgbClr val="0000FF"/>
                </a:solidFill>
                <a:latin typeface="Times New Roman" panose="02020603050405020304" pitchFamily="18" charset="0"/>
              </a:rPr>
              <a:t>ngô</a:t>
            </a:r>
            <a:r>
              <a:rPr lang="en-US" sz="2400" b="1" kern="0" dirty="0" smtClean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sz="2400" b="1" kern="0" dirty="0" err="1" smtClean="0">
                <a:solidFill>
                  <a:srgbClr val="0000FF"/>
                </a:solidFill>
                <a:latin typeface="Times New Roman" panose="02020603050405020304" pitchFamily="18" charset="0"/>
              </a:rPr>
              <a:t>chờ</a:t>
            </a:r>
            <a:r>
              <a:rPr lang="en-US" sz="2400" b="1" kern="0" dirty="0" smtClean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sz="2400" b="1" kern="0" dirty="0" err="1" smtClean="0">
                <a:solidFill>
                  <a:srgbClr val="0000FF"/>
                </a:solidFill>
                <a:latin typeface="Times New Roman" panose="02020603050405020304" pitchFamily="18" charset="0"/>
              </a:rPr>
              <a:t>tay</a:t>
            </a:r>
            <a:r>
              <a:rPr lang="en-US" sz="2400" b="1" kern="0" dirty="0" smtClean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sz="2400" b="1" kern="0" dirty="0" err="1" smtClean="0">
                <a:solidFill>
                  <a:srgbClr val="0000FF"/>
                </a:solidFill>
                <a:latin typeface="Times New Roman" panose="02020603050405020304" pitchFamily="18" charset="0"/>
              </a:rPr>
              <a:t>người</a:t>
            </a:r>
            <a:r>
              <a:rPr lang="en-US" sz="2400" b="1" kern="0" dirty="0" smtClean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sz="2400" b="1" kern="0" dirty="0" err="1" smtClean="0">
                <a:solidFill>
                  <a:srgbClr val="0000FF"/>
                </a:solidFill>
                <a:latin typeface="Times New Roman" panose="02020603050405020304" pitchFamily="18" charset="0"/>
              </a:rPr>
              <a:t>đến</a:t>
            </a:r>
            <a:r>
              <a:rPr lang="en-US" sz="2400" b="1" kern="0" dirty="0" smtClean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sz="2400" b="1" kern="0" dirty="0" err="1" smtClean="0">
                <a:solidFill>
                  <a:srgbClr val="0000FF"/>
                </a:solidFill>
                <a:latin typeface="Times New Roman" panose="02020603050405020304" pitchFamily="18" charset="0"/>
              </a:rPr>
              <a:t>bẻ</a:t>
            </a:r>
            <a:r>
              <a:rPr lang="en-US" sz="2400" b="1" kern="0" dirty="0" smtClean="0">
                <a:solidFill>
                  <a:srgbClr val="0000FF"/>
                </a:solidFill>
                <a:latin typeface="Times New Roman" panose="02020603050405020304" pitchFamily="18" charset="0"/>
              </a:rPr>
              <a:t>.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sz="2400" b="1" kern="0" dirty="0" smtClean="0">
                <a:solidFill>
                  <a:srgbClr val="0000FF"/>
                </a:solidFill>
                <a:latin typeface="Times New Roman" panose="02020603050405020304" pitchFamily="18" charset="0"/>
              </a:rPr>
              <a:t>		</a:t>
            </a:r>
            <a:r>
              <a:rPr lang="en-US" sz="2800" b="1" kern="0" dirty="0" err="1" smtClean="0">
                <a:solidFill>
                  <a:srgbClr val="FF0066"/>
                </a:solidFill>
                <a:latin typeface="Times New Roman" panose="02020603050405020304" pitchFamily="18" charset="0"/>
              </a:rPr>
              <a:t>Bài</a:t>
            </a:r>
            <a:r>
              <a:rPr lang="en-US" sz="2800" b="1" kern="0" dirty="0" smtClean="0">
                <a:solidFill>
                  <a:srgbClr val="FF0066"/>
                </a:solidFill>
                <a:latin typeface="Times New Roman" panose="02020603050405020304" pitchFamily="18" charset="0"/>
              </a:rPr>
              <a:t> </a:t>
            </a:r>
            <a:r>
              <a:rPr lang="en-US" sz="2800" b="1" kern="0" dirty="0" err="1" smtClean="0">
                <a:solidFill>
                  <a:srgbClr val="FF0066"/>
                </a:solidFill>
                <a:latin typeface="Times New Roman" panose="02020603050405020304" pitchFamily="18" charset="0"/>
              </a:rPr>
              <a:t>Cây</a:t>
            </a:r>
            <a:r>
              <a:rPr lang="en-US" sz="2800" b="1" kern="0" dirty="0" smtClean="0">
                <a:solidFill>
                  <a:srgbClr val="FF0066"/>
                </a:solidFill>
                <a:latin typeface="Times New Roman" panose="02020603050405020304" pitchFamily="18" charset="0"/>
              </a:rPr>
              <a:t> </a:t>
            </a:r>
            <a:r>
              <a:rPr lang="en-US" sz="2800" b="1" kern="0" dirty="0" err="1" smtClean="0">
                <a:solidFill>
                  <a:srgbClr val="FF0066"/>
                </a:solidFill>
                <a:latin typeface="Times New Roman" panose="02020603050405020304" pitchFamily="18" charset="0"/>
              </a:rPr>
              <a:t>gạo</a:t>
            </a:r>
            <a:r>
              <a:rPr lang="en-US" sz="2800" b="1" kern="0" dirty="0" smtClean="0">
                <a:solidFill>
                  <a:srgbClr val="FF0066"/>
                </a:solidFill>
                <a:latin typeface="Times New Roman" panose="02020603050405020304" pitchFamily="18" charset="0"/>
              </a:rPr>
              <a:t>: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400" b="1" kern="0" dirty="0" smtClean="0">
                <a:solidFill>
                  <a:srgbClr val="0000FF"/>
                </a:solidFill>
                <a:latin typeface="Times New Roman" panose="02020603050405020304" pitchFamily="18" charset="0"/>
              </a:rPr>
              <a:t>- </a:t>
            </a:r>
            <a:r>
              <a:rPr lang="en-US" sz="2400" b="1" kern="0" dirty="0" err="1" smtClean="0">
                <a:solidFill>
                  <a:srgbClr val="0000FF"/>
                </a:solidFill>
                <a:latin typeface="Times New Roman" panose="02020603050405020304" pitchFamily="18" charset="0"/>
              </a:rPr>
              <a:t>Các</a:t>
            </a:r>
            <a:r>
              <a:rPr lang="en-US" sz="2400" b="1" kern="0" dirty="0" smtClean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sz="2400" b="1" kern="0" dirty="0" err="1" smtClean="0">
                <a:solidFill>
                  <a:srgbClr val="0000FF"/>
                </a:solidFill>
                <a:latin typeface="Times New Roman" panose="02020603050405020304" pitchFamily="18" charset="0"/>
              </a:rPr>
              <a:t>múi</a:t>
            </a:r>
            <a:r>
              <a:rPr lang="en-US" sz="2400" b="1" kern="0" dirty="0" smtClean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sz="2400" b="1" kern="0" dirty="0" err="1" smtClean="0">
                <a:solidFill>
                  <a:srgbClr val="0000FF"/>
                </a:solidFill>
                <a:latin typeface="Times New Roman" panose="02020603050405020304" pitchFamily="18" charset="0"/>
              </a:rPr>
              <a:t>bông</a:t>
            </a:r>
            <a:r>
              <a:rPr lang="en-US" sz="2400" b="1" kern="0" dirty="0" smtClean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sz="2400" b="1" kern="0" dirty="0" err="1" smtClean="0">
                <a:solidFill>
                  <a:srgbClr val="0000FF"/>
                </a:solidFill>
                <a:latin typeface="Times New Roman" panose="02020603050405020304" pitchFamily="18" charset="0"/>
              </a:rPr>
              <a:t>gạo</a:t>
            </a:r>
            <a:r>
              <a:rPr lang="en-US" sz="2400" b="1" kern="0" dirty="0" smtClean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sz="2400" b="1" kern="0" dirty="0" err="1" smtClean="0">
                <a:solidFill>
                  <a:srgbClr val="0000FF"/>
                </a:solidFill>
                <a:latin typeface="Times New Roman" panose="02020603050405020304" pitchFamily="18" charset="0"/>
              </a:rPr>
              <a:t>nở</a:t>
            </a:r>
            <a:r>
              <a:rPr lang="en-US" sz="2400" b="1" kern="0" dirty="0" smtClean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sz="2400" b="1" kern="0" dirty="0" err="1" smtClean="0">
                <a:solidFill>
                  <a:srgbClr val="0000FF"/>
                </a:solidFill>
                <a:latin typeface="Times New Roman" panose="02020603050405020304" pitchFamily="18" charset="0"/>
              </a:rPr>
              <a:t>đều</a:t>
            </a:r>
            <a:r>
              <a:rPr lang="en-US" sz="2400" b="1" kern="0" dirty="0" smtClean="0">
                <a:solidFill>
                  <a:srgbClr val="0000FF"/>
                </a:solidFill>
                <a:latin typeface="Times New Roman" panose="02020603050405020304" pitchFamily="18" charset="0"/>
              </a:rPr>
              <a:t>, </a:t>
            </a:r>
            <a:r>
              <a:rPr lang="en-US" sz="2400" b="1" kern="0" dirty="0" err="1" smtClean="0">
                <a:solidFill>
                  <a:srgbClr val="0000FF"/>
                </a:solidFill>
                <a:latin typeface="Times New Roman" panose="02020603050405020304" pitchFamily="18" charset="0"/>
              </a:rPr>
              <a:t>chín</a:t>
            </a:r>
            <a:r>
              <a:rPr lang="en-US" sz="2400" b="1" kern="0" dirty="0" smtClean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sz="2400" b="1" kern="0" dirty="0" err="1" smtClean="0">
                <a:solidFill>
                  <a:srgbClr val="0000FF"/>
                </a:solidFill>
                <a:latin typeface="Times New Roman" panose="02020603050405020304" pitchFamily="18" charset="0"/>
              </a:rPr>
              <a:t>như</a:t>
            </a:r>
            <a:r>
              <a:rPr lang="en-US" sz="2400" b="1" kern="0" dirty="0" smtClean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sz="2400" b="1" kern="0" dirty="0" err="1" smtClean="0">
                <a:solidFill>
                  <a:srgbClr val="0000FF"/>
                </a:solidFill>
                <a:latin typeface="Times New Roman" panose="02020603050405020304" pitchFamily="18" charset="0"/>
              </a:rPr>
              <a:t>nồi</a:t>
            </a:r>
            <a:r>
              <a:rPr lang="en-US" sz="2400" b="1" kern="0" dirty="0" smtClean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sz="2400" b="1" kern="0" dirty="0" err="1" smtClean="0">
                <a:solidFill>
                  <a:srgbClr val="0000FF"/>
                </a:solidFill>
                <a:latin typeface="Times New Roman" panose="02020603050405020304" pitchFamily="18" charset="0"/>
              </a:rPr>
              <a:t>cơm</a:t>
            </a:r>
            <a:r>
              <a:rPr lang="en-US" sz="2400" b="1" kern="0" dirty="0" smtClean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sz="2400" b="1" kern="0" dirty="0" err="1" smtClean="0">
                <a:solidFill>
                  <a:srgbClr val="0000FF"/>
                </a:solidFill>
                <a:latin typeface="Times New Roman" panose="02020603050405020304" pitchFamily="18" charset="0"/>
              </a:rPr>
              <a:t>chín</a:t>
            </a:r>
            <a:r>
              <a:rPr lang="en-US" sz="2400" b="1" kern="0" dirty="0" smtClean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sz="2400" b="1" kern="0" dirty="0" err="1" smtClean="0">
                <a:solidFill>
                  <a:srgbClr val="0000FF"/>
                </a:solidFill>
                <a:latin typeface="Times New Roman" panose="02020603050405020304" pitchFamily="18" charset="0"/>
              </a:rPr>
              <a:t>đội</a:t>
            </a:r>
            <a:r>
              <a:rPr lang="en-US" sz="2400" b="1" kern="0" dirty="0" smtClean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sz="2400" b="1" kern="0" dirty="0" err="1" smtClean="0">
                <a:solidFill>
                  <a:srgbClr val="0000FF"/>
                </a:solidFill>
                <a:latin typeface="Times New Roman" panose="02020603050405020304" pitchFamily="18" charset="0"/>
              </a:rPr>
              <a:t>vung</a:t>
            </a:r>
            <a:r>
              <a:rPr lang="en-US" sz="2400" b="1" kern="0" dirty="0" smtClean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sz="2400" b="1" kern="0" dirty="0" err="1" smtClean="0">
                <a:solidFill>
                  <a:srgbClr val="0000FF"/>
                </a:solidFill>
                <a:latin typeface="Times New Roman" panose="02020603050405020304" pitchFamily="18" charset="0"/>
              </a:rPr>
              <a:t>mà</a:t>
            </a:r>
            <a:r>
              <a:rPr lang="en-US" sz="2400" b="1" kern="0" dirty="0" smtClean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sz="2400" b="1" kern="0" dirty="0" err="1" smtClean="0">
                <a:solidFill>
                  <a:srgbClr val="0000FF"/>
                </a:solidFill>
                <a:latin typeface="Times New Roman" panose="02020603050405020304" pitchFamily="18" charset="0"/>
              </a:rPr>
              <a:t>cười</a:t>
            </a:r>
            <a:r>
              <a:rPr lang="en-US" sz="2400" b="1" kern="0" dirty="0" smtClean="0">
                <a:solidFill>
                  <a:srgbClr val="0000FF"/>
                </a:solidFill>
                <a:latin typeface="Times New Roman" panose="02020603050405020304" pitchFamily="18" charset="0"/>
              </a:rPr>
              <a:t>...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400" b="1" kern="0" dirty="0" smtClean="0">
                <a:solidFill>
                  <a:srgbClr val="0000FF"/>
                </a:solidFill>
                <a:latin typeface="Times New Roman" panose="02020603050405020304" pitchFamily="18" charset="0"/>
              </a:rPr>
              <a:t>- </a:t>
            </a:r>
            <a:r>
              <a:rPr lang="en-US" sz="2400" b="1" kern="0" dirty="0" err="1" smtClean="0">
                <a:solidFill>
                  <a:srgbClr val="0000FF"/>
                </a:solidFill>
                <a:latin typeface="Times New Roman" panose="02020603050405020304" pitchFamily="18" charset="0"/>
              </a:rPr>
              <a:t>Cây</a:t>
            </a:r>
            <a:r>
              <a:rPr lang="en-US" sz="2400" b="1" kern="0" dirty="0" smtClean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sz="2400" b="1" kern="0" dirty="0" err="1" smtClean="0">
                <a:solidFill>
                  <a:srgbClr val="0000FF"/>
                </a:solidFill>
                <a:latin typeface="Times New Roman" panose="02020603050405020304" pitchFamily="18" charset="0"/>
              </a:rPr>
              <a:t>gạo</a:t>
            </a:r>
            <a:r>
              <a:rPr lang="en-US" sz="2400" b="1" kern="0" dirty="0" smtClean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sz="2400" b="1" kern="0" dirty="0" err="1" smtClean="0">
                <a:solidFill>
                  <a:srgbClr val="0000FF"/>
                </a:solidFill>
                <a:latin typeface="Times New Roman" panose="02020603050405020304" pitchFamily="18" charset="0"/>
              </a:rPr>
              <a:t>già</a:t>
            </a:r>
            <a:r>
              <a:rPr lang="en-US" sz="2400" b="1" kern="0" dirty="0" smtClean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sz="2400" b="1" kern="0" dirty="0" err="1" smtClean="0">
                <a:solidFill>
                  <a:srgbClr val="0000FF"/>
                </a:solidFill>
                <a:latin typeface="Times New Roman" panose="02020603050405020304" pitchFamily="18" charset="0"/>
              </a:rPr>
              <a:t>mỗi</a:t>
            </a:r>
            <a:r>
              <a:rPr lang="en-US" sz="2400" b="1" kern="0" dirty="0" smtClean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sz="2400" b="1" kern="0" dirty="0" err="1" smtClean="0">
                <a:solidFill>
                  <a:srgbClr val="0000FF"/>
                </a:solidFill>
                <a:latin typeface="Times New Roman" panose="02020603050405020304" pitchFamily="18" charset="0"/>
              </a:rPr>
              <a:t>năm</a:t>
            </a:r>
            <a:r>
              <a:rPr lang="en-US" sz="2400" b="1" kern="0" dirty="0" smtClean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sz="2400" b="1" kern="0" dirty="0" err="1" smtClean="0">
                <a:solidFill>
                  <a:srgbClr val="0000FF"/>
                </a:solidFill>
                <a:latin typeface="Times New Roman" panose="02020603050405020304" pitchFamily="18" charset="0"/>
              </a:rPr>
              <a:t>trở</a:t>
            </a:r>
            <a:r>
              <a:rPr lang="en-US" sz="2400" b="1" kern="0" dirty="0" smtClean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sz="2400" b="1" kern="0" dirty="0" err="1" smtClean="0">
                <a:solidFill>
                  <a:srgbClr val="0000FF"/>
                </a:solidFill>
                <a:latin typeface="Times New Roman" panose="02020603050405020304" pitchFamily="18" charset="0"/>
              </a:rPr>
              <a:t>lại</a:t>
            </a:r>
            <a:r>
              <a:rPr lang="en-US" sz="2400" b="1" kern="0" dirty="0" smtClean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sz="2400" b="1" kern="0" dirty="0" err="1" smtClean="0">
                <a:solidFill>
                  <a:srgbClr val="0000FF"/>
                </a:solidFill>
                <a:latin typeface="Times New Roman" panose="02020603050405020304" pitchFamily="18" charset="0"/>
              </a:rPr>
              <a:t>tuổi</a:t>
            </a:r>
            <a:r>
              <a:rPr lang="en-US" sz="2400" b="1" kern="0" dirty="0" smtClean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sz="2400" b="1" kern="0" dirty="0" err="1" smtClean="0">
                <a:solidFill>
                  <a:srgbClr val="0000FF"/>
                </a:solidFill>
                <a:latin typeface="Times New Roman" panose="02020603050405020304" pitchFamily="18" charset="0"/>
              </a:rPr>
              <a:t>xuân</a:t>
            </a:r>
            <a:r>
              <a:rPr lang="en-US" sz="2400" b="1" kern="0" dirty="0" smtClean="0">
                <a:solidFill>
                  <a:srgbClr val="0000FF"/>
                </a:solidFill>
                <a:latin typeface="Times New Roman" panose="02020603050405020304" pitchFamily="18" charset="0"/>
              </a:rPr>
              <a:t>.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sz="2400" b="1" kern="0" dirty="0" smtClean="0">
                <a:solidFill>
                  <a:srgbClr val="0000FF"/>
                </a:solidFill>
                <a:latin typeface="Times New Roman" panose="02020603050405020304" pitchFamily="18" charset="0"/>
              </a:rPr>
              <a:t>- </a:t>
            </a:r>
            <a:r>
              <a:rPr lang="en-US" sz="2400" b="1" kern="0" dirty="0" err="1" smtClean="0">
                <a:solidFill>
                  <a:srgbClr val="0000FF"/>
                </a:solidFill>
                <a:latin typeface="Times New Roman" panose="02020603050405020304" pitchFamily="18" charset="0"/>
              </a:rPr>
              <a:t>Cây</a:t>
            </a:r>
            <a:r>
              <a:rPr lang="en-US" sz="2400" b="1" kern="0" dirty="0" smtClean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sz="2400" b="1" kern="0" dirty="0" err="1" smtClean="0">
                <a:solidFill>
                  <a:srgbClr val="0000FF"/>
                </a:solidFill>
                <a:latin typeface="Times New Roman" panose="02020603050405020304" pitchFamily="18" charset="0"/>
              </a:rPr>
              <a:t>gạo</a:t>
            </a:r>
            <a:r>
              <a:rPr lang="en-US" sz="2400" b="1" kern="0" dirty="0" smtClean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sz="2400" b="1" kern="0" dirty="0" err="1" smtClean="0">
                <a:solidFill>
                  <a:srgbClr val="0000FF"/>
                </a:solidFill>
                <a:latin typeface="Times New Roman" panose="02020603050405020304" pitchFamily="18" charset="0"/>
              </a:rPr>
              <a:t>trở</a:t>
            </a:r>
            <a:r>
              <a:rPr lang="en-US" sz="2400" b="1" kern="0" dirty="0" smtClean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sz="2400" b="1" kern="0" dirty="0" err="1" smtClean="0">
                <a:solidFill>
                  <a:srgbClr val="0000FF"/>
                </a:solidFill>
                <a:latin typeface="Times New Roman" panose="02020603050405020304" pitchFamily="18" charset="0"/>
              </a:rPr>
              <a:t>nên</a:t>
            </a:r>
            <a:r>
              <a:rPr lang="en-US" sz="2400" b="1" kern="0" dirty="0" smtClean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sz="2400" b="1" kern="0" dirty="0" err="1" smtClean="0">
                <a:solidFill>
                  <a:srgbClr val="0000FF"/>
                </a:solidFill>
                <a:latin typeface="Times New Roman" panose="02020603050405020304" pitchFamily="18" charset="0"/>
              </a:rPr>
              <a:t>với</a:t>
            </a:r>
            <a:r>
              <a:rPr lang="en-US" sz="2400" b="1" kern="0" dirty="0" smtClean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sz="2400" b="1" kern="0" dirty="0" err="1" smtClean="0">
                <a:solidFill>
                  <a:srgbClr val="0000FF"/>
                </a:solidFill>
                <a:latin typeface="Times New Roman" panose="02020603050405020304" pitchFamily="18" charset="0"/>
              </a:rPr>
              <a:t>dáng</a:t>
            </a:r>
            <a:r>
              <a:rPr lang="en-US" sz="2400" b="1" kern="0" dirty="0" smtClean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sz="2400" b="1" kern="0" dirty="0" err="1" smtClean="0">
                <a:solidFill>
                  <a:srgbClr val="0000FF"/>
                </a:solidFill>
                <a:latin typeface="Times New Roman" panose="02020603050405020304" pitchFamily="18" charset="0"/>
              </a:rPr>
              <a:t>vẻ</a:t>
            </a:r>
            <a:r>
              <a:rPr lang="en-US" sz="2400" b="1" kern="0" dirty="0" smtClean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sz="2400" b="1" kern="0" dirty="0" err="1" smtClean="0">
                <a:solidFill>
                  <a:srgbClr val="0000FF"/>
                </a:solidFill>
                <a:latin typeface="Times New Roman" panose="02020603050405020304" pitchFamily="18" charset="0"/>
              </a:rPr>
              <a:t>trầm</a:t>
            </a:r>
            <a:r>
              <a:rPr lang="en-US" sz="2400" b="1" kern="0" dirty="0" smtClean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sz="2400" b="1" kern="0" dirty="0" err="1" smtClean="0">
                <a:solidFill>
                  <a:srgbClr val="0000FF"/>
                </a:solidFill>
                <a:latin typeface="Times New Roman" panose="02020603050405020304" pitchFamily="18" charset="0"/>
              </a:rPr>
              <a:t>tư</a:t>
            </a:r>
            <a:r>
              <a:rPr lang="en-US" sz="2400" b="1" kern="0" dirty="0" smtClean="0">
                <a:solidFill>
                  <a:srgbClr val="0000FF"/>
                </a:solidFill>
                <a:latin typeface="Times New Roman" panose="02020603050405020304" pitchFamily="18" charset="0"/>
              </a:rPr>
              <a:t>. </a:t>
            </a:r>
            <a:r>
              <a:rPr lang="en-US" sz="2400" b="1" kern="0" dirty="0" err="1" smtClean="0">
                <a:solidFill>
                  <a:srgbClr val="0000FF"/>
                </a:solidFill>
                <a:latin typeface="Times New Roman" panose="02020603050405020304" pitchFamily="18" charset="0"/>
              </a:rPr>
              <a:t>Cây</a:t>
            </a:r>
            <a:r>
              <a:rPr lang="en-US" sz="2400" b="1" kern="0" dirty="0" smtClean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sz="2400" b="1" kern="0" dirty="0" err="1" smtClean="0">
                <a:solidFill>
                  <a:srgbClr val="0000FF"/>
                </a:solidFill>
                <a:latin typeface="Times New Roman" panose="02020603050405020304" pitchFamily="18" charset="0"/>
              </a:rPr>
              <a:t>đứng</a:t>
            </a:r>
            <a:r>
              <a:rPr lang="en-US" sz="2400" b="1" kern="0" dirty="0" smtClean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sz="2400" b="1" kern="0" dirty="0" err="1" smtClean="0">
                <a:solidFill>
                  <a:srgbClr val="0000FF"/>
                </a:solidFill>
                <a:latin typeface="Times New Roman" panose="02020603050405020304" pitchFamily="18" charset="0"/>
              </a:rPr>
              <a:t>im</a:t>
            </a:r>
            <a:r>
              <a:rPr lang="en-US" sz="2400" b="1" kern="0" dirty="0" smtClean="0">
                <a:solidFill>
                  <a:srgbClr val="0000FF"/>
                </a:solidFill>
                <a:latin typeface="Times New Roman" panose="02020603050405020304" pitchFamily="18" charset="0"/>
              </a:rPr>
              <a:t>, </a:t>
            </a:r>
            <a:r>
              <a:rPr lang="en-US" sz="2400" b="1" kern="0" dirty="0" err="1" smtClean="0">
                <a:solidFill>
                  <a:srgbClr val="0000FF"/>
                </a:solidFill>
                <a:latin typeface="Times New Roman" panose="02020603050405020304" pitchFamily="18" charset="0"/>
              </a:rPr>
              <a:t>cao</a:t>
            </a:r>
            <a:r>
              <a:rPr lang="en-US" sz="2400" b="1" kern="0" dirty="0" smtClean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sz="2400" b="1" kern="0" dirty="0" err="1" smtClean="0">
                <a:solidFill>
                  <a:srgbClr val="0000FF"/>
                </a:solidFill>
                <a:latin typeface="Times New Roman" panose="02020603050405020304" pitchFamily="18" charset="0"/>
              </a:rPr>
              <a:t>lớn</a:t>
            </a:r>
            <a:r>
              <a:rPr lang="en-US" sz="2400" b="1" kern="0" dirty="0" smtClean="0">
                <a:solidFill>
                  <a:srgbClr val="0000FF"/>
                </a:solidFill>
                <a:latin typeface="Times New Roman" panose="02020603050405020304" pitchFamily="18" charset="0"/>
              </a:rPr>
              <a:t>, </a:t>
            </a:r>
            <a:r>
              <a:rPr lang="en-US" sz="2400" b="1" kern="0" dirty="0" err="1" smtClean="0">
                <a:solidFill>
                  <a:srgbClr val="0000FF"/>
                </a:solidFill>
                <a:latin typeface="Times New Roman" panose="02020603050405020304" pitchFamily="18" charset="0"/>
              </a:rPr>
              <a:t>hiền</a:t>
            </a:r>
            <a:r>
              <a:rPr lang="en-US" sz="2400" b="1" kern="0" dirty="0" smtClean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sz="2400" b="1" kern="0" dirty="0" err="1" smtClean="0">
                <a:solidFill>
                  <a:srgbClr val="0000FF"/>
                </a:solidFill>
                <a:latin typeface="Times New Roman" panose="02020603050405020304" pitchFamily="18" charset="0"/>
              </a:rPr>
              <a:t>lành</a:t>
            </a:r>
            <a:r>
              <a:rPr lang="en-US" sz="2400" b="1" kern="0" dirty="0" smtClean="0">
                <a:solidFill>
                  <a:srgbClr val="0000FF"/>
                </a:solidFill>
                <a:latin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2328710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4&quot;&gt;&lt;property id=&quot;20148&quot; value=&quot;5&quot;/&gt;&lt;property id=&quot;20300&quot; value=&quot;Slide 1&quot;/&gt;&lt;property id=&quot;20307&quot; value=&quot;256&quot;/&gt;&lt;/object&gt;&lt;object type=&quot;3&quot; unique_id=&quot;10005&quot;&gt;&lt;property id=&quot;20148&quot; value=&quot;5&quot;/&gt;&lt;property id=&quot;20300&quot; value=&quot;Slide 2&quot;/&gt;&lt;property id=&quot;20307&quot; value=&quot;266&quot;/&gt;&lt;/object&gt;&lt;object type=&quot;3&quot; unique_id=&quot;10006&quot;&gt;&lt;property id=&quot;20148&quot; value=&quot;5&quot;/&gt;&lt;property id=&quot;20300&quot; value=&quot;Slide 3&quot;/&gt;&lt;property id=&quot;20307&quot; value=&quot;259&quot;/&gt;&lt;/object&gt;&lt;object type=&quot;3&quot; unique_id=&quot;10007&quot;&gt;&lt;property id=&quot;20148&quot; value=&quot;5&quot;/&gt;&lt;property id=&quot;20300&quot; value=&quot;Slide 4&quot;/&gt;&lt;property id=&quot;20307&quot; value=&quot;260&quot;/&gt;&lt;/object&gt;&lt;object type=&quot;3&quot; unique_id=&quot;10008&quot;&gt;&lt;property id=&quot;20148&quot; value=&quot;5&quot;/&gt;&lt;property id=&quot;20300&quot; value=&quot;Slide 5&quot;/&gt;&lt;property id=&quot;20307&quot; value=&quot;261&quot;/&gt;&lt;/object&gt;&lt;object type=&quot;3&quot; unique_id=&quot;10009&quot;&gt;&lt;property id=&quot;20148&quot; value=&quot;5&quot;/&gt;&lt;property id=&quot;20300&quot; value=&quot;Slide 6&quot;/&gt;&lt;property id=&quot;20307&quot; value=&quot;263&quot;/&gt;&lt;/object&gt;&lt;object type=&quot;3&quot; unique_id=&quot;10010&quot;&gt;&lt;property id=&quot;20148&quot; value=&quot;5&quot;/&gt;&lt;property id=&quot;20300&quot; value=&quot;Slide 7&quot;/&gt;&lt;property id=&quot;20307&quot; value=&quot;262&quot;/&gt;&lt;/object&gt;&lt;object type=&quot;3&quot; unique_id=&quot;10011&quot;&gt;&lt;property id=&quot;20148&quot; value=&quot;5&quot;/&gt;&lt;property id=&quot;20300&quot; value=&quot;Slide 8&quot;/&gt;&lt;property id=&quot;20307&quot; value=&quot;264&quot;/&gt;&lt;/object&gt;&lt;object type=&quot;3&quot; unique_id=&quot;10012&quot;&gt;&lt;property id=&quot;20148&quot; value=&quot;5&quot;/&gt;&lt;property id=&quot;20300&quot; value=&quot;Slide 9&quot;/&gt;&lt;property id=&quot;20307&quot; value=&quot;265&quot;/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344</TotalTime>
  <Words>927</Words>
  <Application>Microsoft Office PowerPoint</Application>
  <PresentationFormat>On-screen Show (4:3)</PresentationFormat>
  <Paragraphs>107</Paragraphs>
  <Slides>20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7" baseType="lpstr">
      <vt:lpstr>Arial</vt:lpstr>
      <vt:lpstr>Calibri</vt:lpstr>
      <vt:lpstr>Times New Roman</vt:lpstr>
      <vt:lpstr>VNI-Helve</vt:lpstr>
      <vt:lpstr>VNI-Times</vt:lpstr>
      <vt:lpstr>Wingdings</vt:lpstr>
      <vt:lpstr>Default Design</vt:lpstr>
      <vt:lpstr>PowerPoint Presentation</vt:lpstr>
      <vt:lpstr>PowerPoint Presentation</vt:lpstr>
      <vt:lpstr>PowerPoint Presentation</vt:lpstr>
      <vt:lpstr>PowerPoint Presentation</vt:lpstr>
      <vt:lpstr>a.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AQ</dc:creator>
  <cp:lastModifiedBy>Windows User</cp:lastModifiedBy>
  <cp:revision>34</cp:revision>
  <cp:lastPrinted>1601-01-01T00:00:00Z</cp:lastPrinted>
  <dcterms:created xsi:type="dcterms:W3CDTF">1601-01-01T00:00:00Z</dcterms:created>
  <dcterms:modified xsi:type="dcterms:W3CDTF">2020-04-24T05:49:41Z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