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CCFF"/>
    <a:srgbClr val="00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ED4C58-93F5-4B18-ACFA-38084FC614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38C499-B9E9-4268-888B-711F5CB60B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A0E3CA-6BC1-4B06-B48F-DE28E9CF39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CEAC0E-E41D-4610-9E14-4C14B14DE1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02B4D4-A992-44A7-B80A-62FA43C43F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2ED191-16DD-466E-9C58-F8C2CF87EA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FF81DC-5600-4687-8149-4A66342959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3686A3-E88E-4B56-8E90-5F52BC0190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A3A3C2-67F2-42E9-B62E-6E99D534D4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BD8B46-F93C-41BD-95AE-DABBFB583D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31E6AD-E06A-444E-9A57-9D9566054C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E6F76085-2883-4FC2-B9B0-0D9CE66639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gif"/><Relationship Id="rId5" Type="http://schemas.openxmlformats.org/officeDocument/2006/relationships/image" Target="../media/image15.png"/><Relationship Id="rId4" Type="http://schemas.openxmlformats.org/officeDocument/2006/relationships/image" Target="../media/image14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ChangeArrowheads="1"/>
          </p:cNvSpPr>
          <p:nvPr/>
        </p:nvSpPr>
        <p:spPr bwMode="auto">
          <a:xfrm>
            <a:off x="457200" y="2362200"/>
            <a:ext cx="8686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600" b="1" u="sng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làm văn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152400" y="3200400"/>
            <a:ext cx="89916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50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 – trả lời câu hỏi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533400" y="7620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200" b="1">
                <a:solidFill>
                  <a:srgbClr val="FFFF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Bác Hồ và các chiến sĩ bảo vệ đi công tác.</a:t>
            </a: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609600" y="1676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200" b="1">
                <a:solidFill>
                  <a:srgbClr val="FFFF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Anh chiến sĩ bị vấp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609600" y="2743200"/>
            <a:ext cx="82296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200" b="1">
                <a:solidFill>
                  <a:srgbClr val="FFFF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Khi biết hòn đá bị kênh, Bác bảo anh chiến sĩ kê lại hòn đá cho chắc để những người đi sau sẽ không bị ngã nữa.</a:t>
            </a: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533400" y="4724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200" b="1">
                <a:solidFill>
                  <a:srgbClr val="FFFF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d) Bác Hồ rất quan tâm đến mọi người.</a:t>
            </a:r>
          </a:p>
        </p:txBody>
      </p:sp>
      <p:pic>
        <p:nvPicPr>
          <p:cNvPr id="12294" name="Picture 6" descr="nen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86740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5" name="Picture 7" descr="flower9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1066800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6" name="Picture 8" descr="A1"/>
          <p:cNvPicPr>
            <a:picLocks noChangeAspect="1" noChangeArrowheads="1"/>
          </p:cNvPicPr>
          <p:nvPr/>
        </p:nvPicPr>
        <p:blipFill>
          <a:blip r:embed="rId5"/>
          <a:srcRect l="36363" t="-13333" r="36363"/>
          <a:stretch>
            <a:fillRect/>
          </a:stretch>
        </p:blipFill>
        <p:spPr bwMode="auto">
          <a:xfrm>
            <a:off x="3886200" y="5562600"/>
            <a:ext cx="1600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7" name="Picture 9" descr="4554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1072722">
            <a:off x="6496050" y="1614488"/>
            <a:ext cx="1036638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8" name="Picture 10" descr="4554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-844414">
            <a:off x="6003925" y="1447800"/>
            <a:ext cx="115887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9" name="Picture 11" descr="4554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20630342" flipH="1">
            <a:off x="5943600" y="1524000"/>
            <a:ext cx="9906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0" name="Picture 12" descr="4554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72588" flipH="1">
            <a:off x="6324600" y="1828800"/>
            <a:ext cx="876300" cy="1144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/>
      <p:bldP spid="13316" grpId="0"/>
      <p:bldP spid="133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2"/>
          <p:cNvSpPr>
            <a:spLocks noChangeArrowheads="1" noChangeShapeType="1" noTextEdit="1"/>
          </p:cNvSpPr>
          <p:nvPr/>
        </p:nvSpPr>
        <p:spPr bwMode="auto">
          <a:xfrm>
            <a:off x="304800" y="685800"/>
            <a:ext cx="291465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1 :</a:t>
            </a:r>
            <a:endParaRPr lang="en-US" sz="3600" b="1" kern="10">
              <a:ln w="9525">
                <a:solidFill>
                  <a:srgbClr val="6600CC"/>
                </a:solidFill>
                <a:round/>
                <a:headEnd/>
                <a:tailEnd/>
              </a:ln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3" name="WordArt 3"/>
          <p:cNvSpPr>
            <a:spLocks noChangeArrowheads="1" noChangeShapeType="1" noTextEdit="1"/>
          </p:cNvSpPr>
          <p:nvPr/>
        </p:nvSpPr>
        <p:spPr bwMode="auto">
          <a:xfrm>
            <a:off x="381000" y="3886200"/>
            <a:ext cx="291465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9525">
                  <a:solidFill>
                    <a:srgbClr val="0099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2 :</a:t>
            </a:r>
            <a:endParaRPr lang="en-US" sz="3600" b="1" kern="10">
              <a:ln w="9525">
                <a:solidFill>
                  <a:srgbClr val="009900"/>
                </a:solidFill>
                <a:round/>
                <a:headEnd/>
                <a:tailEnd/>
              </a:ln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4" name="WordArt 4"/>
          <p:cNvSpPr>
            <a:spLocks noChangeArrowheads="1" noChangeShapeType="1" noTextEdit="1"/>
          </p:cNvSpPr>
          <p:nvPr/>
        </p:nvSpPr>
        <p:spPr bwMode="auto">
          <a:xfrm>
            <a:off x="1905000" y="1295400"/>
            <a:ext cx="5715000" cy="1524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 kể và trả lời câu hỏi</a:t>
            </a:r>
          </a:p>
        </p:txBody>
      </p:sp>
      <p:sp>
        <p:nvSpPr>
          <p:cNvPr id="5125" name="WordArt 5"/>
          <p:cNvSpPr>
            <a:spLocks noChangeArrowheads="1" noChangeShapeType="1" noTextEdit="1"/>
          </p:cNvSpPr>
          <p:nvPr/>
        </p:nvSpPr>
        <p:spPr bwMode="auto">
          <a:xfrm>
            <a:off x="2057400" y="4572000"/>
            <a:ext cx="50292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99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 câu trả lời</a:t>
            </a:r>
          </a:p>
        </p:txBody>
      </p:sp>
      <p:pic>
        <p:nvPicPr>
          <p:cNvPr id="4102" name="Picture 6" descr="3hruler220t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02895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7" descr="3hruler220t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8" descr="3hruler220t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1722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3" grpId="0" animBg="1"/>
      <p:bldP spid="5124" grpId="0" animBg="1"/>
      <p:bldP spid="512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2"/>
          <p:cNvSpPr>
            <a:spLocks noChangeArrowheads="1" noChangeShapeType="1" noTextEdit="1"/>
          </p:cNvSpPr>
          <p:nvPr/>
        </p:nvSpPr>
        <p:spPr bwMode="auto">
          <a:xfrm>
            <a:off x="304800" y="1219200"/>
            <a:ext cx="291465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9525">
                  <a:solidFill>
                    <a:srgbClr val="00FFCC"/>
                  </a:solidFill>
                  <a:round/>
                  <a:headEnd/>
                  <a:tailEnd/>
                </a:ln>
                <a:solidFill>
                  <a:srgbClr val="00FF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1 :</a:t>
            </a:r>
            <a:endParaRPr lang="en-US" sz="3600" b="1" kern="10">
              <a:ln w="9525">
                <a:solidFill>
                  <a:srgbClr val="00FFCC"/>
                </a:solidFill>
                <a:round/>
                <a:headEnd/>
                <a:tailEnd/>
              </a:ln>
              <a:solidFill>
                <a:srgbClr val="00FF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7" name="WordArt 3"/>
          <p:cNvSpPr>
            <a:spLocks noChangeArrowheads="1" noChangeShapeType="1" noTextEdit="1"/>
          </p:cNvSpPr>
          <p:nvPr/>
        </p:nvSpPr>
        <p:spPr bwMode="auto">
          <a:xfrm>
            <a:off x="3048000" y="2133600"/>
            <a:ext cx="57150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FFCC"/>
                  </a:solidFill>
                  <a:round/>
                  <a:headEnd/>
                  <a:tailEnd/>
                </a:ln>
                <a:solidFill>
                  <a:srgbClr val="00FF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 kể và trả lời câu hỏi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3810000"/>
            <a:ext cx="8229600" cy="1143000"/>
          </a:xfrm>
        </p:spPr>
        <p:txBody>
          <a:bodyPr/>
          <a:lstStyle/>
          <a:p>
            <a:pPr eaLnBrk="1" hangingPunct="1"/>
            <a:r>
              <a:rPr lang="en-US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 : Nghe kể chuyện và trả lời câu hỏi:</a:t>
            </a: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533400" y="4800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800" b="1">
                <a:solidFill>
                  <a:srgbClr val="FFCC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 suối</a:t>
            </a:r>
          </a:p>
        </p:txBody>
      </p:sp>
      <p:grpSp>
        <p:nvGrpSpPr>
          <p:cNvPr id="5126" name="Group 15"/>
          <p:cNvGrpSpPr>
            <a:grpSpLocks/>
          </p:cNvGrpSpPr>
          <p:nvPr/>
        </p:nvGrpSpPr>
        <p:grpSpPr bwMode="auto">
          <a:xfrm>
            <a:off x="-49213" y="-171450"/>
            <a:ext cx="9199563" cy="7239000"/>
            <a:chOff x="-31" y="-108"/>
            <a:chExt cx="5795" cy="4560"/>
          </a:xfrm>
        </p:grpSpPr>
        <p:pic>
          <p:nvPicPr>
            <p:cNvPr id="5127" name="Picture 16" descr="FF1E1E57665942E3A74FF221CEBC4268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5" y="-108"/>
              <a:ext cx="397" cy="17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8" name="Picture 17" descr="FF1E1E57665942E3A74FF221CEBC4268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5" y="1198"/>
              <a:ext cx="397" cy="17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9" name="Picture 18" descr="FF1E1E57665942E3A74FF221CEBC4268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87" y="2440"/>
              <a:ext cx="397" cy="17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0" name="Picture 19" descr="FF1E1E57665942E3A74FF221CEBC4268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10800000">
              <a:off x="5247" y="180"/>
              <a:ext cx="397" cy="17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1" name="Picture 20" descr="FF1E1E57665942E3A74FF221CEBC4268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10800000">
              <a:off x="5247" y="1486"/>
              <a:ext cx="397" cy="17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2" name="Picture 21" descr="FF1E1E57665942E3A74FF221CEBC4268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10800000">
              <a:off x="5259" y="2728"/>
              <a:ext cx="397" cy="17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3" name="Picture 22" descr="FF1E1E57665942E3A74FF221CEBC4268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400000">
              <a:off x="1027" y="-552"/>
              <a:ext cx="397" cy="17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4" name="Picture 23" descr="FF1E1E57665942E3A74FF221CEBC4268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400000">
              <a:off x="2237" y="-552"/>
              <a:ext cx="397" cy="17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5" name="Picture 24" descr="FF1E1E57665942E3A74FF221CEBC4268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400000">
              <a:off x="3458" y="-552"/>
              <a:ext cx="397" cy="17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6" name="Picture 25" descr="FF1E1E57665942E3A74FF221CEBC4268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400000">
              <a:off x="4703" y="-552"/>
              <a:ext cx="397" cy="17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7" name="Picture 26" descr="FF1E1E57665942E3A74FF221CEBC4268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-5400000">
              <a:off x="632" y="3153"/>
              <a:ext cx="397" cy="17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8" name="Picture 27" descr="FF1E1E57665942E3A74FF221CEBC4268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-5400000">
              <a:off x="1842" y="3153"/>
              <a:ext cx="397" cy="17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9" name="Picture 28" descr="FF1E1E57665942E3A74FF221CEBC4268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-5400000">
              <a:off x="3063" y="3153"/>
              <a:ext cx="397" cy="17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40" name="Picture 29" descr="FF1E1E57665942E3A74FF221CEBC4268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-5400000">
              <a:off x="4308" y="3153"/>
              <a:ext cx="397" cy="17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 tmFilter="0,0; .5, 1; 1, 1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50"/>
                            </p:stCondLst>
                            <p:childTnLst>
                              <p:par>
                                <p:cTn id="23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nimBg="1"/>
      <p:bldP spid="6147" grpId="0" animBg="1"/>
      <p:bldP spid="6148" grpId="0"/>
      <p:bldP spid="614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pPr eaLnBrk="1" hangingPunct="1"/>
            <a:r>
              <a:rPr lang="en-US" sz="4000" b="1" smtClean="0"/>
              <a:t>Qua suối</a:t>
            </a:r>
          </a:p>
        </p:txBody>
      </p:sp>
      <p:grpSp>
        <p:nvGrpSpPr>
          <p:cNvPr id="6147" name="Group 12"/>
          <p:cNvGrpSpPr>
            <a:grpSpLocks/>
          </p:cNvGrpSpPr>
          <p:nvPr/>
        </p:nvGrpSpPr>
        <p:grpSpPr bwMode="auto">
          <a:xfrm>
            <a:off x="0" y="-609600"/>
            <a:ext cx="9199563" cy="7696200"/>
            <a:chOff x="-31" y="-108"/>
            <a:chExt cx="5795" cy="4560"/>
          </a:xfrm>
        </p:grpSpPr>
        <p:pic>
          <p:nvPicPr>
            <p:cNvPr id="6148" name="Picture 13" descr="FF1E1E57665942E3A74FF221CEBC4268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5" y="-108"/>
              <a:ext cx="397" cy="17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49" name="Picture 14" descr="FF1E1E57665942E3A74FF221CEBC4268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5" y="1198"/>
              <a:ext cx="397" cy="17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0" name="Picture 15" descr="FF1E1E57665942E3A74FF221CEBC4268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87" y="2440"/>
              <a:ext cx="397" cy="17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1" name="Picture 16" descr="FF1E1E57665942E3A74FF221CEBC4268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10800000">
              <a:off x="5247" y="180"/>
              <a:ext cx="397" cy="17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2" name="Picture 17" descr="FF1E1E57665942E3A74FF221CEBC4268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10800000">
              <a:off x="5247" y="1486"/>
              <a:ext cx="397" cy="17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3" name="Picture 18" descr="FF1E1E57665942E3A74FF221CEBC4268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10800000">
              <a:off x="5259" y="2728"/>
              <a:ext cx="397" cy="17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4" name="Picture 19" descr="FF1E1E57665942E3A74FF221CEBC4268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400000">
              <a:off x="1027" y="-552"/>
              <a:ext cx="397" cy="17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5" name="Picture 20" descr="FF1E1E57665942E3A74FF221CEBC4268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400000">
              <a:off x="2237" y="-552"/>
              <a:ext cx="397" cy="17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6" name="Picture 21" descr="FF1E1E57665942E3A74FF221CEBC4268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400000">
              <a:off x="3458" y="-552"/>
              <a:ext cx="397" cy="17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7" name="Picture 22" descr="FF1E1E57665942E3A74FF221CEBC4268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400000">
              <a:off x="4703" y="-552"/>
              <a:ext cx="397" cy="17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8" name="Picture 23" descr="FF1E1E57665942E3A74FF221CEBC4268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-5400000">
              <a:off x="632" y="3153"/>
              <a:ext cx="397" cy="17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9" name="Picture 24" descr="FF1E1E57665942E3A74FF221CEBC4268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-5400000">
              <a:off x="1842" y="3153"/>
              <a:ext cx="397" cy="17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60" name="Picture 25" descr="FF1E1E57665942E3A74FF221CEBC4268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-5400000">
              <a:off x="3063" y="3153"/>
              <a:ext cx="397" cy="17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61" name="Picture 26" descr="FF1E1E57665942E3A74FF221CEBC4268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-5400000">
              <a:off x="4308" y="3153"/>
              <a:ext cx="397" cy="17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sz="3200" b="1" smtClean="0">
                <a:solidFill>
                  <a:srgbClr val="FFFF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Bác Hồ và các chiến sĩ bảo vệ đi đâu ?</a:t>
            </a: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457200" y="1295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200" b="1">
                <a:solidFill>
                  <a:srgbClr val="FFFF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Có chuyện gì xảy ra với anh chiến sĩ ?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381000" y="2514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200" b="1">
                <a:solidFill>
                  <a:srgbClr val="FFFF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Khi biết hòn đá bị kênh, Bác bảo anh chiến sĩ làm gì ?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457200" y="38100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200" b="1">
                <a:solidFill>
                  <a:srgbClr val="FFFF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d) Câu chuyện qua suối nói lên điều gì về Bác Hồ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/>
      <p:bldP spid="8196" grpId="0"/>
      <p:bldP spid="819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1447800" y="1066800"/>
            <a:ext cx="6400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2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Bác Hồ và các chiến sĩ bảo vệ đi đâu ?</a:t>
            </a: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1295400" y="2971800"/>
            <a:ext cx="6477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Bác Hồ và các chiến sĩ bảo vệ đi công tác.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2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914400" y="19050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Có chuyện gì xảy ra với anh chiến sĩ ?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914400" y="34290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200" b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Anh chiến sĩ bị vấp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4" dur="20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1066800" y="1219200"/>
            <a:ext cx="6172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Khi biết hòn đá bị kênh, Bác bảo anh chiến sĩ làm gì ?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609600" y="2895600"/>
            <a:ext cx="77724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28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Khi biết hòn đá bị kênh, Bác bảo anh chiến sĩ kê lại hòn đá cho chắc để những người đi sau sẽ không bị ngã nữa.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6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1447800" y="1447800"/>
            <a:ext cx="6477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200" b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d) Câu chuyện qua suối nói lên điều gì về Bác Hồ ?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1676400" y="3810000"/>
            <a:ext cx="6248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Bác Hồ rất quan tâm đến mọi người.</a:t>
            </a:r>
          </a:p>
        </p:txBody>
      </p:sp>
      <p:grpSp>
        <p:nvGrpSpPr>
          <p:cNvPr id="11268" name="Group 4"/>
          <p:cNvGrpSpPr>
            <a:grpSpLocks/>
          </p:cNvGrpSpPr>
          <p:nvPr/>
        </p:nvGrpSpPr>
        <p:grpSpPr bwMode="auto">
          <a:xfrm>
            <a:off x="95250" y="128588"/>
            <a:ext cx="8907463" cy="6640512"/>
            <a:chOff x="60" y="81"/>
            <a:chExt cx="5611" cy="4183"/>
          </a:xfrm>
        </p:grpSpPr>
        <p:pic>
          <p:nvPicPr>
            <p:cNvPr id="11269" name="Picture 5" descr="1181071cimzwdep76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0" y="261"/>
              <a:ext cx="796" cy="2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70" name="Picture 6" descr="1181071cimzwdep76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10800000">
              <a:off x="60" y="1930"/>
              <a:ext cx="796" cy="2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71" name="Picture 7" descr="1181071cimzwdep76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875" y="261"/>
              <a:ext cx="796" cy="2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72" name="Picture 8" descr="1181071cimzwdep76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10800000">
              <a:off x="4875" y="1930"/>
              <a:ext cx="796" cy="2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73" name="Picture 9" descr="1181071cimzwdep76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400000">
              <a:off x="3340" y="2765"/>
              <a:ext cx="796" cy="2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74" name="Picture 10" descr="1181071cimzwdep76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-5400000">
              <a:off x="1595" y="2753"/>
              <a:ext cx="796" cy="2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75" name="Picture 11" descr="1181071cimzwdep76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400000">
              <a:off x="3328" y="-610"/>
              <a:ext cx="796" cy="2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76" name="Picture 12" descr="1181071cimzwdep76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-5400000">
              <a:off x="1583" y="-622"/>
              <a:ext cx="796" cy="2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20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1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289</Words>
  <Application>Microsoft Office PowerPoint</Application>
  <PresentationFormat>On-screen Show (4:3)</PresentationFormat>
  <Paragraphs>27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Default Design</vt:lpstr>
      <vt:lpstr>PowerPoint Presentation</vt:lpstr>
      <vt:lpstr>PowerPoint Presentation</vt:lpstr>
      <vt:lpstr>Bài 1 : Nghe kể chuyện và trả lời câu hỏi:</vt:lpstr>
      <vt:lpstr>Qua suối</vt:lpstr>
      <vt:lpstr>a) Bác Hồ và các chiến sĩ bảo vệ đi đâu ?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HUYNHTHIHONGCAM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HuynhThiHongCam</dc:creator>
  <cp:lastModifiedBy>MSTTPC1</cp:lastModifiedBy>
  <cp:revision>8</cp:revision>
  <dcterms:created xsi:type="dcterms:W3CDTF">2008-04-11T15:54:29Z</dcterms:created>
  <dcterms:modified xsi:type="dcterms:W3CDTF">2020-06-08T02:42:48Z</dcterms:modified>
</cp:coreProperties>
</file>