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21"/>
  </p:notesMasterIdLst>
  <p:sldIdLst>
    <p:sldId id="286" r:id="rId5"/>
    <p:sldId id="295" r:id="rId6"/>
    <p:sldId id="292" r:id="rId7"/>
    <p:sldId id="259" r:id="rId8"/>
    <p:sldId id="260" r:id="rId9"/>
    <p:sldId id="283" r:id="rId10"/>
    <p:sldId id="287" r:id="rId11"/>
    <p:sldId id="269" r:id="rId12"/>
    <p:sldId id="270" r:id="rId13"/>
    <p:sldId id="288" r:id="rId14"/>
    <p:sldId id="293" r:id="rId15"/>
    <p:sldId id="276" r:id="rId16"/>
    <p:sldId id="282" r:id="rId17"/>
    <p:sldId id="267" r:id="rId18"/>
    <p:sldId id="275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FF"/>
    <a:srgbClr val="00CCFF"/>
    <a:srgbClr val="FFCC66"/>
    <a:srgbClr val="0099FF"/>
    <a:srgbClr val="0000FF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A1049B-37AE-404D-95AA-630E3A3EF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059EE-0149-4DA0-A944-BAD11429545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87BD2-C95C-4225-BAB5-EE5493E3C23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6B49C-0A2F-4749-9EDC-89CE930C2D8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FCF10-99A5-4FEC-85F1-982F9159052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7DCC3-0B4E-4E7F-A1D4-58C769F8D26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4087E-60B2-48BE-B4AA-41217EEDD3B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81062-2650-448C-994E-1A03957596F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A56D3-3E72-403C-B855-4D226A808BE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16E2D-9289-4AAC-9B31-AD471F1064C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5F5BE-5B5A-4D5B-BC3D-129F901B519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20378-66CA-4331-8AF1-C4C42D0C9F4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7D3D5-41C1-44F1-88E7-C048CB316F5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FDB6D-7C71-4ABF-9124-8DD12113F2F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DC424-8972-45D2-B2C9-73C23E3B8D6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779E3-D059-4FE9-A43E-7C945FD16FC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6B31-0F22-4D6D-A276-1600DF9BD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A5B7A-5E62-41FB-8E7D-7E4E5879E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0A0F-2E73-43B6-AF61-8D153DCBD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A723-E67F-47B4-9A85-964D0ADB8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5CAF-0358-4B3A-9EBC-660101782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559B-B68A-439E-AE35-252873A92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9A58-AA5A-4ACB-8806-B1667513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7FFF-C144-43F0-8686-53A50FD17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5A84-D04B-4FC7-A297-D114ECB6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E116-CDA1-43EA-A275-A7F70E497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CBF43-CF1C-4352-9E0C-3B58DA439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1AF2-E4DF-4145-930A-89976D314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DC53-6319-443E-9AD8-6C78C980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82CC-3E70-410E-8767-B3588C6E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C802-03C5-4CED-9FFD-88864627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05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9C0E-E17E-4CCC-9160-5D78ADF3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09800" y="2133600"/>
            <a:ext cx="6324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133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763D-3B6B-48EC-8E7E-C7F95FECC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38983-AA63-4BCE-9CE4-24709F89F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9636D-70EA-46D6-9AC0-C0CFB84D5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0F39-8A81-452B-8B7B-4159D2EDD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E6BB1-C237-4571-ABB5-153CE4072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156F1-F7AC-4B69-B8C6-3FB831B1E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56CF-F9E3-423A-AA0F-1489F987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9A28-E724-4851-B3B4-9BCA5FB73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DFFD3-21E1-4DEA-A5CE-85160DE4C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CE21-0174-41D6-8D04-A0FBD0722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FD95-E874-4A66-9B10-D04DBE27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639F-739C-469C-9302-AB5F17D53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218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A4A0-07CF-497F-804F-75DF26BC2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B7A8-B619-49DA-9991-41273C299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EB13-F614-4E02-9528-01185840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D216A-56C6-459C-ABD6-C73D8DEF7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05E65-12E9-4F22-8533-C475E29D3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F358-883C-40B5-9487-7F9DEDAB4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AD5E-F617-4E06-84F3-8D8D6592C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E3578-2BDF-40CF-9E17-33D42374F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675A-39D9-4E7A-8129-F300EC726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B135-ADAD-4FDC-BDCB-F142441EF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A3CC-570C-4CD4-871D-CC4F1A4F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FF1A-056D-4996-BF93-2BD6C91B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38C2-5CF7-4D49-9608-2629AE9A3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C3C8-25F7-4A3B-BC3B-C6BB6B3E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99D0-09DA-4E79-B586-C5361885B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F516-DD3F-4345-9890-BF2044F94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1C03-78AF-4A22-97C1-457C218C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19095B0-4A4F-44CB-9374-DF165C18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BA353AB-0330-4759-AD65-47BF2AD8E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Neuropo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677432E-BDBF-43D1-B9AE-95984469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676400" y="1066800"/>
            <a:ext cx="6629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080" name="Picture 8" descr="pettals_fallin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48675" y="0"/>
            <a:ext cx="695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458200" y="0"/>
            <a:ext cx="0" cy="6858000"/>
          </a:xfrm>
          <a:prstGeom prst="line">
            <a:avLst/>
          </a:prstGeom>
          <a:noFill/>
          <a:ln w="57150">
            <a:solidFill>
              <a:srgbClr val="85072B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082" name="Picture 10" descr="rose_flow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62800" y="5181600"/>
            <a:ext cx="3048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104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5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6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7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A6440E65-7B61-4621-987A-7A8CF53E4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audio" Target="file:///C:\Documents%20and%20Settings\PHONGVU\Desktop\TLV%20-%20TUAN%2034\heal_the_world.mi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gif"/><Relationship Id="rId5" Type="http://schemas.openxmlformats.org/officeDocument/2006/relationships/image" Target="../media/image21.wm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G:\KE%20VE%20NGUOI%20THAN\Unchained%20melody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PHONGVU\Desktop\TLV%20-%20TUAN%2034\Em-Yeu-Ai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gif"/><Relationship Id="rId5" Type="http://schemas.openxmlformats.org/officeDocument/2006/relationships/image" Target="../media/image21.w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143000" y="1309688"/>
            <a:ext cx="7010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BÀI DẠY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TẬP LÀM VĂN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819400" y="2974975"/>
            <a:ext cx="5486400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: KỂ NGẮN VỀ NGƯỜI THÂN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767" name="heal_the_world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77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ub%20meet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668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1676400" y="742950"/>
            <a:ext cx="5638800" cy="1009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476038" dir="13564855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CHO NHAU NGHE</a:t>
            </a:r>
          </a:p>
        </p:txBody>
      </p:sp>
    </p:spTree>
  </p:cSld>
  <p:clrMapOvr>
    <a:masterClrMapping/>
  </p:clrMapOvr>
  <p:transition spd="slow" advClick="0">
    <p:dissolve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-192" y="3393"/>
            <a:chExt cx="5952" cy="927"/>
          </a:xfrm>
        </p:grpSpPr>
        <p:pic>
          <p:nvPicPr>
            <p:cNvPr id="17416" name="Picture 3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4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5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6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7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8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9" descr="snowcon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13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3124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0" y="4114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Những việc ấy có ích nh</a:t>
            </a:r>
            <a:r>
              <a:rPr lang="vi-VN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 ?</a:t>
            </a: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0" y="2895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Hằng ngày, bố (mẹ, chú, dì, …) làm những việc gì ?</a:t>
            </a: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0" y="1524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Bố (mẹ, chú, dì, …) của em làm nghề gì ?</a:t>
            </a:r>
          </a:p>
        </p:txBody>
      </p:sp>
    </p:spTree>
  </p:cSld>
  <p:clrMapOvr>
    <a:masterClrMapping/>
  </p:clrMapOvr>
  <p:transition>
    <p:blinds dir="vert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4" grpId="0"/>
      <p:bldP spid="143375" grpId="0"/>
      <p:bldP spid="1433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48025" y="2667000"/>
            <a:ext cx="561975" cy="609600"/>
            <a:chOff x="0" y="1440"/>
            <a:chExt cx="696" cy="816"/>
          </a:xfrm>
        </p:grpSpPr>
        <p:pic>
          <p:nvPicPr>
            <p:cNvPr id="18515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516" name="Group 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18517" name="AutoShape 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18" name="Group 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18519" name="Freeform 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0" name="Freeform 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1" name="Line 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5" name="Line 1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6" name="Line 1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7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8" name="Line 1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3024188" y="2819400"/>
            <a:ext cx="10048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18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205413" y="660400"/>
            <a:ext cx="2365375" cy="2082800"/>
            <a:chOff x="3648" y="288"/>
            <a:chExt cx="1614" cy="1312"/>
          </a:xfrm>
        </p:grpSpPr>
        <p:sp>
          <p:nvSpPr>
            <p:cNvPr id="18509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2 h 21600"/>
                <a:gd name="T2" fmla="*/ 4 w 21600"/>
                <a:gd name="T3" fmla="*/ 5 h 21600"/>
                <a:gd name="T4" fmla="*/ 9 w 21600"/>
                <a:gd name="T5" fmla="*/ 2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510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1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2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3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14" name="Picture 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990600" y="762000"/>
            <a:ext cx="2700338" cy="2378075"/>
            <a:chOff x="1008" y="384"/>
            <a:chExt cx="1842" cy="1498"/>
          </a:xfrm>
        </p:grpSpPr>
        <p:sp>
          <p:nvSpPr>
            <p:cNvPr id="18505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4 h 21600"/>
                <a:gd name="T2" fmla="*/ 7 w 21600"/>
                <a:gd name="T3" fmla="*/ 7 h 21600"/>
                <a:gd name="T4" fmla="*/ 13 w 21600"/>
                <a:gd name="T5" fmla="*/ 4 h 21600"/>
                <a:gd name="T6" fmla="*/ 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506" name="Picture 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7" name="Picture 2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8" name="Picture 2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590800" y="0"/>
            <a:ext cx="3402013" cy="2997200"/>
            <a:chOff x="1824" y="0"/>
            <a:chExt cx="2322" cy="1888"/>
          </a:xfrm>
        </p:grpSpPr>
        <p:sp>
          <p:nvSpPr>
            <p:cNvPr id="18494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495" name="Picture 3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6" name="Picture 3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7" name="Picture 3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8" name="Picture 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9" name="Picture 3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0" name="Picture 3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1" name="Picture 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2" name="Picture 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3" name="Picture 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04" name="Picture 4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9" name="AutoShape 42"/>
          <p:cNvSpPr>
            <a:spLocks noChangeArrowheads="1"/>
          </p:cNvSpPr>
          <p:nvPr/>
        </p:nvSpPr>
        <p:spPr bwMode="auto">
          <a:xfrm rot="10800000">
            <a:off x="4029075" y="2978150"/>
            <a:ext cx="1249363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0" name="Group 43"/>
          <p:cNvGrpSpPr>
            <a:grpSpLocks/>
          </p:cNvGrpSpPr>
          <p:nvPr/>
        </p:nvGrpSpPr>
        <p:grpSpPr bwMode="auto">
          <a:xfrm>
            <a:off x="3106738" y="4471988"/>
            <a:ext cx="1119187" cy="931862"/>
            <a:chOff x="1632" y="2460"/>
            <a:chExt cx="816" cy="516"/>
          </a:xfrm>
        </p:grpSpPr>
        <p:sp>
          <p:nvSpPr>
            <p:cNvPr id="18490" name="AutoShape 44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AutoShape 46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4038600" y="1905000"/>
            <a:ext cx="1520825" cy="1339850"/>
            <a:chOff x="2754" y="663"/>
            <a:chExt cx="1038" cy="844"/>
          </a:xfrm>
        </p:grpSpPr>
        <p:sp>
          <p:nvSpPr>
            <p:cNvPr id="18488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0 w 21600"/>
                <a:gd name="T1" fmla="*/ 1 h 21600"/>
                <a:gd name="T2" fmla="*/ 1 w 21600"/>
                <a:gd name="T3" fmla="*/ 1 h 21600"/>
                <a:gd name="T4" fmla="*/ 2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50 h 21600"/>
                <a:gd name="T14" fmla="*/ 17084 w 21600"/>
                <a:gd name="T15" fmla="*/ 17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489" name="Picture 5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133975" y="1752600"/>
            <a:ext cx="3403600" cy="2997200"/>
            <a:chOff x="3504" y="1104"/>
            <a:chExt cx="2322" cy="1888"/>
          </a:xfrm>
        </p:grpSpPr>
        <p:sp>
          <p:nvSpPr>
            <p:cNvPr id="18478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479" name="Picture 5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0" name="Picture 5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1" name="Picture 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2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3" name="Picture 5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4" name="Picture 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5" name="Picture 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6" name="Picture 6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7" name="Picture 6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43" name="Group 62"/>
          <p:cNvGrpSpPr>
            <a:grpSpLocks/>
          </p:cNvGrpSpPr>
          <p:nvPr/>
        </p:nvGrpSpPr>
        <p:grpSpPr bwMode="auto">
          <a:xfrm>
            <a:off x="1828800" y="5867400"/>
            <a:ext cx="7315200" cy="1600200"/>
            <a:chOff x="1248" y="3696"/>
            <a:chExt cx="4992" cy="1008"/>
          </a:xfrm>
        </p:grpSpPr>
        <p:sp>
          <p:nvSpPr>
            <p:cNvPr id="18467" name="Oval 63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68" name="Group 64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8469" name="Oval 65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Oval 66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Oval 67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Oval 68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Oval 69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Oval 70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5" name="Oval 71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Oval 72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Oval 73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1219200" y="2438400"/>
            <a:ext cx="3403600" cy="2997200"/>
            <a:chOff x="672" y="912"/>
            <a:chExt cx="2322" cy="1888"/>
          </a:xfrm>
        </p:grpSpPr>
        <p:sp>
          <p:nvSpPr>
            <p:cNvPr id="18460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461" name="Picture 7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7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7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7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8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8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4191000" y="2286000"/>
            <a:ext cx="4008438" cy="2997200"/>
            <a:chOff x="1680" y="1056"/>
            <a:chExt cx="2736" cy="1888"/>
          </a:xfrm>
        </p:grpSpPr>
        <p:sp>
          <p:nvSpPr>
            <p:cNvPr id="18447" name="Cloud"/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7 h 21600"/>
                <a:gd name="T2" fmla="*/ 22 w 21600"/>
                <a:gd name="T3" fmla="*/ 14 h 21600"/>
                <a:gd name="T4" fmla="*/ 44 w 21600"/>
                <a:gd name="T5" fmla="*/ 7 h 21600"/>
                <a:gd name="T6" fmla="*/ 22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448" name="Picture 8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158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8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16" y="22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8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4" y="168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8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2" y="235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8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139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8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04" y="230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9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4" y="182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9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20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9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129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9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4" y="18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9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72" y="17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9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21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6" name="AutoShape 9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10200" y="6096000"/>
            <a:ext cx="990600" cy="3810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5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9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3 0.00555 L -0.00673 0.46111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5.55112E-17 0.44884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9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3 0.46111 C -0.01683 0.4338 -0.02676 0.40648 -0.03558 0.40695 C -0.04439 0.40741 -0.05176 0.46111 -0.05961 0.46389 C -0.06747 0.46667 -0.07548 0.42292 -0.08269 0.42361 C -0.0899 0.42431 -0.09647 0.46505 -0.10288 0.46806 C -0.10929 0.47107 -0.11522 0.44167 -0.12115 0.44167 C -0.12708 0.44167 -0.13574 0.46366 -0.13846 0.46806 " pathEditMode="relative" ptsTypes="aaaaaaA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8 0.45439 C -0.0202 0.42708 -0.02949 0.39976 -0.03782 0.40023 C -0.04616 0.40069 -0.05305 0.45439 -0.06042 0.45717 C -0.06779 0.45995 -0.07532 0.4162 -0.08221 0.41689 C -0.08895 0.41759 -0.0952 0.45833 -0.10112 0.46134 C -0.10721 0.46435 -0.11282 0.43495 -0.11843 0.43495 C -0.12404 0.43495 -0.13205 0.45694 -0.13462 0.46134 " pathEditMode="relative" rAng="0" ptsTypes="aaaaaaA">
                                      <p:cBhvr>
                                        <p:cTn id="102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7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5" grpId="0"/>
      <p:bldP spid="78865" grpId="1"/>
      <p:bldP spid="7886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514600"/>
            <a:ext cx="561975" cy="609600"/>
            <a:chOff x="0" y="1440"/>
            <a:chExt cx="696" cy="816"/>
          </a:xfrm>
        </p:grpSpPr>
        <p:pic>
          <p:nvPicPr>
            <p:cNvPr id="1953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539" name="Group 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19540" name="AutoShape 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541" name="Group 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19542" name="Freeform 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3" name="Freeform 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4" name="Line 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8" name="Line 1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9" name="Line 1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0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1" name="Line 1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245100" y="266700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02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205413" y="660400"/>
            <a:ext cx="2365375" cy="2082800"/>
            <a:chOff x="3648" y="288"/>
            <a:chExt cx="1614" cy="1312"/>
          </a:xfrm>
        </p:grpSpPr>
        <p:sp>
          <p:nvSpPr>
            <p:cNvPr id="19532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2 h 21600"/>
                <a:gd name="T2" fmla="*/ 4 w 21600"/>
                <a:gd name="T3" fmla="*/ 5 h 21600"/>
                <a:gd name="T4" fmla="*/ 9 w 21600"/>
                <a:gd name="T5" fmla="*/ 2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33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34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35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36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37" name="Picture 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066800" y="609600"/>
            <a:ext cx="2700338" cy="2378075"/>
            <a:chOff x="1008" y="384"/>
            <a:chExt cx="1842" cy="1498"/>
          </a:xfrm>
        </p:grpSpPr>
        <p:sp>
          <p:nvSpPr>
            <p:cNvPr id="19528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4 h 21600"/>
                <a:gd name="T2" fmla="*/ 7 w 21600"/>
                <a:gd name="T3" fmla="*/ 7 h 21600"/>
                <a:gd name="T4" fmla="*/ 13 w 21600"/>
                <a:gd name="T5" fmla="*/ 4 h 21600"/>
                <a:gd name="T6" fmla="*/ 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29" name="Picture 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30" name="Picture 2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31" name="Picture 2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673350" y="0"/>
            <a:ext cx="3402013" cy="2997200"/>
            <a:chOff x="1824" y="0"/>
            <a:chExt cx="2322" cy="1888"/>
          </a:xfrm>
        </p:grpSpPr>
        <p:sp>
          <p:nvSpPr>
            <p:cNvPr id="19517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18" name="Picture 3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9" name="Picture 3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0" name="Picture 3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1" name="Picture 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2" name="Picture 3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3" name="Picture 3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4" name="Picture 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5" name="Picture 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6" name="Picture 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7" name="Picture 4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3" name="AutoShape 42"/>
          <p:cNvSpPr>
            <a:spLocks noChangeArrowheads="1"/>
          </p:cNvSpPr>
          <p:nvPr/>
        </p:nvSpPr>
        <p:spPr bwMode="auto">
          <a:xfrm rot="10800000">
            <a:off x="4029075" y="2978150"/>
            <a:ext cx="1249363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4" name="Group 43"/>
          <p:cNvGrpSpPr>
            <a:grpSpLocks/>
          </p:cNvGrpSpPr>
          <p:nvPr/>
        </p:nvGrpSpPr>
        <p:grpSpPr bwMode="auto">
          <a:xfrm>
            <a:off x="3106738" y="4471988"/>
            <a:ext cx="1119187" cy="931862"/>
            <a:chOff x="1632" y="2460"/>
            <a:chExt cx="816" cy="516"/>
          </a:xfrm>
        </p:grpSpPr>
        <p:sp>
          <p:nvSpPr>
            <p:cNvPr id="19513" name="AutoShape 44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AutoShape 46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6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4117975" y="2470150"/>
            <a:ext cx="1520825" cy="1339850"/>
            <a:chOff x="2754" y="663"/>
            <a:chExt cx="1038" cy="844"/>
          </a:xfrm>
        </p:grpSpPr>
        <p:sp>
          <p:nvSpPr>
            <p:cNvPr id="19511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0 w 21600"/>
                <a:gd name="T1" fmla="*/ 1 h 21600"/>
                <a:gd name="T2" fmla="*/ 1 w 21600"/>
                <a:gd name="T3" fmla="*/ 1 h 21600"/>
                <a:gd name="T4" fmla="*/ 2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50 h 21600"/>
                <a:gd name="T14" fmla="*/ 17084 w 21600"/>
                <a:gd name="T15" fmla="*/ 17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12" name="Picture 5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219200" y="2057400"/>
            <a:ext cx="3403600" cy="2997200"/>
            <a:chOff x="672" y="912"/>
            <a:chExt cx="2322" cy="1888"/>
          </a:xfrm>
        </p:grpSpPr>
        <p:sp>
          <p:nvSpPr>
            <p:cNvPr id="19504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505" name="Picture 5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6" name="Picture 5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7" name="Picture 5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8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9" name="Picture 5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0" name="Picture 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5740400" y="228600"/>
            <a:ext cx="3403600" cy="2997200"/>
            <a:chOff x="3504" y="1104"/>
            <a:chExt cx="2322" cy="1888"/>
          </a:xfrm>
        </p:grpSpPr>
        <p:sp>
          <p:nvSpPr>
            <p:cNvPr id="19494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495" name="Picture 6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6" name="Picture 6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7" name="Picture 6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8" name="Picture 6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9" name="Picture 6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0" name="Picture 6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1" name="Picture 6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2" name="Picture 6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3" name="Picture 6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4343400" y="2057400"/>
            <a:ext cx="4008438" cy="2997200"/>
            <a:chOff x="1680" y="1056"/>
            <a:chExt cx="2736" cy="1888"/>
          </a:xfrm>
        </p:grpSpPr>
        <p:sp>
          <p:nvSpPr>
            <p:cNvPr id="19481" name="Cloud"/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0 w 21600"/>
                <a:gd name="T1" fmla="*/ 7 h 21600"/>
                <a:gd name="T2" fmla="*/ 22 w 21600"/>
                <a:gd name="T3" fmla="*/ 14 h 21600"/>
                <a:gd name="T4" fmla="*/ 44 w 21600"/>
                <a:gd name="T5" fmla="*/ 7 h 21600"/>
                <a:gd name="T6" fmla="*/ 22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482" name="Picture 7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158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7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16" y="22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7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4" y="168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7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2" y="235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7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139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7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04" y="230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7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4" y="182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7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20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8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129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1" name="Picture 8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4" y="18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2" name="Picture 8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72" y="17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3" name="Picture 8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21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9" name="Group 84"/>
          <p:cNvGrpSpPr>
            <a:grpSpLocks/>
          </p:cNvGrpSpPr>
          <p:nvPr/>
        </p:nvGrpSpPr>
        <p:grpSpPr bwMode="auto">
          <a:xfrm>
            <a:off x="1828800" y="5867400"/>
            <a:ext cx="7315200" cy="1600200"/>
            <a:chOff x="1248" y="3696"/>
            <a:chExt cx="4992" cy="1008"/>
          </a:xfrm>
        </p:grpSpPr>
        <p:sp>
          <p:nvSpPr>
            <p:cNvPr id="19471" name="Oval 85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86"/>
            <p:cNvSpPr>
              <a:spLocks noChangeArrowheads="1"/>
            </p:cNvSpPr>
            <p:nvPr/>
          </p:nvSpPr>
          <p:spPr bwMode="auto">
            <a:xfrm>
              <a:off x="3696" y="3936"/>
              <a:ext cx="288" cy="480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87"/>
            <p:cNvSpPr>
              <a:spLocks noChangeArrowheads="1"/>
            </p:cNvSpPr>
            <p:nvPr/>
          </p:nvSpPr>
          <p:spPr bwMode="auto">
            <a:xfrm>
              <a:off x="3888" y="4128"/>
              <a:ext cx="1776" cy="384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88"/>
            <p:cNvSpPr>
              <a:spLocks noChangeArrowheads="1"/>
            </p:cNvSpPr>
            <p:nvPr/>
          </p:nvSpPr>
          <p:spPr bwMode="auto">
            <a:xfrm>
              <a:off x="3696" y="4080"/>
              <a:ext cx="816" cy="432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89"/>
            <p:cNvSpPr>
              <a:spLocks noChangeArrowheads="1"/>
            </p:cNvSpPr>
            <p:nvPr/>
          </p:nvSpPr>
          <p:spPr bwMode="auto">
            <a:xfrm>
              <a:off x="5568" y="4062"/>
              <a:ext cx="672" cy="432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90"/>
            <p:cNvSpPr>
              <a:spLocks noChangeArrowheads="1"/>
            </p:cNvSpPr>
            <p:nvPr/>
          </p:nvSpPr>
          <p:spPr bwMode="auto">
            <a:xfrm>
              <a:off x="1680" y="4128"/>
              <a:ext cx="1008" cy="28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91"/>
            <p:cNvSpPr>
              <a:spLocks noChangeArrowheads="1"/>
            </p:cNvSpPr>
            <p:nvPr/>
          </p:nvSpPr>
          <p:spPr bwMode="auto">
            <a:xfrm>
              <a:off x="2160" y="4032"/>
              <a:ext cx="528" cy="432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92"/>
            <p:cNvSpPr>
              <a:spLocks noChangeArrowheads="1"/>
            </p:cNvSpPr>
            <p:nvPr/>
          </p:nvSpPr>
          <p:spPr bwMode="auto">
            <a:xfrm>
              <a:off x="1248" y="4272"/>
              <a:ext cx="720" cy="28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93"/>
            <p:cNvSpPr>
              <a:spLocks noChangeArrowheads="1"/>
            </p:cNvSpPr>
            <p:nvPr/>
          </p:nvSpPr>
          <p:spPr bwMode="auto">
            <a:xfrm>
              <a:off x="2304" y="3984"/>
              <a:ext cx="672" cy="552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94"/>
            <p:cNvSpPr>
              <a:spLocks noChangeArrowheads="1"/>
            </p:cNvSpPr>
            <p:nvPr/>
          </p:nvSpPr>
          <p:spPr bwMode="auto">
            <a:xfrm>
              <a:off x="2832" y="3792"/>
              <a:ext cx="864" cy="720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0" name="AutoShape 9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10200" y="6096000"/>
            <a:ext cx="990600" cy="3810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5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0864 L -0.00955 -0.10864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9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9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11111E-6 L 7.69231E-7 0.41111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4 -4.07407E-6 L -0.00384 0.404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0.41111 C 0.00128 0.44421 0.00272 0.47755 0.02981 0.49306 C 0.05689 0.50857 0.12131 0.50255 0.1625 0.50417 C 0.20369 0.50579 0.25144 0.51366 0.27692 0.50278 C 0.3024 0.4919 0.30881 0.46528 0.31538 0.43889 " pathEditMode="relative" rAng="0" ptsTypes="aaaaA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5 0.4044 C -0.00257 0.4375 -0.00113 0.47084 0.02596 0.48635 C 0.05304 0.50186 0.11746 0.49584 0.15865 0.49746 C 0.19984 0.49908 0.24759 0.50695 0.27307 0.49607 C 0.29855 0.48519 0.30496 0.45857 0.31153 0.43218 " pathEditMode="relative" rAng="0" ptsTypes="aaaaA">
                                      <p:cBhvr>
                                        <p:cTn id="102" dur="1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5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9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1" grpId="0"/>
      <p:bldP spid="103441" grpId="1"/>
      <p:bldP spid="10344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335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8382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3300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5C1F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HĐ2: VIẾT VỀ NGHỀ NGHIỆP CỦA NGƯỜI THÂN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3300"/>
                  </a:gs>
                  <a:gs pos="100000">
                    <a:srgbClr val="663012"/>
                  </a:gs>
                </a:gsLst>
                <a:lin ang="5400000" scaled="1"/>
              </a:gradFill>
              <a:effectLst>
                <a:prstShdw prst="shdw17" dist="17961" dir="2700000">
                  <a:srgbClr val="5C1F00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28600" y="2209800"/>
            <a:ext cx="8686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DỰA THEO LỜI KỂ  Ở BÀI TẬP 1, HÃY VIẾT MỘT ĐOẠN VĂN NGẮN KỂ VỀ  NGHỀ NGHIỆP CỦA NG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THÂN.</a:t>
            </a:r>
          </a:p>
        </p:txBody>
      </p:sp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 descr="book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914400"/>
            <a:ext cx="5410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Unchained melod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95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1"/>
                  </p:tgtEl>
                </p:cond>
              </p:nextCondLst>
            </p:seq>
            <p:audio>
              <p:cMediaNode>
                <p:cTn id="20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CC66"/>
            </a:gs>
            <a:gs pos="100000">
              <a:srgbClr val="00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 rot="-211791">
            <a:off x="914400" y="2132013"/>
            <a:ext cx="7467600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2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KỂ MỘT VIỆC TỐT CỦA EM HOẶC BẠN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004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3576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Em-Yeu-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xsgs_407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4625" y="-304800"/>
            <a:ext cx="13493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xsgs_407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3962400"/>
            <a:ext cx="892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xsgs_407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5383212" y="3913188"/>
            <a:ext cx="13493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4" fill="hold"/>
                                        <p:tgtEl>
                                          <p:spTgt spid="141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3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WordArt 9" descr="Denim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08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5400" kern="10">
                <a:ln w="9525"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KỂ NGẮN VỀ NGHỀ NGHIỆP CỦA NGƯỜI THÂN</a:t>
            </a:r>
            <a:endParaRPr lang="en-US" sz="5400" kern="10">
              <a:ln w="9525">
                <a:round/>
                <a:headEnd/>
                <a:tailEnd/>
              </a:ln>
              <a:blipFill dpi="0" rotWithShape="1">
                <a:blip r:embed="rId7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936"/>
              </p:ext>
            </p:extLst>
          </p:nvPr>
        </p:nvGraphicFramePr>
        <p:xfrm>
          <a:off x="1143000" y="2443163"/>
          <a:ext cx="70104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Bitmap Image" r:id="rId8" imgW="4458322" imgH="2905531" progId="Paint.Picture">
                  <p:embed/>
                </p:oleObj>
              </mc:Choice>
              <mc:Fallback>
                <p:oleObj name="Bitmap Image" r:id="rId8" imgW="4458322" imgH="290553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43163"/>
                        <a:ext cx="7010400" cy="32718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11" descr="IC06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IC06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IC06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IC06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830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3300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5C1F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HĐ1: KỂ VỀ  NGHỀ NGHIỆP CỦA NGƯỜI THÂN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3300"/>
                  </a:gs>
                  <a:gs pos="100000">
                    <a:srgbClr val="663012"/>
                  </a:gs>
                </a:gsLst>
                <a:lin ang="5400000" scaled="1"/>
              </a:gradFill>
              <a:effectLst>
                <a:prstShdw prst="shdw17" dist="17961" dir="2700000">
                  <a:srgbClr val="5C1F00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457200" y="3657600"/>
            <a:ext cx="838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3300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5C1F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HĐ2: VIẾT VỀ NGHỀ NGHIỆP CỦA NGƯỜI THÂN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3300"/>
                  </a:gs>
                  <a:gs pos="100000">
                    <a:srgbClr val="663012"/>
                  </a:gs>
                </a:gsLst>
                <a:lin ang="5400000" scaled="1"/>
              </a:gradFill>
              <a:effectLst>
                <a:prstShdw prst="shdw17" dist="17961" dir="2700000">
                  <a:srgbClr val="5C1F00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335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81000" y="3200400"/>
            <a:ext cx="830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3300"/>
                    </a:gs>
                    <a:gs pos="100000">
                      <a:srgbClr val="66301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5C1F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HĐ1: KỂ VỀ  NGHỀ NGHIỆP CỦA NGƯỜI THÂN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3300"/>
                  </a:gs>
                  <a:gs pos="100000">
                    <a:srgbClr val="663012"/>
                  </a:gs>
                </a:gsLst>
                <a:lin ang="5400000" scaled="1"/>
              </a:gradFill>
              <a:effectLst>
                <a:prstShdw prst="shdw17" dist="17961" dir="2700000">
                  <a:srgbClr val="5C1F00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677400" cy="1524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MỞ SÁCH GIÁO KHOA</a:t>
            </a:r>
          </a:p>
        </p:txBody>
      </p:sp>
      <p:pic>
        <p:nvPicPr>
          <p:cNvPr id="122891" name="Picture 11" descr="book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90600"/>
            <a:ext cx="6400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1447800"/>
            <a:ext cx="45720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WordArt 7"/>
          <p:cNvSpPr>
            <a:spLocks noChangeArrowheads="1" noChangeShapeType="1" noTextEdit="1"/>
          </p:cNvSpPr>
          <p:nvPr/>
        </p:nvSpPr>
        <p:spPr bwMode="auto">
          <a:xfrm>
            <a:off x="4495800" y="2667000"/>
            <a:ext cx="9906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00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</p:txBody>
      </p:sp>
    </p:spTree>
  </p:cSld>
  <p:clrMapOvr>
    <a:masterClrMapping/>
  </p:clrMapOvr>
  <p:transition>
    <p:sndAc>
      <p:stSnd>
        <p:snd r:embed="rId3" name="6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28600" y="2438400"/>
            <a:ext cx="868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prstShdw prst="shdw17" dist="17961" dir="2700000">
                    <a:srgbClr val="00004D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KỂ VỀ NGHỀ NGHIỆP CỦA NGƯỜI THÂN.</a:t>
            </a:r>
            <a:endParaRPr lang="en-US" sz="36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prstShdw prst="shdw17" dist="17961" dir="2700000">
                  <a:srgbClr val="00004D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-192" y="3393"/>
            <a:chExt cx="5952" cy="927"/>
          </a:xfrm>
        </p:grpSpPr>
        <p:pic>
          <p:nvPicPr>
            <p:cNvPr id="15368" name="Picture 3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4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5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6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7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8" descr="FLOWERS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9" descr="snowcon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4114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Những việc ấy có ích nh</a:t>
            </a:r>
            <a:r>
              <a:rPr lang="vi-VN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 ?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895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Hằng ngày, bố (mẹ, chú, dì, …) làm những việc gì ?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1524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Bố (mẹ, chú, dì, …) của em làm nghề gì ?</a:t>
            </a:r>
          </a:p>
        </p:txBody>
      </p:sp>
      <p:sp>
        <p:nvSpPr>
          <p:cNvPr id="15367" name="WordArt 13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3124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</p:txBody>
      </p:sp>
    </p:spTree>
  </p:cSld>
  <p:clrMapOvr>
    <a:masterClrMapping/>
  </p:clrMapOvr>
  <p:transition>
    <p:blinds dir="vert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  <p:bldP spid="60427" grpId="0"/>
      <p:bldP spid="6042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Neuropo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d_roses">
  <a:themeElements>
    <a:clrScheme name="red_ros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d_ros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_ros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_ros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_ros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242</Words>
  <Application>Microsoft Office PowerPoint</Application>
  <PresentationFormat>On-screen Show (4:3)</PresentationFormat>
  <Paragraphs>41</Paragraphs>
  <Slides>16</Slides>
  <Notes>15</Notes>
  <HiddenSlides>0</HiddenSlides>
  <MMClips>3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Default Design</vt:lpstr>
      <vt:lpstr>1_Custom Design</vt:lpstr>
      <vt:lpstr>red_roses</vt:lpstr>
      <vt:lpstr>Watermark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HÃY MỞ SÁCH GIÁO KHOA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MSTTPC1</cp:lastModifiedBy>
  <cp:revision>75</cp:revision>
  <dcterms:created xsi:type="dcterms:W3CDTF">2008-10-29T15:44:51Z</dcterms:created>
  <dcterms:modified xsi:type="dcterms:W3CDTF">2020-07-07T02:16:52Z</dcterms:modified>
</cp:coreProperties>
</file>