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259" r:id="rId3"/>
    <p:sldId id="268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EDB1C8"/>
    <a:srgbClr val="FF0000"/>
    <a:srgbClr val="40AE65"/>
    <a:srgbClr val="FFCCCC"/>
    <a:srgbClr val="6666FF"/>
    <a:srgbClr val="3333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D5511C-564C-4861-B177-6B2B8BA93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07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97338-6FCF-4182-922D-185712718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5820-3BF6-4F8A-A92C-660C7D5DD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E0C2-08F7-4F4D-A374-9CCE6B236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DBDC7-560F-40C0-8A7C-07F64BCB7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0DB4E-A086-4C77-BC12-1D2E35FAB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FB33-461B-4236-A09A-CD4BB51F5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0B894-C976-4955-A2DD-0D2D7829D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C227B-CD74-47D1-9AE7-8C21F3019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5ABB8-1551-4EF8-8325-C3A58F281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E509B-5455-43C3-B6B7-CD274E7D3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6D916-E725-47DD-8674-21B5D1D8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62E499-BCC1-4226-B651-7D55B1F77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24000" y="2879725"/>
            <a:ext cx="6213475" cy="3902075"/>
            <a:chOff x="960" y="1814"/>
            <a:chExt cx="3914" cy="2458"/>
          </a:xfrm>
        </p:grpSpPr>
        <p:pic>
          <p:nvPicPr>
            <p:cNvPr id="2058" name="Picture 10" descr="img207"/>
            <p:cNvPicPr>
              <a:picLocks noChangeAspect="1" noChangeArrowheads="1"/>
            </p:cNvPicPr>
            <p:nvPr/>
          </p:nvPicPr>
          <p:blipFill>
            <a:blip r:embed="rId2"/>
            <a:srcRect l="49486" t="49866" r="35486" b="38736"/>
            <a:stretch>
              <a:fillRect/>
            </a:stretch>
          </p:blipFill>
          <p:spPr bwMode="auto">
            <a:xfrm>
              <a:off x="2592" y="1814"/>
              <a:ext cx="2282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21" descr="img207"/>
            <p:cNvPicPr>
              <a:picLocks noChangeAspect="1" noChangeArrowheads="1"/>
            </p:cNvPicPr>
            <p:nvPr/>
          </p:nvPicPr>
          <p:blipFill>
            <a:blip r:embed="rId2"/>
            <a:srcRect l="35776" t="49866" r="52983" b="38736"/>
            <a:stretch>
              <a:fillRect/>
            </a:stretch>
          </p:blipFill>
          <p:spPr bwMode="auto">
            <a:xfrm>
              <a:off x="960" y="1824"/>
              <a:ext cx="1707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81000" y="13716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5943600" y="1905000"/>
            <a:ext cx="2971800" cy="914400"/>
          </a:xfrm>
          <a:prstGeom prst="wedgeRoundRectCallout">
            <a:avLst>
              <a:gd name="adj1" fmla="val -38620"/>
              <a:gd name="adj2" fmla="val 96528"/>
              <a:gd name="adj3" fmla="val 16667"/>
            </a:avLst>
          </a:prstGeom>
          <a:solidFill>
            <a:srgbClr val="CCFFFF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Xin lỗi. Tớ chưa đọc xong.</a:t>
            </a:r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304800" y="1828800"/>
            <a:ext cx="2590800" cy="838200"/>
          </a:xfrm>
          <a:prstGeom prst="wedgeRoundRectCallout">
            <a:avLst>
              <a:gd name="adj1" fmla="val 30819"/>
              <a:gd name="adj2" fmla="val 90907"/>
              <a:gd name="adj3" fmla="val 16667"/>
            </a:avLst>
          </a:prstGeom>
          <a:solidFill>
            <a:srgbClr val="CCFFFF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Cho tớ mượn truyện với!</a:t>
            </a:r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228600" y="3124200"/>
            <a:ext cx="1447800" cy="1752600"/>
          </a:xfrm>
          <a:prstGeom prst="wedgeRoundRectCallout">
            <a:avLst>
              <a:gd name="adj1" fmla="val 70176"/>
              <a:gd name="adj2" fmla="val -10417"/>
              <a:gd name="adj3" fmla="val 16667"/>
            </a:avLst>
          </a:prstGeom>
          <a:solidFill>
            <a:srgbClr val="CCFFFF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Thế thì tớ mượn sau vậy.</a:t>
            </a:r>
          </a:p>
        </p:txBody>
      </p:sp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457200" y="77946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200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Rectangle 19"/>
          <p:cNvSpPr>
            <a:spLocks noChangeArrowheads="1"/>
          </p:cNvSpPr>
          <p:nvPr/>
        </p:nvSpPr>
        <p:spPr bwMode="auto">
          <a:xfrm>
            <a:off x="3562350" y="3810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2057" name="Text Box 20"/>
          <p:cNvSpPr txBox="1">
            <a:spLocks noChangeArrowheads="1"/>
          </p:cNvSpPr>
          <p:nvPr/>
        </p:nvSpPr>
        <p:spPr bwMode="auto">
          <a:xfrm>
            <a:off x="2743200" y="838200"/>
            <a:ext cx="510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lời từ chối – Đọc sổ liên lạc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  <p:bldP spid="16397" grpId="0" animBg="1"/>
      <p:bldP spid="16398" grpId="0" animBg="1"/>
      <p:bldP spid="163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" y="1676400"/>
            <a:ext cx="8915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 Nói lời đáp của em trong các trường hợp sau: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23622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muốn mượn bạn quyển truyện. Bạn bảo: “ Truyện này tớ cũng đi mượn.”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0" y="3292475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b) Em nhờ bố làm giúp em bài tập vẽ. Bố bảo: ‘’ Con cần tự làm bài chứ!’’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6200" y="4191000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c) Em xin đi chợ cùng mẹ. Mẹ bảo: ‘’ Con ở nhà học bài đi!’’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743200" y="4114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(Thảo luận nhóm đôi)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76200" y="3214688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Vậy à! Đọc xong cậu kể lại cho tớ nghe nhé.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76200" y="3810000"/>
            <a:ext cx="9372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- Thật tiếc quá! Thế cậu đọc xong thì kể lại cho tớ nghe với nhé.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76200" y="4281488"/>
            <a:ext cx="83058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- Cậu cho tớ mượn, tớ sẽ đọc nhanh và giữ thật cẩn thận.</a:t>
            </a:r>
          </a:p>
        </p:txBody>
      </p:sp>
      <p:sp>
        <p:nvSpPr>
          <p:cNvPr id="3082" name="Rectangle 28"/>
          <p:cNvSpPr>
            <a:spLocks noChangeArrowheads="1"/>
          </p:cNvSpPr>
          <p:nvPr/>
        </p:nvSpPr>
        <p:spPr bwMode="auto">
          <a:xfrm>
            <a:off x="3562350" y="487363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3083" name="Text Box 29"/>
          <p:cNvSpPr txBox="1">
            <a:spLocks noChangeArrowheads="1"/>
          </p:cNvSpPr>
          <p:nvPr/>
        </p:nvSpPr>
        <p:spPr bwMode="auto">
          <a:xfrm>
            <a:off x="2743200" y="944563"/>
            <a:ext cx="5105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lời từ chối – Đọc sổ liên lạc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37" grpId="0"/>
      <p:bldP spid="5138" grpId="0"/>
      <p:bldP spid="5140" grpId="0"/>
      <p:bldP spid="51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ChangeArrowheads="1"/>
          </p:cNvSpPr>
          <p:nvPr/>
        </p:nvSpPr>
        <p:spPr bwMode="auto">
          <a:xfrm>
            <a:off x="3562350" y="487363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4099" name="Text Box 14"/>
          <p:cNvSpPr txBox="1">
            <a:spLocks noChangeArrowheads="1"/>
          </p:cNvSpPr>
          <p:nvPr/>
        </p:nvSpPr>
        <p:spPr bwMode="auto">
          <a:xfrm>
            <a:off x="2743200" y="944563"/>
            <a:ext cx="5105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lời từ chối – Đọc sổ liên lạc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28600" y="2971800"/>
            <a:ext cx="350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Đọc và nói lại nội dung một trang sổ liên lạc của em.</a:t>
            </a:r>
          </a:p>
        </p:txBody>
      </p:sp>
      <p:pic>
        <p:nvPicPr>
          <p:cNvPr id="4101" name="Picture 16" descr="img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2450" y="1357313"/>
            <a:ext cx="386715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3"/>
          <p:cNvSpPr txBox="1">
            <a:spLocks noChangeArrowheads="1"/>
          </p:cNvSpPr>
          <p:nvPr/>
        </p:nvSpPr>
        <p:spPr bwMode="auto">
          <a:xfrm>
            <a:off x="76200" y="10668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3: Đọc và nói lại nội dung một trang sổ liên lạc của em.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562350" y="334963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sp>
        <p:nvSpPr>
          <p:cNvPr id="5124" name="Text Box 22"/>
          <p:cNvSpPr txBox="1">
            <a:spLocks noChangeArrowheads="1"/>
          </p:cNvSpPr>
          <p:nvPr/>
        </p:nvSpPr>
        <p:spPr bwMode="auto">
          <a:xfrm>
            <a:off x="2743200" y="744538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lời từ chối – Đọc sổ liên lạc</a:t>
            </a:r>
          </a:p>
        </p:txBody>
      </p:sp>
      <p:pic>
        <p:nvPicPr>
          <p:cNvPr id="6168" name="Picture 24" descr="img209"/>
          <p:cNvPicPr>
            <a:picLocks noChangeAspect="1" noChangeArrowheads="1"/>
          </p:cNvPicPr>
          <p:nvPr/>
        </p:nvPicPr>
        <p:blipFill>
          <a:blip r:embed="rId2" cstate="print"/>
          <a:srcRect t="1724" r="54736"/>
          <a:stretch>
            <a:fillRect/>
          </a:stretch>
        </p:blipFill>
        <p:spPr bwMode="auto">
          <a:xfrm>
            <a:off x="442913" y="1428750"/>
            <a:ext cx="38862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5" descr="img209"/>
          <p:cNvPicPr>
            <a:picLocks noChangeAspect="1" noChangeArrowheads="1"/>
          </p:cNvPicPr>
          <p:nvPr/>
        </p:nvPicPr>
        <p:blipFill>
          <a:blip r:embed="rId3"/>
          <a:srcRect l="53091"/>
          <a:stretch>
            <a:fillRect/>
          </a:stretch>
        </p:blipFill>
        <p:spPr bwMode="auto">
          <a:xfrm>
            <a:off x="4648200" y="1371600"/>
            <a:ext cx="3978275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img210"/>
          <p:cNvPicPr>
            <a:picLocks noChangeAspect="1" noChangeArrowheads="1"/>
          </p:cNvPicPr>
          <p:nvPr/>
        </p:nvPicPr>
        <p:blipFill>
          <a:blip r:embed="rId4" cstate="print"/>
          <a:srcRect l="7881" t="12471" r="54581" b="10822"/>
          <a:stretch>
            <a:fillRect/>
          </a:stretch>
        </p:blipFill>
        <p:spPr bwMode="auto">
          <a:xfrm>
            <a:off x="457200" y="1371600"/>
            <a:ext cx="3887788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26" descr="img210"/>
          <p:cNvPicPr>
            <a:picLocks noChangeAspect="1" noChangeArrowheads="1"/>
          </p:cNvPicPr>
          <p:nvPr/>
        </p:nvPicPr>
        <p:blipFill>
          <a:blip r:embed="rId5" cstate="print"/>
          <a:srcRect l="50444" t="12587" r="10936" b="10822"/>
          <a:stretch>
            <a:fillRect/>
          </a:stretch>
        </p:blipFill>
        <p:spPr bwMode="auto">
          <a:xfrm>
            <a:off x="4783138" y="1377950"/>
            <a:ext cx="3808412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248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MSTTPC1</cp:lastModifiedBy>
  <cp:revision>41</cp:revision>
  <dcterms:created xsi:type="dcterms:W3CDTF">2010-04-17T07:37:47Z</dcterms:created>
  <dcterms:modified xsi:type="dcterms:W3CDTF">2020-07-07T02:12:32Z</dcterms:modified>
</cp:coreProperties>
</file>