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4B8B1-8D3E-490C-A01F-7C033A354250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031FF-CC08-470B-BECE-44C21179EB0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233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031FF-CC08-470B-BECE-44C21179EB02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2638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33140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54374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1562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594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3189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922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010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517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2123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462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5776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C1C34-A416-4A7E-B820-DC1CBE06FA0B}" type="datetimeFigureOut">
              <a:rPr lang="vi-VN" smtClean="0"/>
              <a:t>09/07/2020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CB085-0EF3-45DB-BC1B-AE06C8F4BB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323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11.xml"/><Relationship Id="rId7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1066800"/>
            <a:ext cx="880534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</a:t>
            </a:r>
            <a:r>
              <a:rPr lang="en-US" sz="48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 VIỆT- TUẦN 28 ÔN TÂP GHKII-TIẾT 2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2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601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GB" sz="2800" i="1" dirty="0">
                <a:latin typeface="Times New Roman" pitchFamily="18" charset="0"/>
                <a:cs typeface="Times New Roman" pitchFamily="18" charset="0"/>
              </a:rPr>
              <a:t> dung song </a:t>
            </a:r>
            <a:r>
              <a:rPr lang="en-GB" sz="2800" i="1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GB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7992" y="1806095"/>
            <a:ext cx="90195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Nam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3110" y="2572803"/>
            <a:ext cx="670871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Nệu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nươc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Nam.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8458200" y="6172200"/>
            <a:ext cx="685800" cy="685800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716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11036"/>
            <a:ext cx="5791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hào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khuất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590800"/>
            <a:ext cx="6756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khuất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rì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rầm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vọng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8458200" y="6172200"/>
            <a:ext cx="685800" cy="685800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900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7135"/>
            <a:ext cx="5791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GB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GB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GB" sz="28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GB" sz="28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GB" sz="28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7800" y="1828800"/>
            <a:ext cx="6527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lphaLcParenR"/>
            </a:pP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khuất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/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chiêc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/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…”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00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5638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khuất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GB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4000" y="1905000"/>
            <a:ext cx="6223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chiêc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 đồng hố sẽ hỏng.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3810000"/>
            <a:ext cx="6019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GB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7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228600"/>
            <a:ext cx="34804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 CỐ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400" y="1752600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vi-VN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2875002"/>
            <a:ext cx="27767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A. Cam-Pu -Chia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632200"/>
            <a:ext cx="20489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3735" y="4419600"/>
            <a:ext cx="27719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Cửu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long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65170" y="5115580"/>
            <a:ext cx="1872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Thơ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2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457200"/>
            <a:ext cx="56748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solidFill>
                  <a:srgbClr val="00B0F0"/>
                </a:solidFill>
                <a:latin typeface="+mj-lt"/>
              </a:rPr>
              <a:t>2. Phát hiện và ghi lại từ đã viết sai chính tả trong các câu sau :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600200"/>
            <a:ext cx="34692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+mj-lt"/>
              </a:rPr>
              <a:t>a) </a:t>
            </a:r>
            <a:r>
              <a:rPr lang="en-US" sz="2800" dirty="0" err="1">
                <a:latin typeface="+mj-lt"/>
              </a:rPr>
              <a:t>Dám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nghĩ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dám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làm</a:t>
            </a:r>
            <a:r>
              <a:rPr lang="en-US" sz="2800" dirty="0">
                <a:latin typeface="+mj-lt"/>
              </a:rPr>
              <a:t>.</a:t>
            </a:r>
            <a:endParaRPr lang="vi-VN" sz="28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362200"/>
            <a:ext cx="56748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+mj-lt"/>
              </a:rPr>
              <a:t> b) </a:t>
            </a:r>
            <a:r>
              <a:rPr lang="en-US" sz="2800" dirty="0" err="1">
                <a:latin typeface="+mj-lt"/>
              </a:rPr>
              <a:t>Chớ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thấy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sóng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mà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ngả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tay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chèo</a:t>
            </a:r>
            <a:r>
              <a:rPr lang="en-US" sz="2800" dirty="0">
                <a:latin typeface="+mj-lt"/>
              </a:rPr>
              <a:t>.</a:t>
            </a:r>
            <a:endParaRPr lang="vi-VN" sz="2800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230" y="32004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c) Một thanh niên lao xuống dòng nước đang chảy xiếc cứu em bé.</a:t>
            </a:r>
          </a:p>
        </p:txBody>
      </p:sp>
    </p:spTree>
    <p:extLst>
      <p:ext uri="{BB962C8B-B14F-4D97-AF65-F5344CB8AC3E}">
        <p14:creationId xmlns:p14="http://schemas.microsoft.com/office/powerpoint/2010/main" val="8494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6400" y="1284982"/>
            <a:ext cx="660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b="1" dirty="0">
                <a:solidFill>
                  <a:srgbClr val="00B0F0"/>
                </a:solidFill>
                <a:latin typeface="+mj-lt"/>
              </a:rPr>
              <a:t>3. Nêu quy tắc viết hoa tên người, tên địa lí Việt </a:t>
            </a:r>
            <a:r>
              <a:rPr lang="vi-VN" sz="3200" b="1" dirty="0" smtClean="0">
                <a:solidFill>
                  <a:srgbClr val="00B0F0"/>
                </a:solidFill>
                <a:latin typeface="+mj-lt"/>
              </a:rPr>
              <a:t>Nam</a:t>
            </a:r>
            <a:endParaRPr lang="vi-VN" sz="3200" b="1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" y="2844969"/>
            <a:ext cx="6197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b="1" dirty="0">
                <a:solidFill>
                  <a:srgbClr val="00B0F0"/>
                </a:solidFill>
                <a:latin typeface="+mj-lt"/>
              </a:rPr>
              <a:t>4. Nêu quy tắc viết hoa tên người, tên địa lí nước </a:t>
            </a:r>
            <a:r>
              <a:rPr lang="vi-VN" sz="3200" b="1" dirty="0" smtClean="0">
                <a:solidFill>
                  <a:srgbClr val="00B0F0"/>
                </a:solidFill>
                <a:latin typeface="+mj-lt"/>
              </a:rPr>
              <a:t>ngoài</a:t>
            </a:r>
            <a:endParaRPr lang="vi-VN" sz="3200" b="1" dirty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455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533400"/>
            <a:ext cx="28969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DẶN DÒ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1539" y="1981200"/>
            <a:ext cx="512467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dirty="0" smtClean="0">
                <a:solidFill>
                  <a:srgbClr val="00B0F0"/>
                </a:solidFill>
                <a:latin typeface="+mj-lt"/>
              </a:rPr>
              <a:t>- Xem lại bài</a:t>
            </a:r>
          </a:p>
          <a:p>
            <a:r>
              <a:rPr lang="vi-VN" sz="3200" b="1" dirty="0" smtClean="0">
                <a:solidFill>
                  <a:srgbClr val="00B0F0"/>
                </a:solidFill>
                <a:latin typeface="+mj-lt"/>
              </a:rPr>
              <a:t>- </a:t>
            </a:r>
            <a:r>
              <a:rPr lang="vi-VN" sz="3200" b="1" dirty="0">
                <a:solidFill>
                  <a:srgbClr val="00B0F0"/>
                </a:solidFill>
                <a:latin typeface="+mj-lt"/>
              </a:rPr>
              <a:t>Chuẩn bị: Ôn tập “ Tiết </a:t>
            </a:r>
            <a:r>
              <a:rPr lang="vi-VN" sz="3200" b="1" dirty="0" smtClean="0">
                <a:solidFill>
                  <a:srgbClr val="00B0F0"/>
                </a:solidFill>
                <a:latin typeface="+mj-lt"/>
              </a:rPr>
              <a:t>4”</a:t>
            </a:r>
            <a:endParaRPr lang="vi-VN" sz="3200" b="1" dirty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508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4440" y="304800"/>
            <a:ext cx="3070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cũ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752600"/>
            <a:ext cx="77724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GB" sz="3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ọc</a:t>
            </a:r>
            <a:r>
              <a:rPr lang="en-GB" sz="3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sz="3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GB" sz="3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GB" sz="3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just"/>
            <a:r>
              <a:rPr lang="en-GB" sz="3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3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8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GB" sz="3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3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86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" y="1600200"/>
            <a:ext cx="756168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II</a:t>
            </a:r>
          </a:p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25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0" y="1143000"/>
            <a:ext cx="3733800" cy="5410200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endParaRPr lang="en-GB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mạng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dung song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rao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Cao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tuần</a:t>
            </a:r>
            <a:endParaRPr lang="vi-VN" sz="2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400" i="1" dirty="0"/>
          </a:p>
        </p:txBody>
      </p:sp>
      <p:sp>
        <p:nvSpPr>
          <p:cNvPr id="8" name="Content Placeholder 7"/>
          <p:cNvSpPr txBox="1">
            <a:spLocks noGrp="1"/>
          </p:cNvSpPr>
          <p:nvPr>
            <p:ph sz="half" idx="2"/>
          </p:nvPr>
        </p:nvSpPr>
        <p:spPr>
          <a:xfrm>
            <a:off x="3810000" y="1143000"/>
            <a:ext cx="4419600" cy="4450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10.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endParaRPr lang="en-GB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GB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GB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đền</a:t>
            </a:r>
            <a:r>
              <a:rPr lang="en-GB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hùng</a:t>
            </a:r>
            <a:endParaRPr lang="en-GB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13 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GB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GB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GB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ở</a:t>
            </a:r>
          </a:p>
          <a:p>
            <a:pPr marL="0" indent="0">
              <a:buNone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Vân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16. 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GB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>
                <a:latin typeface="Times New Roman" pitchFamily="18" charset="0"/>
                <a:cs typeface="Times New Roman" pitchFamily="18" charset="0"/>
              </a:rPr>
              <a:t>Hồ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17. 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08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133600" y="543580"/>
            <a:ext cx="28841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hlinkClick r:id="rId3" action="ppaction://hlinksldjump"/>
          </p:cNvPr>
          <p:cNvSpPr/>
          <p:nvPr/>
        </p:nvSpPr>
        <p:spPr>
          <a:xfrm>
            <a:off x="5056769" y="2895600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>
            <a:hlinkClick r:id="rId4" action="ppaction://hlinksldjump"/>
          </p:cNvPr>
          <p:cNvSpPr/>
          <p:nvPr/>
        </p:nvSpPr>
        <p:spPr>
          <a:xfrm>
            <a:off x="139286" y="1331415"/>
            <a:ext cx="21579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16165" y="2895600"/>
            <a:ext cx="35910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đền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hlinkClick r:id="rId6" action="ppaction://hlinksldjump"/>
          </p:cNvPr>
          <p:cNvSpPr/>
          <p:nvPr/>
        </p:nvSpPr>
        <p:spPr>
          <a:xfrm>
            <a:off x="2269257" y="4038600"/>
            <a:ext cx="3173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hlinkClick r:id="rId7" action="ppaction://hlinksldjump"/>
          </p:cNvPr>
          <p:cNvSpPr/>
          <p:nvPr/>
        </p:nvSpPr>
        <p:spPr>
          <a:xfrm>
            <a:off x="4882042" y="1337177"/>
            <a:ext cx="1781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ction Button: End 7">
            <a:hlinkClick r:id="rId8" action="ppaction://hlinksldjump" highlightClick="1"/>
          </p:cNvPr>
          <p:cNvSpPr/>
          <p:nvPr/>
        </p:nvSpPr>
        <p:spPr>
          <a:xfrm>
            <a:off x="8077200" y="6019800"/>
            <a:ext cx="1066800" cy="838200"/>
          </a:xfrm>
          <a:prstGeom prst="actionButtonE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9456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19809"/>
            <a:ext cx="6532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0999" y="2410409"/>
            <a:ext cx="65320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nươc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endParaRPr lang="vi-VN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395855" y="6248400"/>
            <a:ext cx="762000" cy="609600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882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394" y="381000"/>
            <a:ext cx="61606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4422" y="2667000"/>
            <a:ext cx="6850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1394" y="4191000"/>
            <a:ext cx="8670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Nam.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94" y="1510605"/>
            <a:ext cx="72986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Cao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ta.</a:t>
            </a:r>
            <a:endParaRPr lang="vi-VN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1394" y="3429000"/>
            <a:ext cx="6536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Đèo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Đèo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Giàng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Cao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Cao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endParaRPr lang="vi-VN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394" y="4800600"/>
            <a:ext cx="58550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ction Button: Home 7">
            <a:hlinkClick r:id="rId2" action="ppaction://hlinksldjump" highlightClick="1"/>
          </p:cNvPr>
          <p:cNvSpPr/>
          <p:nvPr/>
        </p:nvSpPr>
        <p:spPr>
          <a:xfrm>
            <a:off x="8305800" y="6185595"/>
            <a:ext cx="838200" cy="672405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225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3100" y="727492"/>
            <a:ext cx="58929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Qua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V,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gửi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3100" y="3759092"/>
            <a:ext cx="78011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3100" y="2374097"/>
            <a:ext cx="67968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Long,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vi-VN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429780"/>
            <a:ext cx="41043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Long,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GB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endParaRPr lang="vi-VN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8458200" y="6172200"/>
            <a:ext cx="685800" cy="685800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410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67000"/>
            <a:ext cx="8001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khóm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bướm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dập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dờn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quạt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xòe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sừng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sững</a:t>
            </a:r>
            <a:r>
              <a:rPr lang="en-GB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,….</a:t>
            </a:r>
            <a:endParaRPr lang="vi-VN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066799"/>
            <a:ext cx="7218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đền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GB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8458200" y="6172200"/>
            <a:ext cx="685800" cy="685800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674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891</Words>
  <Application>Microsoft Office PowerPoint</Application>
  <PresentationFormat>On-screen Show (4:3)</PresentationFormat>
  <Paragraphs>78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latop</dc:creator>
  <cp:lastModifiedBy>Windows User</cp:lastModifiedBy>
  <cp:revision>19</cp:revision>
  <dcterms:created xsi:type="dcterms:W3CDTF">2018-03-26T14:54:49Z</dcterms:created>
  <dcterms:modified xsi:type="dcterms:W3CDTF">2020-07-09T06:23:22Z</dcterms:modified>
</cp:coreProperties>
</file>