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notesMasterIdLst>
    <p:notesMasterId r:id="rId28"/>
  </p:notesMasterIdLst>
  <p:sldIdLst>
    <p:sldId id="369" r:id="rId8"/>
    <p:sldId id="348" r:id="rId9"/>
    <p:sldId id="261" r:id="rId10"/>
    <p:sldId id="267" r:id="rId11"/>
    <p:sldId id="367" r:id="rId12"/>
    <p:sldId id="270" r:id="rId13"/>
    <p:sldId id="342" r:id="rId14"/>
    <p:sldId id="260" r:id="rId15"/>
    <p:sldId id="365" r:id="rId16"/>
    <p:sldId id="359" r:id="rId17"/>
    <p:sldId id="360" r:id="rId18"/>
    <p:sldId id="361" r:id="rId19"/>
    <p:sldId id="363" r:id="rId20"/>
    <p:sldId id="362" r:id="rId21"/>
    <p:sldId id="303" r:id="rId22"/>
    <p:sldId id="324" r:id="rId23"/>
    <p:sldId id="354" r:id="rId24"/>
    <p:sldId id="355" r:id="rId25"/>
    <p:sldId id="323" r:id="rId26"/>
    <p:sldId id="34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0">
          <p15:clr>
            <a:srgbClr val="A4A3A4"/>
          </p15:clr>
        </p15:guide>
        <p15:guide id="2" pos="2854">
          <p15:clr>
            <a:srgbClr val="A4A3A4"/>
          </p15:clr>
        </p15:guide>
        <p15:guide id="3" orient="horz" pos="2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FF3399"/>
    <a:srgbClr val="FF0000"/>
    <a:srgbClr val="0000CC"/>
    <a:srgbClr val="993300"/>
    <a:srgbClr val="028458"/>
    <a:srgbClr val="A11FFB"/>
    <a:srgbClr val="DE8254"/>
    <a:srgbClr val="99CC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720" y="-102"/>
      </p:cViewPr>
      <p:guideLst>
        <p:guide orient="horz" pos="2150"/>
        <p:guide orient="horz" pos="2151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z="1200" strike="noStrike" noProof="1"/>
          </a:p>
        </p:txBody>
      </p:sp>
      <p:sp>
        <p:nvSpPr>
          <p:cNvPr id="4099" name="Date Placeholder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en-US" sz="1200" strike="noStrike" noProof="1"/>
          </a:p>
        </p:txBody>
      </p:sp>
      <p:sp>
        <p:nvSpPr>
          <p:cNvPr id="2052" name="Slide Image Placeholder 409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Text Placeholder 410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0"/>
            <a:r>
              <a:rPr lang="en-US" altLang="zh-CN" dirty="0"/>
              <a:t>Second level</a:t>
            </a:r>
          </a:p>
          <a:p>
            <a:pPr lvl="2" indent="0"/>
            <a:r>
              <a:rPr lang="en-US" altLang="zh-CN" dirty="0"/>
              <a:t>Third level</a:t>
            </a:r>
          </a:p>
          <a:p>
            <a:pPr lvl="3" indent="0"/>
            <a:r>
              <a:rPr lang="en-US" altLang="zh-CN" dirty="0"/>
              <a:t>Fourth level</a:t>
            </a:r>
          </a:p>
          <a:p>
            <a:pPr lvl="4" indent="0"/>
            <a:r>
              <a:rPr lang="en-US" altLang="zh-CN" dirty="0"/>
              <a:t>Fifth level</a:t>
            </a:r>
          </a:p>
        </p:txBody>
      </p:sp>
      <p:sp>
        <p:nvSpPr>
          <p:cNvPr id="4102" name="Footer Placeholder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en-US" sz="1200" strike="noStrike" noProof="1"/>
          </a:p>
        </p:txBody>
      </p:sp>
      <p:sp>
        <p:nvSpPr>
          <p:cNvPr id="4103" name="Slide Number Placeholder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algn="r" fontAlgn="base"/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xmlns="" val="3231711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70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05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7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38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1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703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79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8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4" indent="0">
              <a:buNone/>
              <a:defRPr sz="2800"/>
            </a:lvl2pPr>
            <a:lvl3pPr marL="912060" indent="0">
              <a:buNone/>
              <a:defRPr sz="2400"/>
            </a:lvl3pPr>
            <a:lvl4pPr marL="1368064" indent="0">
              <a:buNone/>
              <a:defRPr sz="2000"/>
            </a:lvl4pPr>
            <a:lvl5pPr marL="1824119" indent="0">
              <a:buNone/>
              <a:defRPr sz="2000"/>
            </a:lvl5pPr>
            <a:lvl6pPr marL="2280072" indent="0">
              <a:buNone/>
              <a:defRPr sz="2000"/>
            </a:lvl6pPr>
            <a:lvl7pPr marL="2736026" indent="0">
              <a:buNone/>
              <a:defRPr sz="2000"/>
            </a:lvl7pPr>
            <a:lvl8pPr marL="3192098" indent="0">
              <a:buNone/>
              <a:defRPr sz="2000"/>
            </a:lvl8pPr>
            <a:lvl9pPr marL="36481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9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08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84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7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934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98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062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54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223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224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2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8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4" indent="0">
              <a:buNone/>
              <a:defRPr sz="2800"/>
            </a:lvl2pPr>
            <a:lvl3pPr marL="912060" indent="0">
              <a:buNone/>
              <a:defRPr sz="2400"/>
            </a:lvl3pPr>
            <a:lvl4pPr marL="1368064" indent="0">
              <a:buNone/>
              <a:defRPr sz="2000"/>
            </a:lvl4pPr>
            <a:lvl5pPr marL="1824119" indent="0">
              <a:buNone/>
              <a:defRPr sz="2000"/>
            </a:lvl5pPr>
            <a:lvl6pPr marL="2280072" indent="0">
              <a:buNone/>
              <a:defRPr sz="2000"/>
            </a:lvl6pPr>
            <a:lvl7pPr marL="2736026" indent="0">
              <a:buNone/>
              <a:defRPr sz="2000"/>
            </a:lvl7pPr>
            <a:lvl8pPr marL="3192098" indent="0">
              <a:buNone/>
              <a:defRPr sz="2000"/>
            </a:lvl8pPr>
            <a:lvl9pPr marL="36481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859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029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10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926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16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9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0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090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1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41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981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4" indent="0">
              <a:buNone/>
              <a:defRPr sz="2800"/>
            </a:lvl2pPr>
            <a:lvl3pPr marL="912060" indent="0">
              <a:buNone/>
              <a:defRPr sz="2400"/>
            </a:lvl3pPr>
            <a:lvl4pPr marL="1368064" indent="0">
              <a:buNone/>
              <a:defRPr sz="2000"/>
            </a:lvl4pPr>
            <a:lvl5pPr marL="1824119" indent="0">
              <a:buNone/>
              <a:defRPr sz="2000"/>
            </a:lvl5pPr>
            <a:lvl6pPr marL="2280072" indent="0">
              <a:buNone/>
              <a:defRPr sz="2000"/>
            </a:lvl6pPr>
            <a:lvl7pPr marL="2736026" indent="0">
              <a:buNone/>
              <a:defRPr sz="2000"/>
            </a:lvl7pPr>
            <a:lvl8pPr marL="3192098" indent="0">
              <a:buNone/>
              <a:defRPr sz="2000"/>
            </a:lvl8pPr>
            <a:lvl9pPr marL="36481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274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293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56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19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64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67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21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4" indent="0">
              <a:buNone/>
              <a:defRPr sz="2000" b="1"/>
            </a:lvl2pPr>
            <a:lvl3pPr marL="912060" indent="0">
              <a:buNone/>
              <a:defRPr sz="1800" b="1"/>
            </a:lvl3pPr>
            <a:lvl4pPr marL="1368064" indent="0">
              <a:buNone/>
              <a:defRPr sz="1600" b="1"/>
            </a:lvl4pPr>
            <a:lvl5pPr marL="1824119" indent="0">
              <a:buNone/>
              <a:defRPr sz="1600" b="1"/>
            </a:lvl5pPr>
            <a:lvl6pPr marL="2280072" indent="0">
              <a:buNone/>
              <a:defRPr sz="1600" b="1"/>
            </a:lvl6pPr>
            <a:lvl7pPr marL="2736026" indent="0">
              <a:buNone/>
              <a:defRPr sz="1600" b="1"/>
            </a:lvl7pPr>
            <a:lvl8pPr marL="3192098" indent="0">
              <a:buNone/>
              <a:defRPr sz="1600" b="1"/>
            </a:lvl8pPr>
            <a:lvl9pPr marL="36481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33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565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727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676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4" indent="0">
              <a:buNone/>
              <a:defRPr sz="2800"/>
            </a:lvl2pPr>
            <a:lvl3pPr marL="912060" indent="0">
              <a:buNone/>
              <a:defRPr sz="2400"/>
            </a:lvl3pPr>
            <a:lvl4pPr marL="1368064" indent="0">
              <a:buNone/>
              <a:defRPr sz="2000"/>
            </a:lvl4pPr>
            <a:lvl5pPr marL="1824119" indent="0">
              <a:buNone/>
              <a:defRPr sz="2000"/>
            </a:lvl5pPr>
            <a:lvl6pPr marL="2280072" indent="0">
              <a:buNone/>
              <a:defRPr sz="2000"/>
            </a:lvl6pPr>
            <a:lvl7pPr marL="2736026" indent="0">
              <a:buNone/>
              <a:defRPr sz="2000"/>
            </a:lvl7pPr>
            <a:lvl8pPr marL="3192098" indent="0">
              <a:buNone/>
              <a:defRPr sz="2000"/>
            </a:lvl8pPr>
            <a:lvl9pPr marL="36481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4" indent="0">
              <a:buNone/>
              <a:defRPr sz="1200"/>
            </a:lvl2pPr>
            <a:lvl3pPr marL="912060" indent="0">
              <a:buNone/>
              <a:defRPr sz="1000"/>
            </a:lvl3pPr>
            <a:lvl4pPr marL="1368064" indent="0">
              <a:buNone/>
              <a:defRPr sz="900"/>
            </a:lvl4pPr>
            <a:lvl5pPr marL="1824119" indent="0">
              <a:buNone/>
              <a:defRPr sz="900"/>
            </a:lvl5pPr>
            <a:lvl6pPr marL="2280072" indent="0">
              <a:buNone/>
              <a:defRPr sz="900"/>
            </a:lvl6pPr>
            <a:lvl7pPr marL="2736026" indent="0">
              <a:buNone/>
              <a:defRPr sz="900"/>
            </a:lvl7pPr>
            <a:lvl8pPr marL="3192098" indent="0">
              <a:buNone/>
              <a:defRPr sz="900"/>
            </a:lvl8pPr>
            <a:lvl9pPr marL="36481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20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528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445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E30A2-5CD8-4882-94E3-29A8CC261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324531-B77F-4A0F-874C-B6362FD67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FD26C-FD9F-4749-83F6-1592444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96459-837F-4B09-84BC-FABBC4BE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23960-5AC5-4F40-BE36-260D19F2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61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661AF-EDEA-44E7-B6E6-E8A59B33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AB2BC-E10B-44D2-A802-F2F8B4A3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2452B-E5F7-4821-BB90-6ECACBF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68407-70ED-40B2-966D-3485969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CE0F2E-4F3A-45CE-B9AC-3C766724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967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6C0A-F793-48C8-B540-144C8556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A2ADA0-2ABF-4D14-B4A4-3E59342E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B33F4-0D3F-4BCC-9EB8-42A0F03A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845BBB-714D-479F-9078-2E8736A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530E9-021B-4001-82AE-5713331D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776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5D8A2-1533-4C28-9E6A-5318AC2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05068-E3D7-441C-BDFA-6708D2361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1B96B0-B354-4CC2-87B9-A85C026B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3716D6-FAFF-4A6C-86C9-FB239041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F20C25-9337-4A9E-B2CE-E2E702B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BCC076-36A6-42BA-B2E1-A3DE6DAE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7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CAB9A-AB18-4A78-B852-E1F1E095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DD030-7F4B-414C-9380-C126F780A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A8B57-597E-4A6D-B849-3533E7AD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4BCAE2-D83A-4D41-AC94-F7CECC990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AA1F28-472A-4CA4-9413-1BC3CC97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51B98A-2F66-43D8-AA46-1B85A068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A5DEF4-C9A3-4A71-8695-74692D49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EFB66B-E050-4CB2-ABA3-B0A4AC6D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14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0E365-B752-4654-A550-33AE9F3E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48ED36-A3E5-4311-A8C6-21417DB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882795-795D-463F-BEF2-74E3BC40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E8F14F-6180-4DB2-AF6D-12F4C74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256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40EE6E-8D4B-442C-8851-795B13A4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92C5C0-15C7-46FC-AC9F-E4A8BD63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BF869D-B583-4017-8D57-05622F2D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291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EE941-0DAA-4552-BE27-1798CAB8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257AD-D28E-4D3F-8EB6-5892BB92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898F6B-A5CB-4AF6-82CE-CF010914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58757-504E-46B7-8736-712D9A23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77806A-5639-4339-B398-E19069D3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C69DA-55D4-4FB8-B219-BA860F8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21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10F2A-BD39-45E5-8FCB-025B1255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2C2DCC-6D84-4807-8D2B-2C536AFCA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E23C10-1DA4-4C42-BAF9-14F4BB87B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3263F6-CC8E-4549-AA36-6F74F7D6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3442D8-4DCA-437F-AB98-D62B4467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FE373A-D8BA-4228-A976-1CB14CF4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93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745BE-AA5C-43BE-9E1C-DE6B617C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8B039A-B323-407C-B0CA-9A0D21C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7BABA-6133-4772-87B2-542F66F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45BA46-C214-4E49-B226-FDD5927A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57CBDD-ECA7-4469-96A0-CD6A4F2E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330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9DB4FB-6F7B-4050-AFAB-04E3AEB98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E3109A-53E3-4BD6-9068-9210E7665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8C7DE-A84E-400D-80F9-035228BC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A4A30-09A3-4829-91AE-CB167A8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D50CA-CEA4-42C2-8B81-76C24B36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749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681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51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875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28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732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66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48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921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335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4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fontAlgn="base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20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6" indent="-341966" algn="l" defTabSz="912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7" indent="-285022" algn="l" defTabSz="9120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7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7976" algn="l" defTabSz="9120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95" indent="-227976" algn="l" defTabSz="9120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48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4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09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12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19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7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26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98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12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2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20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6" indent="-341966" algn="l" defTabSz="912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7" indent="-285022" algn="l" defTabSz="9120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7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7976" algn="l" defTabSz="9120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95" indent="-227976" algn="l" defTabSz="9120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48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4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09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12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19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7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26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98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12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7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20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6" indent="-341966" algn="l" defTabSz="912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7" indent="-285022" algn="l" defTabSz="9120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7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7976" algn="l" defTabSz="9120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95" indent="-227976" algn="l" defTabSz="9120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48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4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09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12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19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7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26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98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12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0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5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20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6" indent="-341966" algn="l" defTabSz="912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7" indent="-285022" algn="l" defTabSz="9120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7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7976" algn="l" defTabSz="9120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95" indent="-227976" algn="l" defTabSz="9120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48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4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09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12" indent="-227976" algn="l" defTabSz="912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0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19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7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26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98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122" algn="l" defTabSz="912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2258A1-D10B-4FC7-8ECD-AD455B06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0B26D1-6201-4ED5-937C-6A3058FC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AEA11-D440-4002-9D69-8288C260A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42F5649-CFEA-4C95-BB96-0F34480F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24CC6-8C7C-4D14-A828-34065DD4C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9CD266-4B30-48C0-9844-D91294FDB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25AB465-FAAE-40A3-8D86-9133078BB1C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6BC039-9D31-44E2-B2F6-AA06F129D5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311746-6236-41BD-BBD2-CF88B15A96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8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8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7" y="237083"/>
            <a:ext cx="9132891" cy="6400631"/>
          </a:xfrm>
        </p:spPr>
      </p:pic>
      <p:pic>
        <p:nvPicPr>
          <p:cNvPr id="5" name="Bai Ca Tom Ca Anh Thay Ngoi Sao OST_ - Y [128kbps_MP3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9675" y="5714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3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3048000" y="1457325"/>
            <a:ext cx="4038600" cy="5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06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HP001 4H" pitchFamily="34" charset="0"/>
              </a:rPr>
              <a:t>    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B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72"/>
            <a:ext cx="5486400" cy="6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796" y="297146"/>
            <a:ext cx="60960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2" y="1231635"/>
            <a:ext cx="3429000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442" y="3300991"/>
            <a:ext cx="3429000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180981"/>
            <a:ext cx="3429000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942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3048000" y="1457325"/>
            <a:ext cx="4038600" cy="5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06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HP001 4H" pitchFamily="34" charset="0"/>
              </a:rPr>
              <a:t>    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B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7000"/>
            <a:ext cx="4800600" cy="53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" y="348951"/>
            <a:ext cx="5566787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397011"/>
            <a:ext cx="3962400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32" y="3124221"/>
            <a:ext cx="4072002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quăng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66" y="4953021"/>
            <a:ext cx="4038600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280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cánh buồm được nắng sớm chiếu vào nhìn xa trông như cánh bướm nhiều màu sắc đang bay lượn giữa trời xanh.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32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3048000" y="1457325"/>
            <a:ext cx="4038600" cy="5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06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HP001 4H" pitchFamily="34" charset="0"/>
              </a:rPr>
              <a:t>    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B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164" y="1498615"/>
            <a:ext cx="5410200" cy="53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7348" y="381000"/>
            <a:ext cx="57150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99831"/>
            <a:ext cx="3962400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48" y="2998480"/>
            <a:ext cx="3505200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348" y="4392203"/>
            <a:ext cx="3505200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8619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433C6596-A27C-44BF-AC1C-7C51B29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90" y="690565"/>
            <a:ext cx="84439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783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1FDDBE7F-FCD9-4E31-9D72-C757418F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98" y="2393241"/>
            <a:ext cx="86725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/>
          <a:p>
            <a:pPr defTabSz="685783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845E2FB5-FF5B-4231-8F12-F92D8CF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5" y="3258735"/>
            <a:ext cx="86725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/>
          <a:p>
            <a:pPr defTabSz="685783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biển đẹp thật! Em yêu biển lắm.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845E2FB5-FF5B-4231-8F12-F92D8CF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9" y="4022678"/>
            <a:ext cx="86725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/>
          <a:p>
            <a:pPr defTabSz="685783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đẹp! 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80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u Lịch Mũi Né | Kinh Nghiệm Du Lịch Chi Tiết Năm 2020 | Dulich24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4" descr="Du Lịch Mũi Né | Kinh Nghiệm Du Lịch Chi Tiết Năm 2020 | Dulich24"/>
          <p:cNvSpPr>
            <a:spLocks noChangeAspect="1" noChangeArrowheads="1"/>
          </p:cNvSpPr>
          <p:nvPr/>
        </p:nvSpPr>
        <p:spPr bwMode="auto">
          <a:xfrm>
            <a:off x="307975" y="10592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11" y="-75320"/>
            <a:ext cx="6772563" cy="738454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75" y="594961"/>
            <a:ext cx="87630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23" y="1193800"/>
            <a:ext cx="60960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88" y="1803400"/>
            <a:ext cx="8181975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vi-VN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biển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75" y="2349500"/>
            <a:ext cx="47244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75" y="2857509"/>
            <a:ext cx="8763000" cy="2246559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vi-VN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quăng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vi-VN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060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223" y="4190980"/>
            <a:ext cx="57150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72" y="4571970"/>
            <a:ext cx="9091615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273" y="8053068"/>
            <a:ext cx="35052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273" y="9446796"/>
            <a:ext cx="3505200" cy="523010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433C6596-A27C-44BF-AC1C-7C51B29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" y="5513681"/>
            <a:ext cx="84439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783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845E2FB5-FF5B-4231-8F12-F92D8CF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73" y="6071354"/>
            <a:ext cx="867251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/>
          <a:p>
            <a:pPr defTabSz="685783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đẹp! Em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altLang="en-US" sz="28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80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tho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2808605"/>
            <a:ext cx="288544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451225" y="115888"/>
            <a:ext cx="5410200" cy="1524000"/>
          </a:xfrm>
          <a:prstGeom prst="wedgeEllipseCallout">
            <a:avLst>
              <a:gd name="adj1" fmla="val -66455"/>
              <a:gd name="adj2" fmla="val 1349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89375" y="390539"/>
            <a:ext cx="4438650" cy="978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719070" y="4040505"/>
            <a:ext cx="6513830" cy="2388235"/>
          </a:xfrm>
          <a:prstGeom prst="cloudCallout">
            <a:avLst>
              <a:gd name="adj1" fmla="val -48284"/>
              <a:gd name="adj2" fmla="val -49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en-US" strike="noStrike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63215" y="4410711"/>
            <a:ext cx="6037580" cy="12557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zh-CN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zh-CN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zh-CN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707" descr="Bauernba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0650" y="6245227"/>
            <a:ext cx="9237663" cy="61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29" descr="blumen-pflanzen042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-103187"/>
            <a:ext cx="2266950" cy="30749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6652909" y="4728212"/>
            <a:ext cx="2058035" cy="24765"/>
          </a:xfrm>
          <a:prstGeom prst="line">
            <a:avLst/>
          </a:prstGeom>
          <a:ln w="28575" cmpd="dbl">
            <a:solidFill>
              <a:srgbClr val="FF0000"/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bldLvl="0" animBg="1"/>
      <p:bldP spid="7" grpId="1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2769"/>
          <p:cNvSpPr txBox="1"/>
          <p:nvPr/>
        </p:nvSpPr>
        <p:spPr>
          <a:xfrm>
            <a:off x="2637155" y="104160"/>
            <a:ext cx="41148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4400" b="1" u="sng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 Ý</a:t>
            </a:r>
          </a:p>
        </p:txBody>
      </p:sp>
      <p:pic>
        <p:nvPicPr>
          <p:cNvPr id="2" name="Picture 29" descr="blumen-pflanzen042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7371729" y="-501014"/>
            <a:ext cx="1517651" cy="2418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9707" descr="Bauernba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6675" y="5754373"/>
            <a:ext cx="9210675" cy="11182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-66675" y="-50165"/>
          <a:ext cx="2121535" cy="7056120"/>
        </p:xfrm>
        <a:graphic>
          <a:graphicData uri="http://schemas.openxmlformats.org/presentationml/2006/ole">
            <p:oleObj spid="_x0000_s6154" r:id="rId5" imgW="11049000" imgH="13906500" progId="">
              <p:embed/>
            </p:oleObj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1729123" y="1694199"/>
            <a:ext cx="6922135" cy="978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	- Khi viết đoạn văn ý câu 1 là câu mở bài, giới thiệu. Ý câu 4 là kết bài.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08817" y="3101366"/>
            <a:ext cx="6922135" cy="5355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  - Không viết xuống dòng từng câu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601482" y="4021456"/>
            <a:ext cx="7431405" cy="14219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DE8254"/>
                </a:solidFill>
                <a:latin typeface="Times New Roman" panose="02020603050405020304" pitchFamily="18" charset="0"/>
              </a:rPr>
              <a:t>     - Có thể sáng tạo thêm ý văn để bài văn hay hơn, phong phú và đa dạng hơn.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1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301"/>
          <p:cNvSpPr txBox="1"/>
          <p:nvPr/>
        </p:nvSpPr>
        <p:spPr>
          <a:xfrm>
            <a:off x="177592" y="1286736"/>
            <a:ext cx="8686572" cy="46166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800" b="1" noProof="1">
                <a:solidFill>
                  <a:srgbClr val="02845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sz="2800" b="1" noProof="1" smtClean="0">
                <a:solidFill>
                  <a:srgbClr val="02845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noProof="1" smtClean="0">
                <a:solidFill>
                  <a:srgbClr val="02845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sz="2800" b="1" u="sng" noProof="1" smtClean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sz="2800" b="1" u="sng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Tranh vẽ cảnh biển buổi sáng trông rất đẹp. Sóng biển xanh nhấp nhô tung bọt trắng xóa. Trên mặt biển</a:t>
            </a:r>
            <a:r>
              <a:rPr lang="en-US"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có những chiếc thuyền đang lướt sóng ra khơi. Trên bầu trời, mặt trời đang </a:t>
            </a:r>
            <a:r>
              <a:rPr lang="en-US"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nhô</a:t>
            </a:r>
            <a:r>
              <a:rPr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lên đỏ rực, những đám mây tím nhạt bồng </a:t>
            </a:r>
            <a:r>
              <a:rPr lang="en-US"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bềnh </a:t>
            </a:r>
            <a:r>
              <a:rPr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trôi và đàn hải âu đang bay về phía chân trời. </a:t>
            </a:r>
            <a:r>
              <a:rPr lang="en-US" sz="2800" b="1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 biển thật là đẹp.</a:t>
            </a:r>
          </a:p>
        </p:txBody>
      </p:sp>
      <p:sp>
        <p:nvSpPr>
          <p:cNvPr id="4" name="Text Box 9220"/>
          <p:cNvSpPr txBox="1"/>
          <p:nvPr/>
        </p:nvSpPr>
        <p:spPr>
          <a:xfrm>
            <a:off x="2209864" y="304902"/>
            <a:ext cx="58673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altLang="zh-C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678"/>
          <p:cNvSpPr txBox="1"/>
          <p:nvPr/>
        </p:nvSpPr>
        <p:spPr>
          <a:xfrm>
            <a:off x="381110" y="838200"/>
            <a:ext cx="8762890" cy="466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800" b="1" noProof="1">
                <a:solidFill>
                  <a:srgbClr val="A11FF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lang="vi-VN" sz="2800" b="1" noProof="1" smtClean="0">
                <a:solidFill>
                  <a:srgbClr val="A11FF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</a:t>
            </a:r>
            <a:r>
              <a:rPr sz="2800" b="1" u="sng" noProof="1" smtClean="0">
                <a:solidFill>
                  <a:srgbClr val="A11FF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HP001 Kieu 2 5H" pitchFamily="34" charset="0"/>
              </a:rPr>
              <a:t>Bài làm</a:t>
            </a:r>
            <a:r>
              <a:rPr sz="2800" b="1" noProof="1" smtClean="0">
                <a:solidFill>
                  <a:srgbClr val="A11FF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HP001 Kieu 2 5H" pitchFamily="34" charset="0"/>
              </a:rPr>
              <a:t>:</a:t>
            </a:r>
            <a:endParaRPr sz="2800" b="1" noProof="1">
              <a:solidFill>
                <a:srgbClr val="A11FFB"/>
              </a:solidFill>
              <a:effectLst>
                <a:outerShdw blurRad="38100" dist="38100" dir="2700000">
                  <a:srgbClr val="000000"/>
                </a:outerShdw>
              </a:effectLst>
              <a:latin typeface="HP001 Kieu 2 5H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sz="2800" b="1" noProof="1">
                <a:solidFill>
                  <a:srgbClr val="A11FF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HP001 Kieu 2 5H" pitchFamily="34" charset="0"/>
              </a:rPr>
              <a:t>     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 biển buổi sáng khi mặt trời mới lên trông rất đẹp. Sóng biển xanh nhấp nhô tung bọt trắng xóa.Trên mặt biển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chiếc thuyền đang 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cá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mặt 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 đang 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tỏa ánh nắng chói chang,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những đám mây 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trôi 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bồng 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bềnh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và đàn hải âu đang bay về phía chân trời </a:t>
            </a:r>
            <a:r>
              <a:rPr lang="en-US"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 tít</a:t>
            </a:r>
            <a:r>
              <a:rPr sz="2800" b="1" noProof="1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noProof="1" smtClean="0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rất yêu cảnh biển buổi sáng.</a:t>
            </a:r>
            <a:endParaRPr sz="2800" b="1" noProof="1">
              <a:solidFill>
                <a:srgbClr val="FF33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9220"/>
          <p:cNvSpPr txBox="1"/>
          <p:nvPr/>
        </p:nvSpPr>
        <p:spPr>
          <a:xfrm>
            <a:off x="179727" y="1925"/>
            <a:ext cx="271593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29707" descr="Bauernba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650" y="6292851"/>
            <a:ext cx="4928235" cy="563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2" name="Text Box 12301"/>
          <p:cNvSpPr txBox="1"/>
          <p:nvPr/>
        </p:nvSpPr>
        <p:spPr>
          <a:xfrm>
            <a:off x="179705" y="1060648"/>
            <a:ext cx="8927690" cy="46089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2700" b="1" noProof="1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 </a:t>
            </a:r>
            <a:r>
              <a:rPr lang="vi-VN" sz="2700" b="1" noProof="1" smtClean="0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        </a:t>
            </a:r>
            <a:r>
              <a:rPr sz="2700" b="1" noProof="1" smtClean="0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sz="2700" b="1" u="sng" noProof="1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Bài làm</a:t>
            </a:r>
            <a:r>
              <a:rPr sz="2700" b="1" noProof="1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sz="2700" b="1" noProof="1">
              <a:solidFill>
                <a:srgbClr val="99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2700" b="1" noProof="1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vi-VN" sz="2700" b="1" noProof="1" smtClean="0">
                <a:solidFill>
                  <a:srgbClr val="99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sz="27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cảnh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minh trên 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Nước biển xanh,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óng biển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 tăn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xô vào bờ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Trên mặt biển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chiếc thuyền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màu sắc,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ngư dân đang đánh bắt cá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xa xa, ông mặt trời đỏ chót đang từ từ nhô lên, đàn hải âu đang bay lượn và những đám mây nhẹ nhàng trôi</a:t>
            </a:r>
            <a:r>
              <a:rPr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minh trên biển đẹp tuyệt vời.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2302" grpId="0"/>
      <p:bldP spid="123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602"/>
          <p:cNvSpPr txBox="1"/>
          <p:nvPr/>
        </p:nvSpPr>
        <p:spPr>
          <a:xfrm>
            <a:off x="3543327" y="792295"/>
            <a:ext cx="27431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zh-CN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zh-CN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endParaRPr lang="en-US" altLang="zh-CN" sz="3200" b="1" u="sng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WordArt 63"/>
          <p:cNvSpPr>
            <a:spLocks noTextEdit="1"/>
          </p:cNvSpPr>
          <p:nvPr/>
        </p:nvSpPr>
        <p:spPr>
          <a:xfrm>
            <a:off x="305032" y="1600268"/>
            <a:ext cx="8838968" cy="1373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9"/>
              </a:avLst>
            </a:prstTxWarp>
            <a:normAutofit/>
          </a:bodyPr>
          <a:lstStyle/>
          <a:p>
            <a:pPr algn="ctr" eaLnBrk="0" fontAlgn="base" hangingPunct="0"/>
            <a:r>
              <a:rPr lang="vi-VN" sz="2700" b="1" u="sng" strike="noStrike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 26</a:t>
            </a:r>
            <a:r>
              <a:rPr lang="vi-VN" sz="2700" b="1" strike="noStrike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2700" b="1" strike="noStrike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ĐÁP </a:t>
            </a:r>
            <a:r>
              <a:rPr lang="en-US" sz="2700" b="1" strike="noStrike" noProof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 ĐỒNG </a:t>
            </a:r>
            <a:r>
              <a:rPr lang="en-US" sz="2700" b="1" strike="noStrike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</a:t>
            </a:r>
            <a:endParaRPr lang="en-US" sz="2700" b="1" strike="noStrike" noProof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700" b="1" strike="noStrike" noProof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 NGẮN VỀ </a:t>
            </a:r>
            <a:r>
              <a:rPr lang="en-US" sz="2700" b="1" strike="noStrike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endParaRPr lang="en-US" sz="2700" b="1" strike="noStrike" noProof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5602"/>
          <p:cNvSpPr txBox="1"/>
          <p:nvPr/>
        </p:nvSpPr>
        <p:spPr>
          <a:xfrm>
            <a:off x="2338173" y="3539726"/>
            <a:ext cx="274312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MỤC TIÊU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5602"/>
          <p:cNvSpPr txBox="1"/>
          <p:nvPr/>
        </p:nvSpPr>
        <p:spPr>
          <a:xfrm>
            <a:off x="914496" y="4149310"/>
            <a:ext cx="77721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vi-VN" altLang="zh-CN" sz="2400" b="1" dirty="0" smtClean="0">
                <a:latin typeface="Times New Roman" panose="02020603050405020304" pitchFamily="18" charset="0"/>
              </a:rPr>
              <a:t>-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đáp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tình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huống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giao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tiếp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đồng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ý.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25602"/>
          <p:cNvSpPr txBox="1"/>
          <p:nvPr/>
        </p:nvSpPr>
        <p:spPr>
          <a:xfrm>
            <a:off x="914496" y="4988612"/>
            <a:ext cx="60958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zh-CN" sz="2400" b="1" dirty="0" smtClean="0">
                <a:latin typeface="Times New Roman" panose="02020603050405020304" pitchFamily="18" charset="0"/>
              </a:rPr>
              <a:t>-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ngắn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nói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biển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4185" y="311944"/>
            <a:ext cx="2628900" cy="854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defRPr/>
            </a:pPr>
            <a:r>
              <a:rPr lang="en-US" sz="4950" b="1" strike="noStrike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1367750"/>
              </p:ext>
            </p:extLst>
          </p:nvPr>
        </p:nvGraphicFramePr>
        <p:xfrm>
          <a:off x="-609600" y="277813"/>
          <a:ext cx="3206750" cy="6580187"/>
        </p:xfrm>
        <a:graphic>
          <a:graphicData uri="http://schemas.openxmlformats.org/presentationml/2006/ole">
            <p:oleObj spid="_x0000_s7178" r:id="rId3" imgW="11049000" imgH="13906500" progId="">
              <p:embed/>
            </p:oleObj>
          </a:graphicData>
        </a:graphic>
      </p:graphicFrame>
      <p:pic>
        <p:nvPicPr>
          <p:cNvPr id="2" name="Picture 29707" descr="Bauernba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95405" y="5647233"/>
            <a:ext cx="9210675" cy="1363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427997" y="1605455"/>
            <a:ext cx="7333615" cy="1040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pt-BR" sz="2800" b="1" dirty="0">
                <a:solidFill>
                  <a:srgbClr val="A11FFB"/>
                </a:solidFill>
                <a:latin typeface="Times New Roman" panose="02020603050405020304" pitchFamily="18" charset="0"/>
              </a:rPr>
              <a:t>       - Đáp </a:t>
            </a:r>
            <a:r>
              <a:rPr lang="pt-BR" altLang="en-US" sz="2800" b="1" dirty="0">
                <a:solidFill>
                  <a:srgbClr val="A11FFB"/>
                </a:solidFill>
                <a:latin typeface="Times New Roman" panose="02020603050405020304" pitchFamily="18" charset="0"/>
              </a:rPr>
              <a:t>lời đồng ý, cần đáp lại với thái độ vui vẻ, nhã nhặn, lịch sự.</a:t>
            </a:r>
          </a:p>
        </p:txBody>
      </p:sp>
      <p:sp>
        <p:nvSpPr>
          <p:cNvPr id="10242" name="Rectangle 3"/>
          <p:cNvSpPr/>
          <p:nvPr/>
        </p:nvSpPr>
        <p:spPr>
          <a:xfrm>
            <a:off x="1600142" y="2747195"/>
            <a:ext cx="7161458" cy="16435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pt-BR" sz="2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    </a:t>
            </a:r>
            <a:r>
              <a:rPr lang="en-US" altLang="pt-BR" sz="2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- </a:t>
            </a:r>
            <a:r>
              <a:rPr lang="pt-BR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Khi được người khác cho phép hoặc đồng ý, chúng ta phải đáp lại bằng lời cảm ơn thật chân thành.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81132" y="4734719"/>
            <a:ext cx="5977890" cy="5663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pt-BR" sz="2800" b="1" dirty="0">
                <a:solidFill>
                  <a:srgbClr val="A11FFB"/>
                </a:solidFill>
                <a:latin typeface="Times New Roman" panose="02020603050405020304" pitchFamily="18" charset="0"/>
              </a:rPr>
              <a:t>  </a:t>
            </a:r>
            <a:r>
              <a:rPr lang="en-US" altLang="pt-BR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- Trình bày đúng khi viết đoạn văn </a:t>
            </a:r>
            <a:r>
              <a:rPr lang="pt-BR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242" grpId="0"/>
      <p:bldP spid="10242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44"/>
          <p:cNvSpPr txBox="1"/>
          <p:nvPr/>
        </p:nvSpPr>
        <p:spPr>
          <a:xfrm>
            <a:off x="79375" y="334982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</a:t>
            </a:r>
            <a:r>
              <a:rPr lang="en-US" altLang="zh-CN" sz="3200" b="1" u="sng" dirty="0" err="1">
                <a:latin typeface="Times New Roman" panose="02020603050405020304" pitchFamily="18" charset="0"/>
              </a:rPr>
              <a:t>Nói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>
                <a:latin typeface="Times New Roman" panose="02020603050405020304" pitchFamily="18" charset="0"/>
              </a:rPr>
              <a:t>lời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>
                <a:latin typeface="Times New Roman" panose="02020603050405020304" pitchFamily="18" charset="0"/>
              </a:rPr>
              <a:t>của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err="1">
                <a:latin typeface="Times New Roman" panose="02020603050405020304" pitchFamily="18" charset="0"/>
              </a:rPr>
              <a:t>em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tình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huống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6" name="Text Box 10245"/>
          <p:cNvSpPr txBox="1"/>
          <p:nvPr/>
        </p:nvSpPr>
        <p:spPr>
          <a:xfrm>
            <a:off x="214025" y="1541174"/>
            <a:ext cx="8635365" cy="16435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b="1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Em quên chiếc áo mưa trong lớp, quay lại trường để lấy. Bác bảo vệ sắp đi nghỉ, thấy em xin vào, bác mở cửa nói: “Cháu vào đi!”</a:t>
            </a:r>
            <a:endParaRPr lang="en-US" sz="2800" b="1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10247"/>
          <p:cNvSpPr txBox="1"/>
          <p:nvPr/>
        </p:nvSpPr>
        <p:spPr>
          <a:xfrm>
            <a:off x="192087" y="3540848"/>
            <a:ext cx="8951913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Ừ,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Text Box 10247"/>
          <p:cNvSpPr txBox="1"/>
          <p:nvPr/>
        </p:nvSpPr>
        <p:spPr>
          <a:xfrm>
            <a:off x="215374" y="4952960"/>
            <a:ext cx="8634015" cy="1040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vi-VN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Ừ,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6" grpId="1"/>
      <p:bldP spid="10248" grpId="0"/>
      <p:bldP spid="10248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9707" descr="Bauernbar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0012" y="6086477"/>
            <a:ext cx="5295900" cy="854075"/>
          </a:xfrm>
        </p:spPr>
      </p:pic>
      <p:pic>
        <p:nvPicPr>
          <p:cNvPr id="7169" name="Picture 17411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667" y="636588"/>
            <a:ext cx="7940675" cy="60150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8196" name="Text Box 10244"/>
          <p:cNvSpPr txBox="1"/>
          <p:nvPr/>
        </p:nvSpPr>
        <p:spPr>
          <a:xfrm>
            <a:off x="115888" y="123825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25426" y="2998173"/>
            <a:ext cx="1789272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600" b="1" err="1">
                <a:solidFill>
                  <a:srgbClr val="C00000"/>
                </a:solidFill>
                <a:latin typeface="Times New Roman" panose="02020603050405020304" pitchFamily="18" charset="0"/>
              </a:rPr>
              <a:t>=&gt; Em nói: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04509" y="3462655"/>
            <a:ext cx="31694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noProof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- Cháu cảm ơn bác.</a:t>
            </a:r>
            <a:endParaRPr lang="en-US" sz="2800" b="1" noProof="1">
              <a:solidFill>
                <a:srgbClr val="00B05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5888" y="5133994"/>
            <a:ext cx="5080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-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Cháu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ơn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bác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cháu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vào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ra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ngay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thôi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ạ.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4813" y="4037033"/>
            <a:ext cx="407035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- 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Vâng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cháu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ơn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bác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ạ.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9260" y="4609485"/>
            <a:ext cx="510286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- Dạ, </a:t>
            </a:r>
            <a:r>
              <a:rPr lang="en-US" sz="2600" b="1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cháu </a:t>
            </a:r>
            <a:r>
              <a:rPr lang="en-US" sz="2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cảm ơn bác rất nhiều.</a:t>
            </a:r>
            <a:endParaRPr lang="en-US" sz="2600" b="1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246" name="Text Box 10245"/>
          <p:cNvSpPr txBox="1"/>
          <p:nvPr/>
        </p:nvSpPr>
        <p:spPr>
          <a:xfrm>
            <a:off x="253048" y="751404"/>
            <a:ext cx="494284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en-US" sz="2800" b="1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Em quên chiếc áo mưa trong lớp, quay lại trường để lấy. Bác bảo vệ sắp đi nghỉ, thấy em xin vào, bác mở cửa nói: “Cháu vào đi!”</a:t>
            </a:r>
            <a:endParaRPr lang="en-US" sz="2800" b="1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0246" grpId="0"/>
      <p:bldP spid="102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9707" descr="Bauernbar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0012" y="6086477"/>
            <a:ext cx="5295900" cy="854075"/>
          </a:xfrm>
        </p:spPr>
      </p:pic>
      <p:sp>
        <p:nvSpPr>
          <p:cNvPr id="6" name="Text Box 5"/>
          <p:cNvSpPr txBox="1"/>
          <p:nvPr/>
        </p:nvSpPr>
        <p:spPr>
          <a:xfrm>
            <a:off x="272963" y="2438426"/>
            <a:ext cx="1789272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7506" y="3124208"/>
            <a:ext cx="323838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noProof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- Cháu cảm </a:t>
            </a:r>
            <a:r>
              <a:rPr lang="en-US" sz="2800" b="1" noProof="1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ơn</a:t>
            </a:r>
            <a:r>
              <a:rPr lang="vi-VN" sz="2800" b="1" noProof="1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noProof="1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lang="vi-VN" sz="2800" b="1" noProof="1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ô ạ</a:t>
            </a:r>
            <a:r>
              <a:rPr lang="en-US" sz="2800" b="1" noProof="1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en-US" sz="2800" b="1" noProof="1">
              <a:solidFill>
                <a:srgbClr val="00B05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5888" y="4891607"/>
            <a:ext cx="5080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vi-VN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Cháu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ơn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cô ạ. Cô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sang 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ngay</a:t>
            </a: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cô nhé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en-US" altLang="zh-CN" sz="2800" b="1" dirty="0">
              <a:solidFill>
                <a:srgbClr val="FF3399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12779" y="3688658"/>
            <a:ext cx="407035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- 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Vâng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cháu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ơn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600" b="1" dirty="0" smtClean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cô </a:t>
            </a:r>
            <a:r>
              <a:rPr lang="en-US" altLang="zh-CN" sz="2600" b="1" dirty="0" smtClean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ạ</a:t>
            </a:r>
            <a:r>
              <a:rPr lang="en-US" altLang="zh-CN" sz="2600" b="1" dirty="0">
                <a:solidFill>
                  <a:srgbClr val="9900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9260" y="4363263"/>
            <a:ext cx="510286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- Dạ, </a:t>
            </a:r>
            <a:r>
              <a:rPr lang="en-US" sz="2600" b="1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cháu </a:t>
            </a:r>
            <a:r>
              <a:rPr lang="en-US" sz="2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cảm ơn </a:t>
            </a:r>
            <a:r>
              <a:rPr lang="vi-VN" sz="2600" b="1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cô</a:t>
            </a:r>
            <a:r>
              <a:rPr lang="en-US" sz="2600" b="1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rất nhiều.</a:t>
            </a:r>
          </a:p>
        </p:txBody>
      </p:sp>
      <p:sp>
        <p:nvSpPr>
          <p:cNvPr id="10246" name="Text Box 10245"/>
          <p:cNvSpPr txBox="1"/>
          <p:nvPr/>
        </p:nvSpPr>
        <p:spPr>
          <a:xfrm>
            <a:off x="253048" y="751404"/>
            <a:ext cx="494284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cô y tá ở gần nhà tới tiêm thuốc cho mẹ. Cô y tá nhận lời</a:t>
            </a:r>
            <a:r>
              <a:rPr lang="en-US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 sẽ sang ngay.</a:t>
            </a:r>
            <a:r>
              <a:rPr lang="en-US" sz="2800" b="1" noProof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57278"/>
            <a:ext cx="3871794" cy="57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32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02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9457" descr="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550" y="1355796"/>
            <a:ext cx="4235450" cy="5502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ounded Rectangular Callout 19459"/>
          <p:cNvSpPr/>
          <p:nvPr/>
        </p:nvSpPr>
        <p:spPr>
          <a:xfrm>
            <a:off x="4918075" y="631845"/>
            <a:ext cx="2235200" cy="844551"/>
          </a:xfrm>
          <a:prstGeom prst="wedgeRoundRectCallout">
            <a:avLst>
              <a:gd name="adj1" fmla="val 69569"/>
              <a:gd name="adj2" fmla="val 53088"/>
              <a:gd name="adj3" fmla="val 16667"/>
            </a:avLst>
          </a:prstGeom>
          <a:solidFill>
            <a:srgbClr val="F0F38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</a:rPr>
              <a:t>Ừ, </a:t>
            </a:r>
            <a:r>
              <a:rPr lang="en-US" altLang="zh-CN" sz="2400" b="1" dirty="0" err="1">
                <a:latin typeface="Arial" panose="020B0604020202020204" pitchFamily="34" charset="0"/>
              </a:rPr>
              <a:t>đợi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</a:rPr>
              <a:t>tớ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</a:rPr>
              <a:t>xin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dirty="0" err="1"/>
              <a:t>p</a:t>
            </a:r>
            <a:r>
              <a:rPr lang="en-US" altLang="zh-CN" sz="2400" b="1" dirty="0" err="1" smtClean="0">
                <a:latin typeface="Arial" panose="020B0604020202020204" pitchFamily="34" charset="0"/>
              </a:rPr>
              <a:t>hép</a:t>
            </a:r>
            <a:r>
              <a:rPr lang="en-US" altLang="zh-CN" sz="2400" b="1" dirty="0" smtClean="0">
                <a:latin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</a:rPr>
              <a:t>mẹ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</a:rPr>
              <a:t>đã</a:t>
            </a:r>
            <a:r>
              <a:rPr lang="vi-VN" altLang="x-none" sz="2400" b="1" dirty="0">
                <a:latin typeface="Arial" panose="020B0604020202020204" pitchFamily="34" charset="0"/>
              </a:rPr>
              <a:t> .</a:t>
            </a:r>
          </a:p>
        </p:txBody>
      </p:sp>
      <p:pic>
        <p:nvPicPr>
          <p:cNvPr id="7176" name="Picture 29707" descr="Bauernbar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0012" y="6086477"/>
            <a:ext cx="5295900" cy="854075"/>
          </a:xfrm>
        </p:spPr>
      </p:pic>
      <p:sp>
        <p:nvSpPr>
          <p:cNvPr id="6" name="Text Box 5"/>
          <p:cNvSpPr txBox="1"/>
          <p:nvPr/>
        </p:nvSpPr>
        <p:spPr>
          <a:xfrm>
            <a:off x="244481" y="2463800"/>
            <a:ext cx="2034531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err="1">
                <a:solidFill>
                  <a:srgbClr val="C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=&gt; Em nói:</a:t>
            </a:r>
          </a:p>
        </p:txBody>
      </p:sp>
      <p:sp>
        <p:nvSpPr>
          <p:cNvPr id="10248" name="Text Box 10247"/>
          <p:cNvSpPr txBox="1"/>
          <p:nvPr/>
        </p:nvSpPr>
        <p:spPr>
          <a:xfrm>
            <a:off x="223520" y="951240"/>
            <a:ext cx="4649470" cy="15142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vi-VN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Ừ,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600" y="3352802"/>
            <a:ext cx="415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Cậu sang ngay nhé!</a:t>
            </a:r>
            <a:endParaRPr lang="en-US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412" y="4267178"/>
            <a:ext cx="514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n-lt"/>
              </a:rPr>
              <a:t> - </a:t>
            </a:r>
            <a:r>
              <a:rPr lang="vi-VN" sz="3200" dirty="0" smtClean="0">
                <a:solidFill>
                  <a:srgbClr val="00B050"/>
                </a:solidFill>
                <a:latin typeface="+mn-lt"/>
              </a:rPr>
              <a:t>Nhanh lên nhé. Tớ chờ cậu đấy.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19" grpId="1" animBg="1"/>
      <p:bldP spid="6" grpId="0"/>
      <p:bldP spid="6" grpId="1"/>
      <p:bldP spid="10248" grpId="0"/>
      <p:bldP spid="10248" grpId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tho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9557" y="3696037"/>
            <a:ext cx="2546747" cy="3028951"/>
          </a:xfrm>
        </p:spPr>
      </p:pic>
      <p:pic>
        <p:nvPicPr>
          <p:cNvPr id="13320" name="Picture 29707" descr="Bauernbar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6070601"/>
            <a:ext cx="9144000" cy="654051"/>
          </a:xfrm>
        </p:spPr>
      </p:pic>
      <p:sp>
        <p:nvSpPr>
          <p:cNvPr id="4" name="Rectangular Callout 3"/>
          <p:cNvSpPr/>
          <p:nvPr/>
        </p:nvSpPr>
        <p:spPr>
          <a:xfrm>
            <a:off x="1306285" y="457200"/>
            <a:ext cx="7323535" cy="1905000"/>
          </a:xfrm>
          <a:prstGeom prst="wedgeRectCallout">
            <a:avLst>
              <a:gd name="adj1" fmla="val -43988"/>
              <a:gd name="adj2" fmla="val 1210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lnSpc>
                <a:spcPct val="140000"/>
              </a:lnSpc>
            </a:pPr>
            <a:endParaRPr lang="pt-BR" altLang="en-US" sz="3600" b="1" strike="noStrike" noProof="1">
              <a:solidFill>
                <a:srgbClr val="2C0DB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71600" y="555171"/>
            <a:ext cx="7315200" cy="16158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altLang="en-US" sz="3000" b="1" dirty="0">
                <a:solidFill>
                  <a:srgbClr val="2C0DB3"/>
                </a:solidFill>
                <a:latin typeface="Times New Roman" panose="02020603050405020304" pitchFamily="18" charset="0"/>
              </a:rPr>
              <a:t>Khi đáp lại lời đồng </a:t>
            </a:r>
            <a:r>
              <a:rPr lang="pt-BR" altLang="en-US" sz="3000" b="1" dirty="0" smtClean="0">
                <a:solidFill>
                  <a:srgbClr val="2C0DB3"/>
                </a:solidFill>
                <a:latin typeface="Times New Roman" panose="02020603050405020304" pitchFamily="18" charset="0"/>
              </a:rPr>
              <a:t>ý của người lớn tuổi, các con </a:t>
            </a:r>
            <a:r>
              <a:rPr lang="pt-BR" altLang="en-US" sz="3000" b="1" dirty="0">
                <a:solidFill>
                  <a:srgbClr val="2C0DB3"/>
                </a:solidFill>
                <a:latin typeface="Times New Roman" panose="02020603050405020304" pitchFamily="18" charset="0"/>
              </a:rPr>
              <a:t>cần </a:t>
            </a:r>
            <a:r>
              <a:rPr lang="pt-BR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đáp lại với thái độ vui vẻ, nhã nhặn, lịch </a:t>
            </a:r>
            <a:r>
              <a:rPr lang="pt-BR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 và lễ phép.</a:t>
            </a:r>
            <a:endParaRPr lang="en-US" altLang="zh-CN" sz="3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3321" name="Picture 29" descr="blumen-pflanzen042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95600" y="3581400"/>
            <a:ext cx="6019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7" grpId="1"/>
      <p:bldP spid="7" grpId="2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221"/>
          <p:cNvSpPr txBox="1"/>
          <p:nvPr/>
        </p:nvSpPr>
        <p:spPr>
          <a:xfrm>
            <a:off x="314960" y="1738948"/>
            <a:ext cx="39624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itchFamily="18" charset="0"/>
                <a:cs typeface="Times New Roman" pitchFamily="18" charset="0"/>
              </a:rPr>
              <a:t>- Tranh vẽ cảnh gì?</a:t>
            </a:r>
          </a:p>
        </p:txBody>
      </p:sp>
      <p:sp>
        <p:nvSpPr>
          <p:cNvPr id="9223" name="Text Box 9222"/>
          <p:cNvSpPr txBox="1"/>
          <p:nvPr/>
        </p:nvSpPr>
        <p:spPr>
          <a:xfrm>
            <a:off x="238125" y="2479675"/>
            <a:ext cx="457993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- Sóng biển như thế nào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4" name="Text Box 9223"/>
          <p:cNvSpPr txBox="1"/>
          <p:nvPr/>
        </p:nvSpPr>
        <p:spPr>
          <a:xfrm>
            <a:off x="88265" y="3271538"/>
            <a:ext cx="4724400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itchFamily="18" charset="0"/>
                <a:cs typeface="Times New Roman" pitchFamily="18" charset="0"/>
              </a:rPr>
              <a:t>  - Trên mặt biển có những gì?</a:t>
            </a:r>
          </a:p>
        </p:txBody>
      </p:sp>
      <p:sp>
        <p:nvSpPr>
          <p:cNvPr id="9225" name="Text Box 9224"/>
          <p:cNvSpPr txBox="1"/>
          <p:nvPr/>
        </p:nvSpPr>
        <p:spPr>
          <a:xfrm>
            <a:off x="149225" y="4152900"/>
            <a:ext cx="512603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err="1">
                <a:solidFill>
                  <a:srgbClr val="DE8254"/>
                </a:solidFill>
                <a:latin typeface="Times New Roman" pitchFamily="18" charset="0"/>
                <a:cs typeface="Times New Roman" pitchFamily="18" charset="0"/>
              </a:rPr>
              <a:t>  - Trên bầu trời có những gì?</a:t>
            </a:r>
          </a:p>
        </p:txBody>
      </p:sp>
      <p:pic>
        <p:nvPicPr>
          <p:cNvPr id="9231" name="Picture 9230" descr="Bi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0007"/>
            <a:ext cx="9196388" cy="568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9231" descr="Bi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300" y="1170007"/>
            <a:ext cx="4349750" cy="568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9220"/>
          <p:cNvSpPr txBox="1"/>
          <p:nvPr/>
        </p:nvSpPr>
        <p:spPr>
          <a:xfrm>
            <a:off x="149225" y="93664"/>
            <a:ext cx="878205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23" grpId="0"/>
      <p:bldP spid="9223" grpId="1"/>
      <p:bldP spid="9224" grpId="0"/>
      <p:bldP spid="9224" grpId="1"/>
      <p:bldP spid="9225" grpId="0"/>
      <p:bldP spid="92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B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"/>
            <a:ext cx="5334000" cy="66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9525" y="2"/>
            <a:ext cx="6400800" cy="738454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2230062"/>
            <a:ext cx="3505200" cy="1384785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890919"/>
            <a:ext cx="3352800" cy="953897"/>
          </a:xfrm>
          <a:prstGeom prst="rect">
            <a:avLst/>
          </a:prstGeom>
          <a:noFill/>
        </p:spPr>
        <p:txBody>
          <a:bodyPr wrap="square" lIns="91232" tIns="45616" rIns="91232" bIns="45616" rtlCol="0">
            <a:spAutoFit/>
          </a:bodyPr>
          <a:lstStyle/>
          <a:p>
            <a:pPr defTabSz="912060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50" y="4092353"/>
            <a:ext cx="3409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cảnh biển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bình minh vừa ló rạng</a:t>
            </a:r>
            <a:r>
              <a:rPr lang="nl-NL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2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5&quot;&gt;&lt;object type=&quot;3&quot; unique_id=&quot;10036&quot;&gt;&lt;property id=&quot;20148&quot; value=&quot;5&quot;/&gt;&lt;property id=&quot;20300&quot; value=&quot;Slide 1&quot;/&gt;&lt;property id=&quot;20307&quot; value=&quot;257&quot;/&gt;&lt;/object&gt;&lt;object type=&quot;3&quot; unique_id=&quot;10037&quot;&gt;&lt;property id=&quot;20148&quot; value=&quot;5&quot;/&gt;&lt;property id=&quot;20300&quot; value=&quot;Slide 2&quot;/&gt;&lt;property id=&quot;20307&quot; value=&quot;258&quot;/&gt;&lt;/object&gt;&lt;object type=&quot;3&quot; unique_id=&quot;10038&quot;&gt;&lt;property id=&quot;20148&quot; value=&quot;5&quot;/&gt;&lt;property id=&quot;20300&quot; value=&quot;Slide 3&quot;/&gt;&lt;property id=&quot;20307&quot; value=&quot;261&quot;/&gt;&lt;/object&gt;&lt;object type=&quot;3&quot; unique_id=&quot;10039&quot;&gt;&lt;property id=&quot;20148&quot; value=&quot;5&quot;/&gt;&lt;property id=&quot;20300&quot; value=&quot;Slide 7&quot;/&gt;&lt;property id=&quot;20307&quot; value=&quot;265&quot;/&gt;&lt;/object&gt;&lt;object type=&quot;3&quot; unique_id=&quot;1004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3&quot;/&gt;&lt;/object&gt;&lt;object type=&quot;3&quot; unique_id=&quot;10042&quot;&gt;&lt;property id=&quot;20148&quot; value=&quot;5&quot;/&gt;&lt;property id=&quot;20300&quot; value=&quot;Slide 10&quot;/&gt;&lt;property id=&quot;20307&quot; value=&quot;266&quot;/&gt;&lt;/object&gt;&lt;object type=&quot;3&quot; unique_id=&quot;10043&quot;&gt;&lt;property id=&quot;20148&quot; value=&quot;5&quot;/&gt;&lt;property id=&quot;20300&quot; value=&quot;Slide 11&quot;/&gt;&lt;property id=&quot;20307&quot; value=&quot;264&quot;/&gt;&lt;/object&gt;&lt;object type=&quot;3&quot; unique_id=&quot;10044&quot;&gt;&lt;property id=&quot;20148&quot; value=&quot;5&quot;/&gt;&lt;property id=&quot;20300&quot; value=&quot;Slide 12&quot;/&gt;&lt;property id=&quot;20307&quot; value=&quot;256&quot;/&gt;&lt;/object&gt;&lt;object type=&quot;3&quot; unique_id=&quot;10287&quot;&gt;&lt;property id=&quot;20148&quot; value=&quot;5&quot;/&gt;&lt;property id=&quot;20300&quot; value=&quot;Slide 4&quot;/&gt;&lt;property id=&quot;20307&quot; value=&quot;267&quot;/&gt;&lt;/object&gt;&lt;object type=&quot;3&quot; unique_id=&quot;10288&quot;&gt;&lt;property id=&quot;20148&quot; value=&quot;5&quot;/&gt;&lt;property id=&quot;20300&quot; value=&quot;Slide 5&quot;/&gt;&lt;property id=&quot;20307&quot; value=&quot;269&quot;/&gt;&lt;/object&gt;&lt;object type=&quot;3&quot; unique_id=&quot;10289&quot;&gt;&lt;property id=&quot;20148&quot; value=&quot;5&quot;/&gt;&lt;property id=&quot;20300&quot; value=&quot;Slide 6&quot;/&gt;&lt;property id=&quot;20307&quot; value=&quot;270&quot;/&gt;&lt;/object&gt;&lt;/object&gt;&lt;object type=&quot;8&quot; unique_id=&quot;1005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1257</Words>
  <Application>Microsoft Office PowerPoint</Application>
  <PresentationFormat>On-screen Show (4:3)</PresentationFormat>
  <Paragraphs>90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Flow</vt:lpstr>
      <vt:lpstr>1_Office Theme</vt:lpstr>
      <vt:lpstr>2_Office Theme</vt:lpstr>
      <vt:lpstr>3_Office Theme</vt:lpstr>
      <vt:lpstr>4_Office Theme</vt:lpstr>
      <vt:lpstr>13_Office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MAY TINH THANH CONG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Smart</cp:lastModifiedBy>
  <cp:revision>197</cp:revision>
  <dcterms:created xsi:type="dcterms:W3CDTF">2009-03-11T05:09:00Z</dcterms:created>
  <dcterms:modified xsi:type="dcterms:W3CDTF">2020-05-11T07:24:15Z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