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57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66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2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9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1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8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9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67C2-B588-4A0F-8A9F-1007CEF2E3DC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A5359-AB38-48AF-8680-63FFD6BED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2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1570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5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81000" y="685800"/>
            <a:ext cx="83439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26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"/>
          <a:stretch/>
        </p:blipFill>
        <p:spPr bwMode="auto">
          <a:xfrm>
            <a:off x="596387" y="914400"/>
            <a:ext cx="8184781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34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b="53292"/>
          <a:stretch/>
        </p:blipFill>
        <p:spPr bwMode="auto">
          <a:xfrm>
            <a:off x="693174" y="609600"/>
            <a:ext cx="7831196" cy="511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93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45382" b="2784"/>
          <a:stretch/>
        </p:blipFill>
        <p:spPr bwMode="auto">
          <a:xfrm>
            <a:off x="762000" y="615745"/>
            <a:ext cx="8001000" cy="585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7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On-screen Show (4:3)</PresentationFormat>
  <Paragraphs>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Tập viết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</dc:title>
  <dc:creator>MSTTPC1</dc:creator>
  <cp:lastModifiedBy>MSTTPC1</cp:lastModifiedBy>
  <cp:revision>1</cp:revision>
  <dcterms:created xsi:type="dcterms:W3CDTF">2020-01-06T06:20:18Z</dcterms:created>
  <dcterms:modified xsi:type="dcterms:W3CDTF">2020-01-06T06:26:05Z</dcterms:modified>
</cp:coreProperties>
</file>