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81" r:id="rId10"/>
    <p:sldId id="269" r:id="rId11"/>
    <p:sldId id="270" r:id="rId12"/>
    <p:sldId id="271" r:id="rId13"/>
    <p:sldId id="279" r:id="rId14"/>
    <p:sldId id="280" r:id="rId15"/>
    <p:sldId id="274" r:id="rId16"/>
    <p:sldId id="275" r:id="rId17"/>
    <p:sldId id="277" r:id="rId18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305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121EA-D53B-4939-85E7-55CC220DA0EE}" type="datetimeFigureOut">
              <a:rPr lang="vi-VN" smtClean="0"/>
              <a:pPr/>
              <a:t>09/07/2020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E5700-24B9-4503-BA2E-F7C59C7DD09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131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dirty="0" smtClean="0">
              <a:latin typeface="Calibri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A000E6-5B5A-434A-A0AE-692BA2EFAF63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09/07/2020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09/07/2020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09/07/2020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09/07/2020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09/07/2020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09/07/2020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09/07/2020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09/07/2020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09/07/2020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09/07/2020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09/07/2020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B879A-A2DA-47E4-B7BC-9CF05D938F46}" type="datetimeFigureOut">
              <a:rPr lang="vi-VN" smtClean="0"/>
              <a:pPr/>
              <a:t>09/07/2020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nhac%20thieu%20nhi\Ca-Vang-Boi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slide" Target="slide5.xml"/><Relationship Id="rId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AEB2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447800" y="533400"/>
            <a:ext cx="2743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tieát 2</a:t>
            </a:r>
          </a:p>
        </p:txBody>
      </p:sp>
      <p:pic>
        <p:nvPicPr>
          <p:cNvPr id="60420" name="Ca-Vang-B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106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colours052k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50363" cy="6858000"/>
          </a:xfrm>
          <a:prstGeom prst="rect">
            <a:avLst/>
          </a:prstGeom>
          <a:noFill/>
          <a:ln w="38100">
            <a:solidFill>
              <a:srgbClr val="6A11ED"/>
            </a:solidFill>
            <a:miter lim="800000"/>
            <a:headEnd/>
            <a:tailEnd/>
          </a:ln>
        </p:spPr>
      </p:pic>
      <p:sp>
        <p:nvSpPr>
          <p:cNvPr id="60422" name="AutoShape 6"/>
          <p:cNvSpPr>
            <a:spLocks noChangeArrowheads="1"/>
          </p:cNvSpPr>
          <p:nvPr/>
        </p:nvSpPr>
        <p:spPr bwMode="auto">
          <a:xfrm>
            <a:off x="69850" y="5311775"/>
            <a:ext cx="1905000" cy="1447800"/>
          </a:xfrm>
          <a:prstGeom prst="star32">
            <a:avLst>
              <a:gd name="adj" fmla="val 9097"/>
            </a:avLst>
          </a:prstGeom>
          <a:solidFill>
            <a:srgbClr val="FFFF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0423" name="AutoShape 7"/>
          <p:cNvSpPr>
            <a:spLocks noChangeArrowheads="1"/>
          </p:cNvSpPr>
          <p:nvPr/>
        </p:nvSpPr>
        <p:spPr bwMode="auto">
          <a:xfrm>
            <a:off x="55563" y="69850"/>
            <a:ext cx="1905000" cy="1447800"/>
          </a:xfrm>
          <a:prstGeom prst="star32">
            <a:avLst>
              <a:gd name="adj" fmla="val 9097"/>
            </a:avLst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0424" name="AutoShape 8"/>
          <p:cNvSpPr>
            <a:spLocks noChangeArrowheads="1"/>
          </p:cNvSpPr>
          <p:nvPr/>
        </p:nvSpPr>
        <p:spPr bwMode="auto">
          <a:xfrm>
            <a:off x="7267575" y="69850"/>
            <a:ext cx="1905000" cy="1447800"/>
          </a:xfrm>
          <a:prstGeom prst="star32">
            <a:avLst>
              <a:gd name="adj" fmla="val 9097"/>
            </a:avLst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0425" name="AutoShape 9"/>
          <p:cNvSpPr>
            <a:spLocks noChangeArrowheads="1"/>
          </p:cNvSpPr>
          <p:nvPr/>
        </p:nvSpPr>
        <p:spPr bwMode="auto">
          <a:xfrm>
            <a:off x="3733800" y="2667000"/>
            <a:ext cx="1524000" cy="1447800"/>
          </a:xfrm>
          <a:prstGeom prst="star32">
            <a:avLst>
              <a:gd name="adj" fmla="val 9097"/>
            </a:avLst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0426" name="AutoShape 10"/>
          <p:cNvSpPr>
            <a:spLocks noChangeArrowheads="1"/>
          </p:cNvSpPr>
          <p:nvPr/>
        </p:nvSpPr>
        <p:spPr bwMode="auto">
          <a:xfrm>
            <a:off x="7239000" y="5311775"/>
            <a:ext cx="1905000" cy="1447800"/>
          </a:xfrm>
          <a:prstGeom prst="star32">
            <a:avLst>
              <a:gd name="adj" fmla="val 9097"/>
            </a:avLst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37904" name="Picture 16" descr="Graph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1077913"/>
            <a:ext cx="44958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57"/>
          <p:cNvSpPr>
            <a:spLocks noChangeArrowheads="1"/>
          </p:cNvSpPr>
          <p:nvPr/>
        </p:nvSpPr>
        <p:spPr bwMode="auto">
          <a:xfrm rot="10800000">
            <a:off x="2357438" y="5500688"/>
            <a:ext cx="4495800" cy="1066800"/>
          </a:xfrm>
          <a:prstGeom prst="doubleWave">
            <a:avLst>
              <a:gd name="adj1" fmla="val 12500"/>
              <a:gd name="adj2" fmla="val -1667"/>
            </a:avLst>
          </a:prstGeom>
          <a:solidFill>
            <a:srgbClr val="FFFF99"/>
          </a:solidFill>
          <a:ln w="38100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857500" y="5715000"/>
            <a:ext cx="365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Năm học : </a:t>
            </a:r>
            <a:r>
              <a:rPr lang="vi-VN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9 - 2020</a:t>
            </a:r>
            <a:endParaRPr lang="vi-VN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5688" y="3192591"/>
            <a:ext cx="8572560" cy="1844418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CHÀO MỪNG QUÝ </a:t>
            </a:r>
            <a:r>
              <a:rPr lang="en-US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THẦY CÔ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8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33" name="Picture 24" descr="4D0E9C1D773840AE93D84E15D99D649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4868526"/>
            <a:ext cx="18637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15000">
        <p:wipe dir="d"/>
      </p:transition>
    </mc:Choice>
    <mc:Fallback xmlns="">
      <p:transition spd="slow" advTm="15000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2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9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20"/>
                </p:tgtEl>
              </p:cMediaNode>
            </p:audio>
          </p:childTnLst>
        </p:cTn>
      </p:par>
    </p:tnLst>
    <p:bldLst>
      <p:bldP spid="60422" grpId="0" animBg="1"/>
      <p:bldP spid="60423" grpId="0" animBg="1"/>
      <p:bldP spid="60424" grpId="0" animBg="1"/>
      <p:bldP spid="60425" grpId="0" animBg="1"/>
      <p:bldP spid="60425" grpId="1" animBg="1"/>
      <p:bldP spid="60426" grpId="0" animBg="1"/>
      <p:bldP spid="19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6" descr="sac_mau_cuoc_song_14"/>
          <p:cNvPicPr>
            <a:picLocks noChangeAspect="1" noChangeArrowheads="1"/>
          </p:cNvPicPr>
          <p:nvPr/>
        </p:nvPicPr>
        <p:blipFill>
          <a:blip r:embed="rId2">
            <a:lum bright="18000" contrast="-1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Frames PPT 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48" y="-1641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6640513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1671638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787650" y="4425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319338" y="3448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239838" y="366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9466" name="TextBox 30"/>
          <p:cNvSpPr txBox="1">
            <a:spLocks noChangeArrowheads="1"/>
          </p:cNvSpPr>
          <p:nvPr/>
        </p:nvSpPr>
        <p:spPr bwMode="auto">
          <a:xfrm>
            <a:off x="2000250" y="3214688"/>
            <a:ext cx="6286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357158" y="2428868"/>
            <a:ext cx="800105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Giu-li-ét-ta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3" name="TextBox 34"/>
          <p:cNvSpPr txBox="1">
            <a:spLocks noChangeArrowheads="1"/>
          </p:cNvSpPr>
          <p:nvPr/>
        </p:nvSpPr>
        <p:spPr bwMode="auto">
          <a:xfrm>
            <a:off x="500034" y="3702880"/>
            <a:ext cx="78581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-ô: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Giu-li-ét-ta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1214414" y="1571612"/>
            <a:ext cx="6643734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 </a:t>
            </a:r>
            <a:r>
              <a:rPr lang="en-US" sz="36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600" b="1" u="sng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3600" b="1" u="sng" dirty="0">
              <a:solidFill>
                <a:srgbClr val="000099"/>
              </a:solidFill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785786" y="142852"/>
            <a:ext cx="74437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vi-VN" sz="3200" b="1" dirty="0" smtClean="0">
                <a:solidFill>
                  <a:srgbClr val="006600"/>
                </a:solidFill>
                <a:latin typeface="VNI-Times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4929190" y="1142984"/>
            <a:ext cx="2214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smtClean="0">
                <a:solidFill>
                  <a:srgbClr val="3333FF"/>
                </a:solidFill>
              </a:rPr>
              <a:t>Theo A-mi-xi</a:t>
            </a:r>
            <a:endParaRPr lang="en-US" sz="2000" b="1" i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7423" grpId="0"/>
      <p:bldP spid="27" grpId="0" animBg="1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6" descr="sac_mau_cuoc_song_14"/>
          <p:cNvPicPr>
            <a:picLocks noChangeAspect="1" noChangeArrowheads="1"/>
          </p:cNvPicPr>
          <p:nvPr/>
        </p:nvPicPr>
        <p:blipFill>
          <a:blip r:embed="rId2">
            <a:lum bright="18000" contrast="-1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rames PPT 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20" y="1172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6640513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671638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87650" y="4425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319338" y="3448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239838" y="366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9" name="TextBox 30"/>
          <p:cNvSpPr txBox="1">
            <a:spLocks noChangeArrowheads="1"/>
          </p:cNvSpPr>
          <p:nvPr/>
        </p:nvSpPr>
        <p:spPr bwMode="auto">
          <a:xfrm>
            <a:off x="2000250" y="3214688"/>
            <a:ext cx="6286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71472" y="857232"/>
            <a:ext cx="77866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3200" b="1" dirty="0" smtClean="0"/>
              <a:t>2.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/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714348" y="2071678"/>
            <a:ext cx="77153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 smtClean="0">
                <a:solidFill>
                  <a:srgbClr val="03055D"/>
                </a:solidFill>
              </a:rPr>
              <a:t> </a:t>
            </a:r>
            <a:r>
              <a:rPr lang="en-US" sz="3200" b="1" dirty="0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b="1" dirty="0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200" b="1" dirty="0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3200" b="1" dirty="0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b="1" dirty="0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3200" b="1" dirty="0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200" b="1" dirty="0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3200" b="1" dirty="0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200" b="1" dirty="0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200" b="1" dirty="0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200" b="1" dirty="0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3200" b="1" dirty="0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3200" b="1" dirty="0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b="1" dirty="0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3200" b="1" dirty="0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b="1" dirty="0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3200" b="1" dirty="0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200" b="1" dirty="0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trán</a:t>
            </a:r>
            <a:r>
              <a:rPr lang="en-US" sz="3200" b="1" dirty="0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3200" b="1" dirty="0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3200" b="1" dirty="0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gỡ</a:t>
            </a:r>
            <a:r>
              <a:rPr lang="en-US" sz="3200" b="1" dirty="0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b="1" dirty="0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3200" b="1" dirty="0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200" b="1" dirty="0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200" b="1" dirty="0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3200" b="1" dirty="0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3055D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</a:rPr>
              <a:t>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13" name="Picture 2" descr="anbr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4508" y="4929198"/>
            <a:ext cx="6858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6" descr="sac_mau_cuoc_song_14"/>
          <p:cNvPicPr>
            <a:picLocks noChangeAspect="1" noChangeArrowheads="1"/>
          </p:cNvPicPr>
          <p:nvPr/>
        </p:nvPicPr>
        <p:blipFill>
          <a:blip r:embed="rId2">
            <a:lum bright="18000" contrast="-1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rames PPT 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416" y="1172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6640513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671638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87650" y="4425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319338" y="3448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239838" y="366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9" name="TextBox 30"/>
          <p:cNvSpPr txBox="1">
            <a:spLocks noChangeArrowheads="1"/>
          </p:cNvSpPr>
          <p:nvPr/>
        </p:nvSpPr>
        <p:spPr bwMode="auto">
          <a:xfrm>
            <a:off x="2000250" y="3214688"/>
            <a:ext cx="6286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785786" y="1142984"/>
            <a:ext cx="7429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3200" b="1" dirty="0" smtClean="0"/>
              <a:t>3.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428596" y="2071678"/>
            <a:ext cx="80010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smtClean="0">
                <a:solidFill>
                  <a:srgbClr val="0033CC"/>
                </a:solidFill>
              </a:rPr>
              <a:t>  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thủng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khoang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Ma-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khiếp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99"/>
                </a:solidFill>
              </a:rPr>
              <a:t>.</a:t>
            </a:r>
            <a:endParaRPr lang="en-US" sz="3200" b="1" dirty="0">
              <a:solidFill>
                <a:srgbClr val="000099"/>
              </a:solidFill>
            </a:endParaRPr>
          </a:p>
        </p:txBody>
      </p:sp>
      <p:pic>
        <p:nvPicPr>
          <p:cNvPr id="13" name="Picture 2" descr="anbr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304" y="4929198"/>
            <a:ext cx="6858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6" descr="sac_mau_cuoc_song_14"/>
          <p:cNvPicPr>
            <a:picLocks noChangeAspect="1" noChangeArrowheads="1"/>
          </p:cNvPicPr>
          <p:nvPr/>
        </p:nvPicPr>
        <p:blipFill>
          <a:blip r:embed="rId2">
            <a:lum bright="18000" contrast="-1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rames PPT 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6640513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671638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87650" y="4425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319338" y="3448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239838" y="366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9" name="TextBox 30"/>
          <p:cNvSpPr txBox="1">
            <a:spLocks noChangeArrowheads="1"/>
          </p:cNvSpPr>
          <p:nvPr/>
        </p:nvSpPr>
        <p:spPr bwMode="auto">
          <a:xfrm>
            <a:off x="2000250" y="3214688"/>
            <a:ext cx="6286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474094" y="401566"/>
            <a:ext cx="78581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3200" b="1" dirty="0" smtClean="0"/>
              <a:t>   4.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b="1" dirty="0" smtClean="0"/>
              <a:t>? </a:t>
            </a:r>
            <a:endParaRPr lang="en-US" sz="3200" b="1" dirty="0"/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574766" y="1925714"/>
            <a:ext cx="781487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vụt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– Ma-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to :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89014" y="3999406"/>
            <a:ext cx="82835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3200" b="1" dirty="0" smtClean="0"/>
              <a:t>   5.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/>
              <a:t>? </a:t>
            </a:r>
            <a:endParaRPr lang="en-US" sz="3200" b="1" dirty="0"/>
          </a:p>
        </p:txBody>
      </p:sp>
      <p:sp>
        <p:nvSpPr>
          <p:cNvPr id="14" name="TextBox 34"/>
          <p:cNvSpPr txBox="1">
            <a:spLocks noChangeArrowheads="1"/>
          </p:cNvSpPr>
          <p:nvPr/>
        </p:nvSpPr>
        <p:spPr bwMode="auto">
          <a:xfrm>
            <a:off x="669948" y="5028772"/>
            <a:ext cx="79025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6" descr="sac_mau_cuoc_song_14"/>
          <p:cNvPicPr>
            <a:picLocks noChangeAspect="1" noChangeArrowheads="1"/>
          </p:cNvPicPr>
          <p:nvPr/>
        </p:nvPicPr>
        <p:blipFill>
          <a:blip r:embed="rId2">
            <a:lum bright="18000" contrast="-1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rames PPT 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6640513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671638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87650" y="4425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319338" y="3448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239838" y="366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9" name="TextBox 30"/>
          <p:cNvSpPr txBox="1">
            <a:spLocks noChangeArrowheads="1"/>
          </p:cNvSpPr>
          <p:nvPr/>
        </p:nvSpPr>
        <p:spPr bwMode="auto">
          <a:xfrm>
            <a:off x="2000250" y="3214688"/>
            <a:ext cx="6286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00034" y="500042"/>
            <a:ext cx="78581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3200" b="1" dirty="0" smtClean="0"/>
              <a:t>   6.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/>
              <a:t>? </a:t>
            </a:r>
            <a:endParaRPr lang="en-US" sz="3200" b="1" dirty="0"/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500034" y="1529408"/>
            <a:ext cx="807249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-Ma-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lo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Frames PPT 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14"/>
          <p:cNvSpPr>
            <a:spLocks noChangeArrowheads="1"/>
          </p:cNvSpPr>
          <p:nvPr/>
        </p:nvSpPr>
        <p:spPr bwMode="auto">
          <a:xfrm>
            <a:off x="1000125" y="928688"/>
            <a:ext cx="3357563" cy="38909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0000"/>
              </a:lnSpc>
              <a:defRPr/>
            </a:pPr>
            <a:r>
              <a:rPr 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6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36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endParaRPr lang="en-US" sz="36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36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36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36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Oval 21"/>
          <p:cNvSpPr>
            <a:spLocks noChangeArrowheads="1"/>
          </p:cNvSpPr>
          <p:nvPr/>
        </p:nvSpPr>
        <p:spPr bwMode="auto">
          <a:xfrm>
            <a:off x="4187994" y="898357"/>
            <a:ext cx="4706937" cy="5538787"/>
          </a:xfrm>
          <a:prstGeom prst="ellipse">
            <a:avLst/>
          </a:prstGeom>
          <a:solidFill>
            <a:schemeClr val="bg1"/>
          </a:solidFill>
          <a:ln w="9525">
            <a:solidFill>
              <a:srgbClr val="FF66C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1111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en-US" sz="3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34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en-US" sz="34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4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</a:p>
          <a:p>
            <a:pPr algn="ctr">
              <a:lnSpc>
                <a:spcPct val="130000"/>
              </a:lnSpc>
            </a:pPr>
            <a:r>
              <a:rPr lang="en-US" sz="34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4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4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4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4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</a:p>
          <a:p>
            <a:pPr algn="ctr">
              <a:lnSpc>
                <a:spcPct val="130000"/>
              </a:lnSpc>
            </a:pPr>
            <a:r>
              <a:rPr lang="en-US" sz="34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endParaRPr lang="en-US" sz="3400" b="1" i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34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400" b="1" i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3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34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</a:t>
            </a:r>
            <a:endParaRPr lang="en-US" sz="3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7" name="Picture 12" descr="J0095748"/>
          <p:cNvPicPr>
            <a:picLocks noChangeAspect="1" noChangeArrowheads="1" noCrop="1"/>
          </p:cNvPicPr>
          <p:nvPr/>
        </p:nvPicPr>
        <p:blipFill>
          <a:blip r:embed="rId4">
            <a:lum bright="34000" contrast="-64000"/>
          </a:blip>
          <a:srcRect/>
          <a:stretch>
            <a:fillRect/>
          </a:stretch>
        </p:blipFill>
        <p:spPr bwMode="auto">
          <a:xfrm>
            <a:off x="214313" y="5000625"/>
            <a:ext cx="1395412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00430" y="242426"/>
            <a:ext cx="4726014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C00000"/>
                </a:solidFill>
              </a:rPr>
              <a:t>Thảo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luận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theo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nhóm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đôi</a:t>
            </a:r>
            <a:r>
              <a:rPr lang="en-US" sz="3200" b="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5500694" y="1071546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200" b="1" i="1" u="sng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i="1" dirty="0" smtClean="0">
                <a:solidFill>
                  <a:srgbClr val="000099"/>
                </a:solidFill>
                <a:latin typeface=".VnArial" pitchFamily="34" charset="0"/>
              </a:rPr>
              <a:t> </a:t>
            </a:r>
            <a:r>
              <a:rPr lang="en-US" sz="2800" b="1" i="1" dirty="0">
                <a:solidFill>
                  <a:srgbClr val="000099"/>
                </a:solidFill>
                <a:latin typeface=".VnArial" pitchFamily="34" charset="0"/>
              </a:rPr>
              <a:t>: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6" descr="sac_mau_cuoc_song_14"/>
          <p:cNvPicPr>
            <a:picLocks noChangeAspect="1" noChangeArrowheads="1"/>
          </p:cNvPicPr>
          <p:nvPr/>
        </p:nvPicPr>
        <p:blipFill>
          <a:blip r:embed="rId2">
            <a:lum bright="18000" contrast="-14000"/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Frames PPT 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6272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214546" y="186154"/>
            <a:ext cx="4357718" cy="5715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b="1" u="sng" dirty="0" err="1">
                <a:solidFill>
                  <a:srgbClr val="000099"/>
                </a:solidFill>
              </a:rPr>
              <a:t>Luyện</a:t>
            </a:r>
            <a:r>
              <a:rPr lang="en-US" sz="3600" b="1" u="sng" dirty="0">
                <a:solidFill>
                  <a:srgbClr val="000099"/>
                </a:solidFill>
              </a:rPr>
              <a:t> </a:t>
            </a:r>
            <a:r>
              <a:rPr lang="en-US" sz="3600" b="1" u="sng" dirty="0" err="1">
                <a:solidFill>
                  <a:srgbClr val="000099"/>
                </a:solidFill>
              </a:rPr>
              <a:t>đọc</a:t>
            </a:r>
            <a:r>
              <a:rPr lang="en-US" sz="3600" b="1" u="sng" dirty="0">
                <a:solidFill>
                  <a:srgbClr val="000099"/>
                </a:solidFill>
              </a:rPr>
              <a:t> </a:t>
            </a:r>
            <a:r>
              <a:rPr lang="en-US" sz="3600" b="1" u="sng" dirty="0" err="1">
                <a:solidFill>
                  <a:srgbClr val="000099"/>
                </a:solidFill>
              </a:rPr>
              <a:t>diễn</a:t>
            </a:r>
            <a:r>
              <a:rPr lang="en-US" sz="3600" b="1" u="sng" dirty="0">
                <a:solidFill>
                  <a:srgbClr val="000099"/>
                </a:solidFill>
              </a:rPr>
              <a:t> </a:t>
            </a:r>
            <a:r>
              <a:rPr lang="en-US" sz="3600" b="1" u="sng" dirty="0" err="1">
                <a:solidFill>
                  <a:srgbClr val="000099"/>
                </a:solidFill>
              </a:rPr>
              <a:t>cảm</a:t>
            </a:r>
            <a:r>
              <a:rPr lang="en-US" sz="3600" b="1" u="sng" dirty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40680" y="710170"/>
            <a:ext cx="8829509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.”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sững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sờ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thõng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thẫn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vụt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Ma-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to : “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…” 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ngửng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-ô !”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V="1">
            <a:off x="476974" y="1571612"/>
            <a:ext cx="115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286512" y="1571612"/>
            <a:ext cx="228601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3071802" y="2000240"/>
            <a:ext cx="135732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V="1">
            <a:off x="3836964" y="2428868"/>
            <a:ext cx="1188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1000100" y="2857496"/>
            <a:ext cx="114300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5400022" y="3272056"/>
            <a:ext cx="100013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7143768" y="3272056"/>
            <a:ext cx="157163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214282" y="3714752"/>
            <a:ext cx="129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714348" y="2002655"/>
            <a:ext cx="129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V="1">
            <a:off x="7286644" y="4143380"/>
            <a:ext cx="140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V="1">
            <a:off x="4343618" y="4572008"/>
            <a:ext cx="90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V="1">
            <a:off x="6215074" y="5000636"/>
            <a:ext cx="1728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V="1">
            <a:off x="6073296" y="5429264"/>
            <a:ext cx="147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2571736" y="5857892"/>
            <a:ext cx="2628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V="1">
            <a:off x="428596" y="6257286"/>
            <a:ext cx="140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/>
      <p:bldP spid="9228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ASVVVYNCABZX56ZCARWZ00VCAZHEWWACAXKGAPBCAHMHXFICAM1D721CA9VVX75CAL9MB9ACA0AYXWICAN220SRCAD382MNCA82SVT8CAO80LI4CALF3EF7CA69TZX8CA5IJ1SVCATY03A3CAM7OL8NCAIIII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" name="Picture 7" descr="Frames PPT 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416" y="1172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6640513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1671638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787650" y="4425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319338" y="3448050"/>
            <a:ext cx="2757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239838" y="366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31753" name="Text Box 18"/>
          <p:cNvSpPr txBox="1">
            <a:spLocks noChangeArrowheads="1"/>
          </p:cNvSpPr>
          <p:nvPr/>
        </p:nvSpPr>
        <p:spPr bwMode="auto">
          <a:xfrm>
            <a:off x="198438" y="152400"/>
            <a:ext cx="8640762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/>
              <a:t>                 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/>
              <a:t>  </a:t>
            </a:r>
            <a:endParaRPr lang="en-US" sz="2400" b="1">
              <a:solidFill>
                <a:srgbClr val="3333FF"/>
              </a:solidFill>
            </a:endParaRPr>
          </a:p>
        </p:txBody>
      </p:sp>
      <p:pic>
        <p:nvPicPr>
          <p:cNvPr id="31755" name="Picture 16" descr="hoa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857760"/>
            <a:ext cx="14874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AutoShape 5"/>
          <p:cNvSpPr>
            <a:spLocks noChangeArrowheads="1"/>
          </p:cNvSpPr>
          <p:nvPr/>
        </p:nvSpPr>
        <p:spPr bwMode="auto">
          <a:xfrm>
            <a:off x="1214414" y="2000240"/>
            <a:ext cx="6715172" cy="2214578"/>
          </a:xfrm>
          <a:prstGeom prst="star24">
            <a:avLst>
              <a:gd name="adj" fmla="val 37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000" b="1" i="1" dirty="0" err="1">
                <a:solidFill>
                  <a:srgbClr val="FF0000"/>
                </a:solidFill>
              </a:rPr>
              <a:t>Nhận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xét</a:t>
            </a:r>
            <a:r>
              <a:rPr lang="en-US" sz="4000" b="1" i="1" dirty="0">
                <a:solidFill>
                  <a:srgbClr val="FF0000"/>
                </a:solidFill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</a:rPr>
              <a:t>tuyên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dương</a:t>
            </a:r>
            <a:r>
              <a:rPr lang="en-US" sz="4000" b="1" i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5072066" y="1500174"/>
            <a:ext cx="242889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smtClean="0">
                <a:solidFill>
                  <a:srgbClr val="3333FF"/>
                </a:solidFill>
              </a:rPr>
              <a:t>Theo A-mi-xi</a:t>
            </a:r>
            <a:endParaRPr lang="en-US" sz="2000" b="1" i="1" dirty="0">
              <a:solidFill>
                <a:srgbClr val="3333FF"/>
              </a:solidFill>
            </a:endParaRPr>
          </a:p>
        </p:txBody>
      </p:sp>
      <p:pic>
        <p:nvPicPr>
          <p:cNvPr id="31760" name="Picture 6" descr="67169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4857760"/>
            <a:ext cx="1643062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785786" y="428604"/>
            <a:ext cx="74437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vi-VN" sz="3200" b="1" smtClean="0">
                <a:solidFill>
                  <a:srgbClr val="006600"/>
                </a:solidFill>
                <a:latin typeface="VNI-Times" pitchFamily="2" charset="0"/>
              </a:rPr>
              <a:t> </a:t>
            </a:r>
            <a:endParaRPr lang="en-US" sz="3200" b="1" dirty="0">
              <a:solidFill>
                <a:srgbClr val="006600"/>
              </a:solidFill>
              <a:latin typeface="VNI-Times" pitchFamily="2" charset="0"/>
            </a:endParaRPr>
          </a:p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4" name="Picture 18" descr="buomba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3500438"/>
            <a:ext cx="533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8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4" descr="anhdong8"/>
          <p:cNvPicPr>
            <a:picLocks noChangeAspect="1" noChangeArrowheads="1" noCrop="1"/>
          </p:cNvPicPr>
          <p:nvPr/>
        </p:nvPicPr>
        <p:blipFill>
          <a:blip r:embed="rId3">
            <a:lum bright="52000" contrast="-34000"/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Frames PPT 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159" name="Picture 111" descr="Dau_hoi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392757">
            <a:off x="358141" y="3169745"/>
            <a:ext cx="1141041" cy="104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1475656" y="2711045"/>
            <a:ext cx="728667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/>
              <a:t> </a:t>
            </a:r>
            <a:r>
              <a:rPr lang="en-US" sz="2800" b="1" dirty="0" smtClean="0"/>
              <a:t> </a:t>
            </a:r>
            <a:r>
              <a:rPr lang="en-US" sz="3200" b="1" dirty="0" err="1" smtClean="0"/>
              <a:t>Đọc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một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trong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những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bài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tập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đọc</a:t>
            </a:r>
            <a:r>
              <a:rPr lang="en-US" sz="3200" b="1" dirty="0" smtClean="0"/>
              <a:t> hay </a:t>
            </a:r>
            <a:r>
              <a:rPr lang="en-US" sz="3200" b="1" dirty="0" err="1" smtClean="0"/>
              <a:t>những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bài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học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thuộc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lòng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đã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học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từ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tuần</a:t>
            </a:r>
            <a:r>
              <a:rPr lang="en-US" sz="3200" b="1" dirty="0" smtClean="0"/>
              <a:t> 19 </a:t>
            </a:r>
            <a:r>
              <a:rPr lang="en-US" sz="3200" b="1" dirty="0" err="1" smtClean="0"/>
              <a:t>đến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tuần</a:t>
            </a:r>
            <a:r>
              <a:rPr lang="en-US" sz="3200" b="1" dirty="0" smtClean="0"/>
              <a:t> 27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nêu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nội</a:t>
            </a:r>
            <a:r>
              <a:rPr lang="en-US" sz="3200" b="1" dirty="0" smtClean="0"/>
              <a:t> dung hay ý </a:t>
            </a:r>
            <a:r>
              <a:rPr lang="en-US" sz="3200" b="1" dirty="0" err="1" smtClean="0"/>
              <a:t>nghĩa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bài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đọc</a:t>
            </a:r>
            <a:r>
              <a:rPr lang="en-US" sz="3200" b="1" dirty="0" smtClean="0"/>
              <a:t>. </a:t>
            </a:r>
            <a:endParaRPr lang="en-US" sz="3200" b="1" dirty="0"/>
          </a:p>
        </p:txBody>
      </p:sp>
      <p:sp>
        <p:nvSpPr>
          <p:cNvPr id="130076" name="Rectangle 28"/>
          <p:cNvSpPr>
            <a:spLocks noChangeArrowheads="1"/>
          </p:cNvSpPr>
          <p:nvPr/>
        </p:nvSpPr>
        <p:spPr bwMode="auto">
          <a:xfrm>
            <a:off x="2143108" y="1500174"/>
            <a:ext cx="342902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vi-VN" sz="3600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Ôn </a:t>
            </a:r>
            <a:r>
              <a:rPr lang="en-US" sz="3600" b="1" u="sng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3" descr="XMASCA~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4714884"/>
            <a:ext cx="4714908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0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0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3007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4" descr="anhdong8"/>
          <p:cNvPicPr>
            <a:picLocks noChangeAspect="1" noChangeArrowheads="1" noCrop="1"/>
          </p:cNvPicPr>
          <p:nvPr/>
        </p:nvPicPr>
        <p:blipFill>
          <a:blip r:embed="rId2">
            <a:lum bright="52000" contrast="-34000"/>
          </a:blip>
          <a:srcRect/>
          <a:stretch>
            <a:fillRect/>
          </a:stretch>
        </p:blipFill>
        <p:spPr bwMode="auto">
          <a:xfrm>
            <a:off x="0" y="25838"/>
            <a:ext cx="9110663" cy="683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nam va n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584" y="1388728"/>
            <a:ext cx="8572528" cy="5286388"/>
          </a:xfrm>
          <a:prstGeom prst="rect">
            <a:avLst/>
          </a:prstGeom>
          <a:noFill/>
        </p:spPr>
      </p:pic>
      <p:pic>
        <p:nvPicPr>
          <p:cNvPr id="14" name="Picture 8" descr="Frames PPT 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2555875" y="2924175"/>
            <a:ext cx="3960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785813" y="285750"/>
            <a:ext cx="74437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VNI-Times" pitchFamily="2" charset="0"/>
              </a:rPr>
              <a:t>Thöù</a:t>
            </a:r>
            <a:r>
              <a:rPr lang="en-US" sz="3200" b="1" dirty="0">
                <a:solidFill>
                  <a:srgbClr val="006600"/>
                </a:solidFill>
                <a:latin typeface="VNI-Times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200" b="1" dirty="0" err="1">
                <a:solidFill>
                  <a:srgbClr val="006600"/>
                </a:solidFill>
                <a:latin typeface="VNI-Times" pitchFamily="2" charset="0"/>
              </a:rPr>
              <a:t>aøy</a:t>
            </a:r>
            <a:r>
              <a:rPr lang="en-US" sz="3200" b="1" dirty="0">
                <a:solidFill>
                  <a:srgbClr val="006600"/>
                </a:solidFill>
                <a:latin typeface="VNI-Times" pitchFamily="2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VNI-Times" pitchFamily="2" charset="0"/>
              </a:rPr>
              <a:t>8 </a:t>
            </a:r>
            <a:r>
              <a:rPr lang="en-US" sz="3200" b="1" dirty="0" err="1">
                <a:solidFill>
                  <a:srgbClr val="006600"/>
                </a:solidFill>
                <a:latin typeface="VNI-Times" pitchFamily="2" charset="0"/>
              </a:rPr>
              <a:t>thaùng</a:t>
            </a:r>
            <a:r>
              <a:rPr lang="en-US" sz="3200" b="1" dirty="0">
                <a:solidFill>
                  <a:srgbClr val="006600"/>
                </a:solidFill>
                <a:latin typeface="VNI-Times" pitchFamily="2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VNI-Times" pitchFamily="2" charset="0"/>
              </a:rPr>
              <a:t>6 </a:t>
            </a:r>
            <a:r>
              <a:rPr lang="en-US" sz="3200" b="1" dirty="0" err="1">
                <a:solidFill>
                  <a:srgbClr val="006600"/>
                </a:solidFill>
                <a:latin typeface="VNI-Times" pitchFamily="2" charset="0"/>
              </a:rPr>
              <a:t>naêm</a:t>
            </a:r>
            <a:r>
              <a:rPr lang="en-US" sz="3200" b="1" dirty="0">
                <a:solidFill>
                  <a:srgbClr val="006600"/>
                </a:solidFill>
                <a:latin typeface="VNI-Times" pitchFamily="2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VNI-Times" pitchFamily="2" charset="0"/>
              </a:rPr>
              <a:t>2020</a:t>
            </a:r>
            <a:endParaRPr lang="en-US" sz="3200" b="1" dirty="0">
              <a:solidFill>
                <a:srgbClr val="006600"/>
              </a:solidFill>
              <a:latin typeface="VNI-Times" pitchFamily="2" charset="0"/>
            </a:endParaRPr>
          </a:p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4" descr="anhdong8"/>
          <p:cNvPicPr>
            <a:picLocks noChangeAspect="1" noChangeArrowheads="1" noCrop="1"/>
          </p:cNvPicPr>
          <p:nvPr/>
        </p:nvPicPr>
        <p:blipFill>
          <a:blip r:embed="rId2">
            <a:lum bright="52000" contrast="-34000"/>
          </a:blip>
          <a:srcRect/>
          <a:stretch>
            <a:fillRect/>
          </a:stretch>
        </p:blipFill>
        <p:spPr bwMode="auto">
          <a:xfrm>
            <a:off x="76200" y="53975"/>
            <a:ext cx="9034463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Frames PPT 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2555875" y="2924175"/>
            <a:ext cx="3960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785813" y="285750"/>
            <a:ext cx="74437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vi-VN" sz="3200" b="1" dirty="0" smtClean="0">
                <a:solidFill>
                  <a:srgbClr val="006600"/>
                </a:solidFill>
                <a:latin typeface="VNI-Times" pitchFamily="2" charset="0"/>
              </a:rPr>
              <a:t> </a:t>
            </a:r>
            <a:r>
              <a:rPr lang="vi-VN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595686" y="799862"/>
            <a:ext cx="42601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4857752" y="1357298"/>
            <a:ext cx="20717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smtClean="0">
                <a:solidFill>
                  <a:srgbClr val="3333FF"/>
                </a:solidFill>
              </a:rPr>
              <a:t>Theo A-mi-xi</a:t>
            </a:r>
            <a:endParaRPr lang="en-US" sz="2000" b="1" i="1" dirty="0">
              <a:solidFill>
                <a:srgbClr val="3333FF"/>
              </a:solidFill>
            </a:endParaRPr>
          </a:p>
        </p:txBody>
      </p:sp>
      <p:pic>
        <p:nvPicPr>
          <p:cNvPr id="13" name="Picture 9" descr="dam ta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736184"/>
            <a:ext cx="8305800" cy="46593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4" descr="anhdong8"/>
          <p:cNvPicPr>
            <a:picLocks noChangeAspect="1" noChangeArrowheads="1" noCrop="1"/>
          </p:cNvPicPr>
          <p:nvPr/>
        </p:nvPicPr>
        <p:blipFill>
          <a:blip r:embed="rId2">
            <a:lum bright="52000" contrast="-34000"/>
          </a:blip>
          <a:srcRect/>
          <a:stretch>
            <a:fillRect/>
          </a:stretch>
        </p:blipFill>
        <p:spPr bwMode="auto">
          <a:xfrm>
            <a:off x="76200" y="53975"/>
            <a:ext cx="9034463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Frames PPT 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639616" y="1807688"/>
            <a:ext cx="8358246" cy="4401205"/>
          </a:xfrm>
          <a:prstGeom prst="rect">
            <a:avLst/>
          </a:prstGeom>
          <a:noFill/>
          <a:ln w="9525">
            <a:solidFill>
              <a:srgbClr val="E0E8B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-ô …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thẫn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vọng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TextBox 12"/>
          <p:cNvSpPr txBox="1">
            <a:spLocks noChangeArrowheads="1"/>
          </p:cNvSpPr>
          <p:nvPr/>
        </p:nvSpPr>
        <p:spPr bwMode="auto">
          <a:xfrm>
            <a:off x="4857752" y="1428736"/>
            <a:ext cx="2214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smtClean="0">
                <a:solidFill>
                  <a:srgbClr val="3333FF"/>
                </a:solidFill>
              </a:rPr>
              <a:t>Theo A-mi-xi</a:t>
            </a:r>
            <a:endParaRPr lang="en-US" sz="2000" b="1" i="1" dirty="0">
              <a:solidFill>
                <a:srgbClr val="3333FF"/>
              </a:solidFill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884262" y="285728"/>
            <a:ext cx="74437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vi-VN" sz="3200" b="1" dirty="0" smtClean="0">
                <a:solidFill>
                  <a:srgbClr val="006600"/>
                </a:solidFill>
                <a:latin typeface="VNI-Times" pitchFamily="2" charset="0"/>
              </a:rPr>
              <a:t> </a:t>
            </a:r>
            <a:endParaRPr lang="en-US" sz="3200" b="1" dirty="0">
              <a:solidFill>
                <a:srgbClr val="006600"/>
              </a:solidFill>
              <a:latin typeface="VNI-Times" pitchFamily="2" charset="0"/>
            </a:endParaRPr>
          </a:p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3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4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4" descr="anhdong8"/>
          <p:cNvPicPr>
            <a:picLocks noChangeAspect="1" noChangeArrowheads="1" noCrop="1"/>
          </p:cNvPicPr>
          <p:nvPr/>
        </p:nvPicPr>
        <p:blipFill>
          <a:blip r:embed="rId2">
            <a:lum bright="52000" contrast="-34000"/>
          </a:blip>
          <a:srcRect/>
          <a:stretch>
            <a:fillRect/>
          </a:stretch>
        </p:blipFill>
        <p:spPr bwMode="auto">
          <a:xfrm>
            <a:off x="76200" y="53975"/>
            <a:ext cx="9034463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Frames PPT 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77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6640513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1671638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319338" y="3448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239838" y="366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1428750" y="1928813"/>
            <a:ext cx="2449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4929188" y="1928813"/>
            <a:ext cx="2449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330325" y="2470268"/>
            <a:ext cx="2449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3333FF"/>
                </a:solidFill>
              </a:rPr>
              <a:t>- 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Li-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-pun</a:t>
            </a:r>
            <a:endParaRPr lang="en-US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1357290" y="2928934"/>
            <a:ext cx="2449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3333FF"/>
                </a:solidFill>
              </a:rPr>
              <a:t>- 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-ô</a:t>
            </a:r>
            <a:endParaRPr lang="en-US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1357290" y="3400864"/>
            <a:ext cx="2449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3333FF"/>
                </a:solidFill>
              </a:rPr>
              <a:t>-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Giu-li-ét-ta</a:t>
            </a:r>
            <a:endParaRPr lang="en-US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929188" y="2643188"/>
            <a:ext cx="2449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3333FF"/>
                </a:solidFill>
              </a:rPr>
              <a:t>- 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Li-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-pun</a:t>
            </a:r>
            <a:endParaRPr lang="en-US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5" name="Line 21"/>
          <p:cNvSpPr>
            <a:spLocks noChangeShapeType="1"/>
          </p:cNvSpPr>
          <p:nvPr/>
        </p:nvSpPr>
        <p:spPr bwMode="auto">
          <a:xfrm>
            <a:off x="4343399" y="2286000"/>
            <a:ext cx="45719" cy="292895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vi-VN"/>
          </a:p>
        </p:txBody>
      </p:sp>
      <p:sp>
        <p:nvSpPr>
          <p:cNvPr id="29" name="Text Box 2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941062" y="3226558"/>
            <a:ext cx="24495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3333FF"/>
                </a:solidFill>
              </a:rPr>
              <a:t>-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lơn</a:t>
            </a:r>
            <a:endParaRPr lang="en-US" sz="28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785786" y="297600"/>
            <a:ext cx="74437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vi-VN" sz="3200" b="1" dirty="0" smtClean="0">
                <a:solidFill>
                  <a:srgbClr val="006600"/>
                </a:solidFill>
                <a:latin typeface="VNI-Times" pitchFamily="2" charset="0"/>
              </a:rPr>
              <a:t> </a:t>
            </a:r>
            <a:endParaRPr lang="en-US" sz="3200" b="1" dirty="0">
              <a:solidFill>
                <a:srgbClr val="006600"/>
              </a:solidFill>
              <a:latin typeface="VNI-Times" pitchFamily="2" charset="0"/>
            </a:endParaRPr>
          </a:p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5143504" y="1457254"/>
            <a:ext cx="2214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smtClean="0">
                <a:solidFill>
                  <a:srgbClr val="3333FF"/>
                </a:solidFill>
              </a:rPr>
              <a:t>Theo A-mi-xi</a:t>
            </a:r>
            <a:endParaRPr lang="en-US" sz="2000" b="1" i="1" dirty="0">
              <a:solidFill>
                <a:srgbClr val="3333FF"/>
              </a:solidFill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1385426" y="4286256"/>
            <a:ext cx="2449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3333FF"/>
                </a:solidFill>
              </a:rPr>
              <a:t>-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thõng</a:t>
            </a:r>
            <a:endParaRPr lang="en-US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1342124" y="4786322"/>
            <a:ext cx="2449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3333FF"/>
                </a:solidFill>
              </a:rPr>
              <a:t>-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endParaRPr lang="en-US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5" descr="Flwr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5414098"/>
            <a:ext cx="8072494" cy="87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1386524" y="3842462"/>
            <a:ext cx="2449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3333FF"/>
                </a:solidFill>
              </a:rPr>
              <a:t>-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oảng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endParaRPr lang="en-US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985093" y="3814763"/>
            <a:ext cx="24495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3333FF"/>
                </a:solidFill>
              </a:rPr>
              <a:t>- </a:t>
            </a:r>
            <a:r>
              <a:rPr lang="en-US" sz="2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Vĩnh biệt</a:t>
            </a:r>
            <a:endParaRPr lang="en-US" sz="28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  <p:bldP spid="14347" grpId="0"/>
      <p:bldP spid="21" grpId="0"/>
      <p:bldP spid="22" grpId="0"/>
      <p:bldP spid="23" grpId="0"/>
      <p:bldP spid="27" grpId="0"/>
      <p:bldP spid="14355" grpId="0" animBg="1"/>
      <p:bldP spid="29" grpId="0"/>
      <p:bldP spid="31" grpId="0"/>
      <p:bldP spid="28" grpId="0"/>
      <p:bldP spid="32" grpId="0"/>
      <p:bldP spid="33" grpId="0"/>
      <p:bldP spid="26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sac_mau_cuoc_song_14"/>
          <p:cNvPicPr>
            <a:picLocks noChangeAspect="1" noChangeArrowheads="1"/>
          </p:cNvPicPr>
          <p:nvPr/>
        </p:nvPicPr>
        <p:blipFill>
          <a:blip r:embed="rId2">
            <a:lum bright="18000" contrast="-1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liverpool_jet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48" y="1172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sac_mau_cuoc_song_14"/>
          <p:cNvPicPr>
            <a:picLocks noChangeAspect="1" noChangeArrowheads="1"/>
          </p:cNvPicPr>
          <p:nvPr/>
        </p:nvPicPr>
        <p:blipFill>
          <a:blip r:embed="rId2">
            <a:lum bright="18000" contrast="-1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800px-SuezCanal_ElBalla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k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12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233363" y="4935538"/>
            <a:ext cx="1676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4572000" y="5334000"/>
            <a:ext cx="833438" cy="762000"/>
            <a:chOff x="672" y="624"/>
            <a:chExt cx="525" cy="480"/>
          </a:xfrm>
        </p:grpSpPr>
        <p:sp>
          <p:nvSpPr>
            <p:cNvPr id="32878" name="Freeform 73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79" name="Freeform 74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80" name="Freeform 75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81" name="Freeform 76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6" name="Picture 9" descr="pe03166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667000" y="1676400"/>
            <a:ext cx="350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6553200" y="21336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AutoShape 20"/>
          <p:cNvSpPr>
            <a:spLocks noChangeArrowheads="1"/>
          </p:cNvSpPr>
          <p:nvPr/>
        </p:nvSpPr>
        <p:spPr bwMode="auto">
          <a:xfrm>
            <a:off x="6858000" y="28956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6934200" y="3505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AutoShape 29"/>
          <p:cNvSpPr>
            <a:spLocks noChangeArrowheads="1"/>
          </p:cNvSpPr>
          <p:nvPr/>
        </p:nvSpPr>
        <p:spPr bwMode="auto">
          <a:xfrm>
            <a:off x="7467600" y="4038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AutoShape 30"/>
          <p:cNvSpPr>
            <a:spLocks noChangeArrowheads="1"/>
          </p:cNvSpPr>
          <p:nvPr/>
        </p:nvSpPr>
        <p:spPr bwMode="auto">
          <a:xfrm>
            <a:off x="7162800" y="4572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2357422" y="1500174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2214546" y="2857496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2143108" y="2143116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AutoShape 29"/>
          <p:cNvSpPr>
            <a:spLocks noChangeArrowheads="1"/>
          </p:cNvSpPr>
          <p:nvPr/>
        </p:nvSpPr>
        <p:spPr bwMode="auto">
          <a:xfrm>
            <a:off x="1643042" y="271462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AutoShape 30"/>
          <p:cNvSpPr>
            <a:spLocks noChangeArrowheads="1"/>
          </p:cNvSpPr>
          <p:nvPr/>
        </p:nvSpPr>
        <p:spPr bwMode="auto">
          <a:xfrm>
            <a:off x="1714480" y="378619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5214942" y="714356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6324600" y="762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4071934" y="642918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AutoShape 29"/>
          <p:cNvSpPr>
            <a:spLocks noChangeArrowheads="1"/>
          </p:cNvSpPr>
          <p:nvPr/>
        </p:nvSpPr>
        <p:spPr bwMode="auto">
          <a:xfrm>
            <a:off x="4648200" y="1676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" name="AutoShape 30"/>
          <p:cNvSpPr>
            <a:spLocks noChangeArrowheads="1"/>
          </p:cNvSpPr>
          <p:nvPr/>
        </p:nvSpPr>
        <p:spPr bwMode="auto">
          <a:xfrm>
            <a:off x="6019800" y="1905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2143108" y="3643314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3276600" y="4953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auto">
          <a:xfrm>
            <a:off x="2428860" y="4572008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4" name="AutoShape 29"/>
          <p:cNvSpPr>
            <a:spLocks noChangeArrowheads="1"/>
          </p:cNvSpPr>
          <p:nvPr/>
        </p:nvSpPr>
        <p:spPr bwMode="auto">
          <a:xfrm>
            <a:off x="2743200" y="5181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" name="AutoShape 30"/>
          <p:cNvSpPr>
            <a:spLocks noChangeArrowheads="1"/>
          </p:cNvSpPr>
          <p:nvPr/>
        </p:nvSpPr>
        <p:spPr bwMode="auto">
          <a:xfrm>
            <a:off x="5562600" y="5334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6" name="AutoShape 20"/>
          <p:cNvSpPr>
            <a:spLocks noChangeArrowheads="1"/>
          </p:cNvSpPr>
          <p:nvPr/>
        </p:nvSpPr>
        <p:spPr bwMode="auto">
          <a:xfrm>
            <a:off x="6643702" y="4786322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7" name="AutoShape 20"/>
          <p:cNvSpPr>
            <a:spLocks noChangeArrowheads="1"/>
          </p:cNvSpPr>
          <p:nvPr/>
        </p:nvSpPr>
        <p:spPr bwMode="auto">
          <a:xfrm>
            <a:off x="6786578" y="414338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8" name="AutoShape 20"/>
          <p:cNvSpPr>
            <a:spLocks noChangeArrowheads="1"/>
          </p:cNvSpPr>
          <p:nvPr/>
        </p:nvSpPr>
        <p:spPr bwMode="auto">
          <a:xfrm>
            <a:off x="5143504" y="5000636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AutoShape 20"/>
          <p:cNvSpPr>
            <a:spLocks noChangeArrowheads="1"/>
          </p:cNvSpPr>
          <p:nvPr/>
        </p:nvSpPr>
        <p:spPr bwMode="auto">
          <a:xfrm>
            <a:off x="6019800" y="51054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0" name="AutoShape 20"/>
          <p:cNvSpPr>
            <a:spLocks noChangeArrowheads="1"/>
          </p:cNvSpPr>
          <p:nvPr/>
        </p:nvSpPr>
        <p:spPr bwMode="auto">
          <a:xfrm>
            <a:off x="4071934" y="485776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1" name="AutoShape 20"/>
          <p:cNvSpPr>
            <a:spLocks noChangeArrowheads="1"/>
          </p:cNvSpPr>
          <p:nvPr/>
        </p:nvSpPr>
        <p:spPr bwMode="auto">
          <a:xfrm>
            <a:off x="3286116" y="1000108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47800" y="533400"/>
            <a:ext cx="59436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Ariston" pitchFamily="18" charset="0"/>
                <a:cs typeface="Times New Roman" pitchFamily="18" charset="0"/>
              </a:rPr>
              <a:t>Đọc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Ariston" pitchFamily="18" charset="0"/>
                <a:cs typeface="Times New Roman" pitchFamily="18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Ariston" pitchFamily="18" charset="0"/>
                <a:cs typeface="Times New Roman" pitchFamily="18" charset="0"/>
              </a:rPr>
              <a:t>theo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Ariston" pitchFamily="18" charset="0"/>
                <a:cs typeface="Times New Roman" pitchFamily="18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Ariston" pitchFamily="18" charset="0"/>
                <a:cs typeface="Times New Roman" pitchFamily="18" charset="0"/>
              </a:rPr>
              <a:t>cặp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Ariston" pitchFamily="18" charset="0"/>
                <a:cs typeface="Times New Roman" pitchFamily="18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Ariston" pitchFamily="18" charset="0"/>
                <a:cs typeface="Times New Roman" pitchFamily="18" charset="0"/>
              </a:rPr>
              <a:t>đôi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Ariston" pitchFamily="18" charset="0"/>
              <a:cs typeface="Times New Roman" pitchFamily="18" charset="0"/>
            </a:endParaRP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1524000" y="4191000"/>
            <a:ext cx="833438" cy="762000"/>
            <a:chOff x="2304" y="1632"/>
            <a:chExt cx="525" cy="480"/>
          </a:xfrm>
        </p:grpSpPr>
        <p:sp>
          <p:nvSpPr>
            <p:cNvPr id="32874" name="Freeform 40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75" name="Freeform 41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76" name="Freeform 42"/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77" name="Freeform 43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1600200" y="3124200"/>
            <a:ext cx="833438" cy="762000"/>
            <a:chOff x="624" y="1632"/>
            <a:chExt cx="525" cy="480"/>
          </a:xfrm>
        </p:grpSpPr>
        <p:sp>
          <p:nvSpPr>
            <p:cNvPr id="32870" name="Freeform 45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71" name="Freeform 46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72" name="Freeform 47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73" name="Freeform 48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2" name="Group 7"/>
          <p:cNvGrpSpPr>
            <a:grpSpLocks/>
          </p:cNvGrpSpPr>
          <p:nvPr/>
        </p:nvGrpSpPr>
        <p:grpSpPr bwMode="auto">
          <a:xfrm>
            <a:off x="6500826" y="2357430"/>
            <a:ext cx="833438" cy="762000"/>
            <a:chOff x="2304" y="1632"/>
            <a:chExt cx="525" cy="480"/>
          </a:xfrm>
        </p:grpSpPr>
        <p:sp>
          <p:nvSpPr>
            <p:cNvPr id="32866" name="Freeform 8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67" name="Freeform 9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68" name="Freeform 10"/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69" name="Freeform 11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3" name="Group 7"/>
          <p:cNvGrpSpPr>
            <a:grpSpLocks/>
          </p:cNvGrpSpPr>
          <p:nvPr/>
        </p:nvGrpSpPr>
        <p:grpSpPr bwMode="auto">
          <a:xfrm>
            <a:off x="7467600" y="685800"/>
            <a:ext cx="833438" cy="762000"/>
            <a:chOff x="2304" y="1632"/>
            <a:chExt cx="525" cy="480"/>
          </a:xfrm>
        </p:grpSpPr>
        <p:sp>
          <p:nvSpPr>
            <p:cNvPr id="32862" name="Freeform 8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63" name="Freeform 9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64" name="Freeform 10"/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65" name="Freeform 11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4" name="Group 47"/>
          <p:cNvGrpSpPr>
            <a:grpSpLocks/>
          </p:cNvGrpSpPr>
          <p:nvPr/>
        </p:nvGrpSpPr>
        <p:grpSpPr bwMode="auto">
          <a:xfrm>
            <a:off x="1600200" y="2057400"/>
            <a:ext cx="833438" cy="762000"/>
            <a:chOff x="3312" y="1632"/>
            <a:chExt cx="525" cy="480"/>
          </a:xfrm>
        </p:grpSpPr>
        <p:sp>
          <p:nvSpPr>
            <p:cNvPr id="32858" name="Freeform 48"/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59" name="Freeform 49"/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60" name="Freeform 50"/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61" name="Freeform 51"/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6" name="Group 122"/>
          <p:cNvGrpSpPr>
            <a:grpSpLocks/>
          </p:cNvGrpSpPr>
          <p:nvPr/>
        </p:nvGrpSpPr>
        <p:grpSpPr bwMode="auto">
          <a:xfrm>
            <a:off x="7010400" y="1447800"/>
            <a:ext cx="833438" cy="762000"/>
            <a:chOff x="2400" y="1968"/>
            <a:chExt cx="525" cy="480"/>
          </a:xfrm>
        </p:grpSpPr>
        <p:sp>
          <p:nvSpPr>
            <p:cNvPr id="32854" name="Freeform 123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55" name="Freeform 124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56" name="Freeform 125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57" name="Freeform 126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7" name="Group 22"/>
          <p:cNvGrpSpPr>
            <a:grpSpLocks/>
          </p:cNvGrpSpPr>
          <p:nvPr/>
        </p:nvGrpSpPr>
        <p:grpSpPr bwMode="auto">
          <a:xfrm>
            <a:off x="7543800" y="3124200"/>
            <a:ext cx="833438" cy="762000"/>
            <a:chOff x="624" y="1632"/>
            <a:chExt cx="525" cy="480"/>
          </a:xfrm>
        </p:grpSpPr>
        <p:sp>
          <p:nvSpPr>
            <p:cNvPr id="32850" name="Freeform 23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51" name="Freeform 24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52" name="Freeform 25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53" name="Freeform 26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8" name="Group 97"/>
          <p:cNvGrpSpPr>
            <a:grpSpLocks/>
          </p:cNvGrpSpPr>
          <p:nvPr/>
        </p:nvGrpSpPr>
        <p:grpSpPr bwMode="auto">
          <a:xfrm>
            <a:off x="5029200" y="3886200"/>
            <a:ext cx="833438" cy="762000"/>
            <a:chOff x="2400" y="1968"/>
            <a:chExt cx="525" cy="480"/>
          </a:xfrm>
        </p:grpSpPr>
        <p:sp>
          <p:nvSpPr>
            <p:cNvPr id="32846" name="Freeform 98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47" name="Freeform 99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48" name="Freeform 100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49" name="Freeform 101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9" name="Group 2"/>
          <p:cNvGrpSpPr>
            <a:grpSpLocks/>
          </p:cNvGrpSpPr>
          <p:nvPr/>
        </p:nvGrpSpPr>
        <p:grpSpPr bwMode="auto">
          <a:xfrm>
            <a:off x="1371600" y="5638800"/>
            <a:ext cx="833438" cy="762000"/>
            <a:chOff x="2304" y="1632"/>
            <a:chExt cx="525" cy="480"/>
          </a:xfrm>
        </p:grpSpPr>
        <p:sp>
          <p:nvSpPr>
            <p:cNvPr id="32842" name="Freeform 3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43" name="Freeform 4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44" name="Freeform 5"/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45" name="Freeform 6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0" name="Group 2"/>
          <p:cNvGrpSpPr>
            <a:grpSpLocks/>
          </p:cNvGrpSpPr>
          <p:nvPr/>
        </p:nvGrpSpPr>
        <p:grpSpPr bwMode="auto">
          <a:xfrm>
            <a:off x="4357686" y="6096000"/>
            <a:ext cx="833438" cy="762000"/>
            <a:chOff x="2304" y="1632"/>
            <a:chExt cx="525" cy="480"/>
          </a:xfrm>
        </p:grpSpPr>
        <p:sp>
          <p:nvSpPr>
            <p:cNvPr id="32838" name="Freeform 3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39" name="Freeform 4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40" name="Freeform 5"/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41" name="Freeform 6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1" name="Group 2"/>
          <p:cNvGrpSpPr>
            <a:grpSpLocks/>
          </p:cNvGrpSpPr>
          <p:nvPr/>
        </p:nvGrpSpPr>
        <p:grpSpPr bwMode="auto">
          <a:xfrm>
            <a:off x="7929586" y="4714884"/>
            <a:ext cx="833437" cy="762000"/>
            <a:chOff x="2304" y="1632"/>
            <a:chExt cx="525" cy="480"/>
          </a:xfrm>
        </p:grpSpPr>
        <p:sp>
          <p:nvSpPr>
            <p:cNvPr id="32834" name="Freeform 3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35" name="Freeform 4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36" name="Freeform 5"/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37" name="Freeform 6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2" name="Group 99"/>
          <p:cNvGrpSpPr>
            <a:grpSpLocks/>
          </p:cNvGrpSpPr>
          <p:nvPr/>
        </p:nvGrpSpPr>
        <p:grpSpPr bwMode="auto">
          <a:xfrm>
            <a:off x="7848600" y="1676400"/>
            <a:ext cx="833438" cy="762000"/>
            <a:chOff x="624" y="1632"/>
            <a:chExt cx="525" cy="480"/>
          </a:xfrm>
        </p:grpSpPr>
        <p:sp>
          <p:nvSpPr>
            <p:cNvPr id="32830" name="Freeform 100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31" name="Freeform 101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32" name="Freeform 102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33" name="Freeform 103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3" name="Group 97"/>
          <p:cNvGrpSpPr>
            <a:grpSpLocks/>
          </p:cNvGrpSpPr>
          <p:nvPr/>
        </p:nvGrpSpPr>
        <p:grpSpPr bwMode="auto">
          <a:xfrm>
            <a:off x="1143000" y="1066800"/>
            <a:ext cx="833438" cy="762000"/>
            <a:chOff x="2400" y="1968"/>
            <a:chExt cx="525" cy="480"/>
          </a:xfrm>
        </p:grpSpPr>
        <p:sp>
          <p:nvSpPr>
            <p:cNvPr id="32826" name="Freeform 98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27" name="Freeform 99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28" name="Freeform 100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29" name="Freeform 101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32816" name="Picture 12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427913" y="31750"/>
            <a:ext cx="16764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oup 22"/>
          <p:cNvGrpSpPr>
            <a:grpSpLocks/>
          </p:cNvGrpSpPr>
          <p:nvPr/>
        </p:nvGrpSpPr>
        <p:grpSpPr bwMode="auto">
          <a:xfrm>
            <a:off x="6929454" y="4286256"/>
            <a:ext cx="833438" cy="762000"/>
            <a:chOff x="624" y="1632"/>
            <a:chExt cx="525" cy="480"/>
          </a:xfrm>
        </p:grpSpPr>
        <p:sp>
          <p:nvSpPr>
            <p:cNvPr id="32818" name="Freeform 23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19" name="Freeform 24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20" name="Freeform 25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21" name="Freeform 26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6715140" y="3286124"/>
            <a:ext cx="833438" cy="762000"/>
            <a:chOff x="624" y="1632"/>
            <a:chExt cx="525" cy="480"/>
          </a:xfrm>
        </p:grpSpPr>
        <p:sp>
          <p:nvSpPr>
            <p:cNvPr id="115" name="Freeform 45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6" name="Freeform 46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7" name="Freeform 47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8" name="Freeform 48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500"/>
                            </p:stCondLst>
                            <p:childTnLst>
                              <p:par>
                                <p:cTn id="1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"/>
                            </p:stCondLst>
                            <p:childTnLst>
                              <p:par>
                                <p:cTn id="1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500"/>
                            </p:stCondLst>
                            <p:childTnLst>
                              <p:par>
                                <p:cTn id="19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500"/>
                            </p:stCondLst>
                            <p:childTnLst>
                              <p:par>
                                <p:cTn id="20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778</Words>
  <Application>Microsoft Office PowerPoint</Application>
  <PresentationFormat>On-screen Show (4:3)</PresentationFormat>
  <Paragraphs>80</Paragraphs>
  <Slides>17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QuyNhonComputer Co.,Ltd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số 1 Canh Vinh</dc:title>
  <dc:creator>Dell</dc:creator>
  <cp:lastModifiedBy>Windows User</cp:lastModifiedBy>
  <cp:revision>63</cp:revision>
  <dcterms:created xsi:type="dcterms:W3CDTF">2015-03-23T10:18:10Z</dcterms:created>
  <dcterms:modified xsi:type="dcterms:W3CDTF">2020-07-09T06:26:27Z</dcterms:modified>
</cp:coreProperties>
</file>