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62" r:id="rId3"/>
    <p:sldId id="265" r:id="rId4"/>
    <p:sldId id="269" r:id="rId5"/>
    <p:sldId id="260" r:id="rId6"/>
    <p:sldId id="266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FF33"/>
    <a:srgbClr val="FFFF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1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22D544E-1F46-4FD1-BE50-E0432E1D2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58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BEB8F-6994-4095-95C2-4EFF680E0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E2F2C-76F4-4805-A752-4BCA77147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65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1AFE7-ACAF-43BD-BA86-BD2F0B71E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EBF23-9A1A-44EE-BD85-A24FB2491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D5507-1CCE-4D8A-BCD7-8C893A195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C0AF9-DB11-4D21-9EE4-AC55B0F34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1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7EDC9-FCEB-4DC0-9540-6298591C2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3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D0C1-92DA-4176-B43B-5DD30E0F7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6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7FE1F-D85C-4634-BA85-38F80ED5A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9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2F2F4-69A0-4B9C-A26A-BE88B3B53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2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213CB-4D18-4952-93B6-BA8A77A88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1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A98BBAB-9359-415E-B6EE-D6B0BED18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1006475" y="18542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47700" y="796925"/>
            <a:ext cx="2079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>
                <a:latin typeface=".VnTifani Heavy" pitchFamily="34" charset="0"/>
              </a:rPr>
              <a:t>1. TÝnh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389063" y="139541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53</a:t>
            </a: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366838" y="204946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14</a:t>
            </a:r>
          </a:p>
        </p:txBody>
      </p:sp>
      <p:sp>
        <p:nvSpPr>
          <p:cNvPr id="3078" name="Line 7"/>
          <p:cNvSpPr>
            <a:spLocks noChangeShapeType="1"/>
          </p:cNvSpPr>
          <p:nvPr/>
        </p:nvSpPr>
        <p:spPr bwMode="auto">
          <a:xfrm>
            <a:off x="1258888" y="2805113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366838" y="2805113"/>
            <a:ext cx="498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6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3938588" y="18542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4321175" y="139541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35</a:t>
            </a:r>
          </a:p>
        </p:txBody>
      </p:sp>
      <p:sp>
        <p:nvSpPr>
          <p:cNvPr id="3082" name="Text Box 11"/>
          <p:cNvSpPr txBox="1">
            <a:spLocks noChangeArrowheads="1"/>
          </p:cNvSpPr>
          <p:nvPr/>
        </p:nvSpPr>
        <p:spPr bwMode="auto">
          <a:xfrm>
            <a:off x="4298950" y="204946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22</a:t>
            </a:r>
          </a:p>
        </p:txBody>
      </p:sp>
      <p:sp>
        <p:nvSpPr>
          <p:cNvPr id="3083" name="Line 12"/>
          <p:cNvSpPr>
            <a:spLocks noChangeShapeType="1"/>
          </p:cNvSpPr>
          <p:nvPr/>
        </p:nvSpPr>
        <p:spPr bwMode="auto">
          <a:xfrm>
            <a:off x="4191000" y="2805113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298950" y="2805113"/>
            <a:ext cx="498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5</a:t>
            </a:r>
          </a:p>
        </p:txBody>
      </p:sp>
      <p:sp>
        <p:nvSpPr>
          <p:cNvPr id="3085" name="Text Box 14"/>
          <p:cNvSpPr txBox="1">
            <a:spLocks noChangeArrowheads="1"/>
          </p:cNvSpPr>
          <p:nvPr/>
        </p:nvSpPr>
        <p:spPr bwMode="auto">
          <a:xfrm>
            <a:off x="6586538" y="18542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6969125" y="139541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55</a:t>
            </a:r>
          </a:p>
        </p:txBody>
      </p:sp>
      <p:sp>
        <p:nvSpPr>
          <p:cNvPr id="3087" name="Text Box 16"/>
          <p:cNvSpPr txBox="1">
            <a:spLocks noChangeArrowheads="1"/>
          </p:cNvSpPr>
          <p:nvPr/>
        </p:nvSpPr>
        <p:spPr bwMode="auto">
          <a:xfrm>
            <a:off x="6946900" y="2049463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23</a:t>
            </a:r>
          </a:p>
        </p:txBody>
      </p:sp>
      <p:sp>
        <p:nvSpPr>
          <p:cNvPr id="3088" name="Line 17"/>
          <p:cNvSpPr>
            <a:spLocks noChangeShapeType="1"/>
          </p:cNvSpPr>
          <p:nvPr/>
        </p:nvSpPr>
        <p:spPr bwMode="auto">
          <a:xfrm>
            <a:off x="6838950" y="2805113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7239000" y="28194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8</a:t>
            </a:r>
          </a:p>
        </p:txBody>
      </p:sp>
      <p:sp>
        <p:nvSpPr>
          <p:cNvPr id="3090" name="Text Box 19"/>
          <p:cNvSpPr txBox="1">
            <a:spLocks noChangeArrowheads="1"/>
          </p:cNvSpPr>
          <p:nvPr/>
        </p:nvSpPr>
        <p:spPr bwMode="auto">
          <a:xfrm>
            <a:off x="1006475" y="445293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091" name="Text Box 20"/>
          <p:cNvSpPr txBox="1">
            <a:spLocks noChangeArrowheads="1"/>
          </p:cNvSpPr>
          <p:nvPr/>
        </p:nvSpPr>
        <p:spPr bwMode="auto">
          <a:xfrm>
            <a:off x="1389063" y="399415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44</a:t>
            </a:r>
          </a:p>
        </p:txBody>
      </p:sp>
      <p:sp>
        <p:nvSpPr>
          <p:cNvPr id="3092" name="Text Box 21"/>
          <p:cNvSpPr txBox="1">
            <a:spLocks noChangeArrowheads="1"/>
          </p:cNvSpPr>
          <p:nvPr/>
        </p:nvSpPr>
        <p:spPr bwMode="auto">
          <a:xfrm>
            <a:off x="1366838" y="464820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33</a:t>
            </a:r>
          </a:p>
        </p:txBody>
      </p:sp>
      <p:sp>
        <p:nvSpPr>
          <p:cNvPr id="3093" name="Line 22"/>
          <p:cNvSpPr>
            <a:spLocks noChangeShapeType="1"/>
          </p:cNvSpPr>
          <p:nvPr/>
        </p:nvSpPr>
        <p:spPr bwMode="auto">
          <a:xfrm>
            <a:off x="1258888" y="5403850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1366838" y="540385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7</a:t>
            </a:r>
          </a:p>
        </p:txBody>
      </p:sp>
      <p:sp>
        <p:nvSpPr>
          <p:cNvPr id="3095" name="Text Box 24"/>
          <p:cNvSpPr txBox="1">
            <a:spLocks noChangeArrowheads="1"/>
          </p:cNvSpPr>
          <p:nvPr/>
        </p:nvSpPr>
        <p:spPr bwMode="auto">
          <a:xfrm>
            <a:off x="3995738" y="445293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096" name="Text Box 25"/>
          <p:cNvSpPr txBox="1">
            <a:spLocks noChangeArrowheads="1"/>
          </p:cNvSpPr>
          <p:nvPr/>
        </p:nvSpPr>
        <p:spPr bwMode="auto">
          <a:xfrm>
            <a:off x="4378325" y="399415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17</a:t>
            </a:r>
          </a:p>
        </p:txBody>
      </p:sp>
      <p:sp>
        <p:nvSpPr>
          <p:cNvPr id="3097" name="Text Box 26"/>
          <p:cNvSpPr txBox="1">
            <a:spLocks noChangeArrowheads="1"/>
          </p:cNvSpPr>
          <p:nvPr/>
        </p:nvSpPr>
        <p:spPr bwMode="auto">
          <a:xfrm>
            <a:off x="4375150" y="464820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71</a:t>
            </a:r>
          </a:p>
        </p:txBody>
      </p:sp>
      <p:sp>
        <p:nvSpPr>
          <p:cNvPr id="3098" name="Line 27"/>
          <p:cNvSpPr>
            <a:spLocks noChangeShapeType="1"/>
          </p:cNvSpPr>
          <p:nvPr/>
        </p:nvSpPr>
        <p:spPr bwMode="auto">
          <a:xfrm>
            <a:off x="4248150" y="5403850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4356100" y="540385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8</a:t>
            </a:r>
          </a:p>
        </p:txBody>
      </p:sp>
      <p:sp>
        <p:nvSpPr>
          <p:cNvPr id="3100" name="Text Box 29"/>
          <p:cNvSpPr txBox="1">
            <a:spLocks noChangeArrowheads="1"/>
          </p:cNvSpPr>
          <p:nvPr/>
        </p:nvSpPr>
        <p:spPr bwMode="auto">
          <a:xfrm>
            <a:off x="6623050" y="445293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.VnAvant" pitchFamily="34" charset="0"/>
              </a:rPr>
              <a:t>+</a:t>
            </a:r>
          </a:p>
        </p:txBody>
      </p:sp>
      <p:sp>
        <p:nvSpPr>
          <p:cNvPr id="3101" name="Text Box 30"/>
          <p:cNvSpPr txBox="1">
            <a:spLocks noChangeArrowheads="1"/>
          </p:cNvSpPr>
          <p:nvPr/>
        </p:nvSpPr>
        <p:spPr bwMode="auto">
          <a:xfrm>
            <a:off x="6965950" y="399415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42</a:t>
            </a:r>
          </a:p>
        </p:txBody>
      </p:sp>
      <p:sp>
        <p:nvSpPr>
          <p:cNvPr id="3102" name="Text Box 31"/>
          <p:cNvSpPr txBox="1">
            <a:spLocks noChangeArrowheads="1"/>
          </p:cNvSpPr>
          <p:nvPr/>
        </p:nvSpPr>
        <p:spPr bwMode="auto">
          <a:xfrm>
            <a:off x="6983413" y="4648200"/>
            <a:ext cx="806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latin typeface=".VnArialH" pitchFamily="34" charset="0"/>
              </a:rPr>
              <a:t>53</a:t>
            </a:r>
          </a:p>
        </p:txBody>
      </p:sp>
      <p:sp>
        <p:nvSpPr>
          <p:cNvPr id="3103" name="Line 32"/>
          <p:cNvSpPr>
            <a:spLocks noChangeShapeType="1"/>
          </p:cNvSpPr>
          <p:nvPr/>
        </p:nvSpPr>
        <p:spPr bwMode="auto">
          <a:xfrm>
            <a:off x="6875463" y="5403850"/>
            <a:ext cx="936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7010400" y="54102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9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1676400" y="28194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7</a:t>
            </a: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572000" y="28194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7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6934200" y="28194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7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1676400" y="54102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7</a:t>
            </a: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4648200" y="54102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8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7315200" y="5410200"/>
            <a:ext cx="4984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  <a:latin typeface=".VnArialH" pitchFamily="34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73" grpId="0"/>
      <p:bldP spid="15378" grpId="0"/>
      <p:bldP spid="15383" grpId="0"/>
      <p:bldP spid="15388" grpId="0"/>
      <p:bldP spid="15393" grpId="0"/>
      <p:bldP spid="33" grpId="0"/>
      <p:bldP spid="35" grpId="0"/>
      <p:bldP spid="36" grpId="0"/>
      <p:bldP spid="37" grpId="0"/>
      <p:bldP spid="38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7"/>
          <p:cNvSpPr>
            <a:spLocks noChangeArrowheads="1"/>
          </p:cNvSpPr>
          <p:nvPr/>
        </p:nvSpPr>
        <p:spPr bwMode="auto">
          <a:xfrm>
            <a:off x="1143000" y="3962400"/>
            <a:ext cx="6324600" cy="2514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6"/>
          <p:cNvSpPr>
            <a:spLocks noChangeArrowheads="1"/>
          </p:cNvSpPr>
          <p:nvPr/>
        </p:nvSpPr>
        <p:spPr bwMode="auto">
          <a:xfrm>
            <a:off x="1143000" y="1219200"/>
            <a:ext cx="63246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2"/>
          <p:cNvSpPr txBox="1">
            <a:spLocks noChangeArrowheads="1"/>
          </p:cNvSpPr>
          <p:nvPr/>
        </p:nvSpPr>
        <p:spPr bwMode="auto">
          <a:xfrm>
            <a:off x="431800" y="531813"/>
            <a:ext cx="26558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.VnTifani Heavy" pitchFamily="34" charset="0"/>
              </a:rPr>
              <a:t> </a:t>
            </a:r>
            <a:r>
              <a:rPr lang="en-US" sz="4000">
                <a:latin typeface=".VnTifani Heavy" pitchFamily="34" charset="0"/>
              </a:rPr>
              <a:t>2. TÝnh: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1550988" y="1355725"/>
            <a:ext cx="3802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20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+ 10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373688" y="1343025"/>
            <a:ext cx="14843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30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1524000" y="2133600"/>
            <a:ext cx="380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14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  5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5346700" y="2120900"/>
            <a:ext cx="1484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19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4105" name="Text Box 28"/>
          <p:cNvSpPr txBox="1">
            <a:spLocks noChangeArrowheads="1"/>
          </p:cNvSpPr>
          <p:nvPr/>
        </p:nvSpPr>
        <p:spPr bwMode="auto">
          <a:xfrm>
            <a:off x="1524000" y="2895600"/>
            <a:ext cx="380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32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+ 12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5346700" y="2882900"/>
            <a:ext cx="1484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42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4107" name="Text Box 30"/>
          <p:cNvSpPr txBox="1">
            <a:spLocks noChangeArrowheads="1"/>
          </p:cNvSpPr>
          <p:nvPr/>
        </p:nvSpPr>
        <p:spPr bwMode="auto">
          <a:xfrm>
            <a:off x="1550988" y="3975100"/>
            <a:ext cx="3802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30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+ 40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5373688" y="3962400"/>
            <a:ext cx="14843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70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4109" name="Text Box 32"/>
          <p:cNvSpPr txBox="1">
            <a:spLocks noChangeArrowheads="1"/>
          </p:cNvSpPr>
          <p:nvPr/>
        </p:nvSpPr>
        <p:spPr bwMode="auto">
          <a:xfrm>
            <a:off x="1524000" y="4752975"/>
            <a:ext cx="380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25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  4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346700" y="4740275"/>
            <a:ext cx="1484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29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4111" name="Text Box 34"/>
          <p:cNvSpPr txBox="1">
            <a:spLocks noChangeArrowheads="1"/>
          </p:cNvSpPr>
          <p:nvPr/>
        </p:nvSpPr>
        <p:spPr bwMode="auto">
          <a:xfrm>
            <a:off x="1524000" y="5514975"/>
            <a:ext cx="380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.VnArialH" pitchFamily="34" charset="0"/>
              </a:rPr>
              <a:t>43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+ 15</a:t>
            </a:r>
            <a:r>
              <a:rPr lang="en-US" sz="4000" b="1">
                <a:latin typeface=".VnArial" pitchFamily="34" charset="0"/>
              </a:rPr>
              <a:t>cm</a:t>
            </a:r>
            <a:r>
              <a:rPr lang="en-US" sz="4000" b="1">
                <a:latin typeface=".VnArialH" pitchFamily="34" charset="0"/>
              </a:rPr>
              <a:t> =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5346700" y="5502275"/>
            <a:ext cx="14843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FF0000"/>
                </a:solidFill>
                <a:latin typeface=".VnArialH" pitchFamily="34" charset="0"/>
              </a:rPr>
              <a:t>58</a:t>
            </a:r>
            <a:r>
              <a:rPr lang="en-US" sz="4000" b="1">
                <a:solidFill>
                  <a:srgbClr val="FF0000"/>
                </a:solidFill>
                <a:latin typeface=".VnArial" pitchFamily="34" charset="0"/>
              </a:rPr>
              <a:t>cm</a:t>
            </a:r>
            <a:endParaRPr lang="en-US" sz="4000" b="1">
              <a:solidFill>
                <a:srgbClr val="FF0000"/>
              </a:solidFill>
              <a:latin typeface=".VnArial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3" grpId="0"/>
      <p:bldP spid="10267" grpId="0"/>
      <p:bldP spid="10269" grpId="0"/>
      <p:bldP spid="10271" grpId="0"/>
      <p:bldP spid="10273" grpId="0"/>
      <p:bldP spid="102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64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5800"/>
            <a:ext cx="480695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36538"/>
            <a:ext cx="9144000" cy="2354262"/>
          </a:xfrm>
          <a:solidFill>
            <a:srgbClr val="00FF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smtClean="0">
                <a:latin typeface=".VnCommercial Script" pitchFamily="34" charset="0"/>
              </a:rPr>
              <a:t>   </a:t>
            </a:r>
            <a:r>
              <a:rPr lang="en-US" sz="4400" b="1" smtClean="0">
                <a:latin typeface=".VnArial" pitchFamily="34" charset="0"/>
              </a:rPr>
              <a:t>4. Lóc ®Çu con sªn bß ®­îc 15cm, sau ®ã bß tiÕp ®­îc 14cm n÷a. Hái con sªn bß ®­îc tÊt c¶ bao nhiªu x¨ngtimet?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1143000" y="3900488"/>
            <a:ext cx="8027988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800" b="1">
                <a:solidFill>
                  <a:schemeClr val="accent2"/>
                </a:solidFill>
                <a:latin typeface=".VnArial" pitchFamily="34" charset="0"/>
              </a:rPr>
              <a:t>Lóc ®Çu: 15cm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895600" y="2986088"/>
            <a:ext cx="23876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800" b="1" u="sng">
                <a:solidFill>
                  <a:schemeClr val="accent2"/>
                </a:solidFill>
                <a:latin typeface=".VnArial" pitchFamily="34" charset="0"/>
              </a:rPr>
              <a:t>Tãm t¾t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066800" y="5257800"/>
            <a:ext cx="64008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800" b="1">
                <a:solidFill>
                  <a:schemeClr val="accent2"/>
                </a:solidFill>
                <a:latin typeface=".VnArial" pitchFamily="34" charset="0"/>
              </a:rPr>
              <a:t>TÊt c¶: … cm?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116013" y="4586288"/>
            <a:ext cx="8027987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800" b="1">
                <a:solidFill>
                  <a:schemeClr val="accent2"/>
                </a:solidFill>
                <a:latin typeface=".VnArial" pitchFamily="34" charset="0"/>
              </a:rPr>
              <a:t>Bß tiÕp: 14cm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8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17419" grpId="0"/>
      <p:bldP spid="17420" grpId="0"/>
      <p:bldP spid="174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36538"/>
            <a:ext cx="9144000" cy="2354262"/>
          </a:xfrm>
          <a:solidFill>
            <a:srgbClr val="00FF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4800" smtClean="0">
                <a:latin typeface=".VnCommercial Script" pitchFamily="34" charset="0"/>
              </a:rPr>
              <a:t>   </a:t>
            </a:r>
            <a:r>
              <a:rPr lang="en-US" sz="4400" b="1" smtClean="0">
                <a:latin typeface=".VnArial" pitchFamily="34" charset="0"/>
              </a:rPr>
              <a:t>4. Lóc ®Çu con sªn bß ®­îc 15cm, sau ®ã bß tiÕp ®­îc 14cm n÷a. Hái con sªn bß ®­îc tÊt c¶ bao nhiªu x¨ngtimet?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68313" y="3143250"/>
            <a:ext cx="8027987" cy="3113088"/>
            <a:chOff x="295" y="1980"/>
            <a:chExt cx="5057" cy="1961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4137" y="2513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4137" y="2513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295" y="2387"/>
              <a:ext cx="5057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.VnAvant" pitchFamily="34" charset="0"/>
                </a:rPr>
                <a:t>	</a:t>
              </a:r>
              <a:r>
                <a:rPr lang="en-US" sz="6600" b="1">
                  <a:solidFill>
                    <a:srgbClr val="FF0000"/>
                  </a:solidFill>
                  <a:latin typeface=".VnCommercial Script" pitchFamily="34" charset="0"/>
                </a:rPr>
                <a:t>Con sªn bß ®­îc tÊt c¶ lµ:</a:t>
              </a:r>
              <a:endParaRPr lang="en-US" sz="8800">
                <a:solidFill>
                  <a:srgbClr val="FF0000"/>
                </a:solidFill>
                <a:latin typeface=".VnCommercial Script" pitchFamily="34" charset="0"/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293" y="1980"/>
              <a:ext cx="1319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6600" b="1">
                  <a:solidFill>
                    <a:srgbClr val="FF0000"/>
                  </a:solidFill>
                  <a:latin typeface=".VnCommercial Script" pitchFamily="34" charset="0"/>
                </a:rPr>
                <a:t>Bµi gi¶i</a:t>
              </a:r>
            </a:p>
          </p:txBody>
        </p:sp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1111" y="2818"/>
              <a:ext cx="367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.VnAvant" pitchFamily="34" charset="0"/>
                </a:rPr>
                <a:t>	</a:t>
              </a:r>
              <a:r>
                <a:rPr lang="en-US" sz="6600" b="1">
                  <a:solidFill>
                    <a:srgbClr val="FF0000"/>
                  </a:solidFill>
                  <a:latin typeface=".VnCommercial Script" pitchFamily="34" charset="0"/>
                </a:rPr>
                <a:t>15 + 14 = 29 (cm)</a:t>
              </a:r>
              <a:endParaRPr lang="en-US" sz="8800">
                <a:solidFill>
                  <a:srgbClr val="FF0000"/>
                </a:solidFill>
                <a:latin typeface=".VnCommercial Script" pitchFamily="34" charset="0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1678" y="3249"/>
              <a:ext cx="299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.VnAvant" pitchFamily="34" charset="0"/>
                </a:rPr>
                <a:t>	</a:t>
              </a:r>
              <a:r>
                <a:rPr lang="en-US" sz="6600" b="1">
                  <a:solidFill>
                    <a:srgbClr val="FF0000"/>
                  </a:solidFill>
                  <a:latin typeface=".VnCommercial Script" pitchFamily="34" charset="0"/>
                </a:rPr>
                <a:t>§¸p sè: 29 cm</a:t>
              </a:r>
              <a:endParaRPr lang="en-US" sz="8800">
                <a:solidFill>
                  <a:srgbClr val="FF0000"/>
                </a:solidFill>
                <a:latin typeface=".VnCommercial Script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2339975" y="1557338"/>
            <a:ext cx="6048375" cy="2592387"/>
          </a:xfrm>
          <a:prstGeom prst="cloudCallout">
            <a:avLst>
              <a:gd name="adj1" fmla="val -63282"/>
              <a:gd name="adj2" fmla="val 66532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4400">
                <a:solidFill>
                  <a:srgbClr val="FFFF00"/>
                </a:solidFill>
                <a:latin typeface=".VnArial" pitchFamily="34" charset="0"/>
              </a:rPr>
              <a:t>T¹m biÖt!</a:t>
            </a:r>
          </a:p>
          <a:p>
            <a:pPr algn="ctr" eaLnBrk="0" hangingPunct="0"/>
            <a:r>
              <a:rPr lang="en-US" sz="4400">
                <a:solidFill>
                  <a:srgbClr val="FFFF00"/>
                </a:solidFill>
                <a:latin typeface=".VnArial" pitchFamily="34" charset="0"/>
              </a:rPr>
              <a:t>Bye! Bye!</a:t>
            </a:r>
          </a:p>
        </p:txBody>
      </p:sp>
      <p:pic>
        <p:nvPicPr>
          <p:cNvPr id="14339" name="Picture 3" descr="36_1_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728663"/>
            <a:ext cx="1906587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!DANC_C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304925"/>
            <a:ext cx="45720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365625"/>
            <a:ext cx="104298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7" presetID="4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8 -0.20384 C -0.00399 -0.43102 0.16407 -0.62746 0.38941 -0.64109 C 0.60487 -0.65796 0.80643 -0.50566 0.8198 -0.28496 C 0.83681 -0.08204 0.69549 0.10816 0.49341 0.12156 C 0.30886 0.13173 0.13369 0.00624 0.12032 -0.18327 C 0.10695 -0.35614 0.22483 -0.5193 0.39584 -0.5327 C 0.55417 -0.54264 0.70244 -0.43749 0.71233 -0.27848 C 0.72223 -0.13612 0.6283 0.00277 0.48698 0.00971 C 0.35903 0.01987 0.2382 -0.06148 0.22778 -0.1902 C 0.22136 -0.30552 0.29202 -0.41738 0.40296 -0.42385 C 0.50035 -0.43102 0.59792 -0.36977 0.60487 -0.27155 C 0.61129 -0.18674 0.56112 -0.10562 0.48004 -0.09845 C 0.41285 -0.09198 0.34219 -0.12896 0.33872 -0.19667 C 0.3323 -0.25145 0.35903 -0.30922 0.40938 -0.31569 C 0.45 -0.31569 0.49046 -0.30206 0.49688 -0.26508 C 0.50035 -0.24081 0.49341 -0.21724 0.47344 -0.2073 C 0.46355 -0.20384 0.45643 -0.20384 0.44671 -0.2073 " pathEditMode="relative" rAng="0" ptsTypes="fffffffffffffffff">
                                      <p:cBhvr>
                                        <p:cTn id="28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94" y="-59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67 -0.2073 L 0.97812 -0.6789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3" y="-235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89087"/>
  <p:tag name="VIOLETTITLE" val="Luyện tập Trang 157"/>
  <p:tag name="VIOLETLESSON" val="116"/>
  <p:tag name="VIOLETCATID" val="2196"/>
  <p:tag name="VIOLETSUBJECT" val="Toán học 1"/>
  <p:tag name="VIOLETAUTHORID" val="1373692"/>
  <p:tag name="VIOLETAUTHORNAME" val="Đào Thuý"/>
  <p:tag name="VIOLETAUTHORAVATAR" val="1/373/692/avatar.jpg"/>
  <p:tag name="VIOLETAUTHORADDRESS" val="Truong th ta thanh oai - Ha Noi"/>
  <p:tag name="VIOLETDATE" val="2018-02-22 15:01:50"/>
  <p:tag name="VIOLETHIT" val="25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166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Hoan Cau JSC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 Trong Nghia</dc:creator>
  <cp:lastModifiedBy>MSTTPC1</cp:lastModifiedBy>
  <cp:revision>18</cp:revision>
  <dcterms:created xsi:type="dcterms:W3CDTF">2009-03-26T14:25:33Z</dcterms:created>
  <dcterms:modified xsi:type="dcterms:W3CDTF">2020-06-09T08:59:32Z</dcterms:modified>
</cp:coreProperties>
</file>