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7" r:id="rId5"/>
    <p:sldId id="260" r:id="rId6"/>
    <p:sldId id="261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FF"/>
    <a:srgbClr val="FFFF00"/>
    <a:srgbClr val="FFFFCC"/>
    <a:srgbClr val="CCECFF"/>
    <a:srgbClr val="FF0066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6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A65A-6B46-4B7E-AF47-DE5D34552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2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70C3-C700-40E5-B3AD-A709660B6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48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0C31A-BFD3-473E-BFF6-C07C4DF42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0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5DB1-E8F4-4BCC-912A-612DC9222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49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E2BD-AA98-4668-8DFD-8F10DEC74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19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86AE-62BF-466C-A97E-BDB9ECB5A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71DE-244D-4D23-A20F-9F7586734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5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A929-5D19-43F3-BA36-4FD003ED3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6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05D3-A343-45B7-96AC-B2F7FF387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01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89D5-EBAD-4C90-A0BE-5E01B7B48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8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1A5A-D00F-4149-BBBA-2B80E4096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51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BF11-CC60-413F-A238-06E854FBA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20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512E928-7984-47AC-86AF-99895F07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 rot="10800000">
            <a:off x="20638" y="4459288"/>
            <a:ext cx="2798762" cy="2408237"/>
            <a:chOff x="3936" y="-15"/>
            <a:chExt cx="1817" cy="1788"/>
          </a:xfrm>
        </p:grpSpPr>
        <p:pic>
          <p:nvPicPr>
            <p:cNvPr id="3098" name="Picture 1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1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7"/>
          <p:cNvGrpSpPr>
            <a:grpSpLocks/>
          </p:cNvGrpSpPr>
          <p:nvPr/>
        </p:nvGrpSpPr>
        <p:grpSpPr bwMode="auto">
          <a:xfrm rot="5400000">
            <a:off x="6291263" y="3995737"/>
            <a:ext cx="2928938" cy="2862263"/>
            <a:chOff x="3936" y="-15"/>
            <a:chExt cx="1817" cy="1788"/>
          </a:xfrm>
        </p:grpSpPr>
        <p:pic>
          <p:nvPicPr>
            <p:cNvPr id="3095" name="Picture 8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1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AutoShape 14"/>
          <p:cNvSpPr>
            <a:spLocks noChangeArrowheads="1"/>
          </p:cNvSpPr>
          <p:nvPr/>
        </p:nvSpPr>
        <p:spPr bwMode="auto">
          <a:xfrm>
            <a:off x="776288" y="1008063"/>
            <a:ext cx="3048000" cy="6381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>
                <a:solidFill>
                  <a:srgbClr val="FF0066"/>
                </a:solidFill>
              </a:rPr>
              <a:t>KIỂM TRA BÀI CŨ :</a:t>
            </a:r>
            <a:r>
              <a:rPr lang="en-US" altLang="en-US" b="1"/>
              <a:t> </a:t>
            </a:r>
          </a:p>
        </p:txBody>
      </p:sp>
      <p:pic>
        <p:nvPicPr>
          <p:cNvPr id="3077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192213" y="1789113"/>
            <a:ext cx="4002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Đặt tính rồi tính :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300" y="2427288"/>
            <a:ext cx="793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32 + 14                25 + 23                     6 + 51 </a:t>
            </a:r>
          </a:p>
        </p:txBody>
      </p: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711200" y="3497263"/>
            <a:ext cx="1166813" cy="1400175"/>
            <a:chOff x="2738" y="1578"/>
            <a:chExt cx="735" cy="882"/>
          </a:xfrm>
        </p:grpSpPr>
        <p:sp>
          <p:nvSpPr>
            <p:cNvPr id="3092" name="Text Box 23"/>
            <p:cNvSpPr txBox="1">
              <a:spLocks noChangeArrowheads="1"/>
            </p:cNvSpPr>
            <p:nvPr/>
          </p:nvSpPr>
          <p:spPr bwMode="auto">
            <a:xfrm>
              <a:off x="2738" y="1578"/>
              <a:ext cx="735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/>
                <a:t>32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/>
                <a:t>14</a:t>
              </a:r>
            </a:p>
          </p:txBody>
        </p:sp>
        <p:sp>
          <p:nvSpPr>
            <p:cNvPr id="3093" name="Line 24"/>
            <p:cNvSpPr>
              <a:spLocks noChangeShapeType="1"/>
            </p:cNvSpPr>
            <p:nvPr/>
          </p:nvSpPr>
          <p:spPr bwMode="auto">
            <a:xfrm>
              <a:off x="2935" y="2460"/>
              <a:ext cx="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5"/>
            <p:cNvSpPr txBox="1">
              <a:spLocks noChangeArrowheads="1"/>
            </p:cNvSpPr>
            <p:nvPr/>
          </p:nvSpPr>
          <p:spPr bwMode="auto">
            <a:xfrm>
              <a:off x="2738" y="186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+</a:t>
              </a:r>
            </a:p>
          </p:txBody>
        </p:sp>
      </p:grp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028700" y="5006975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46</a:t>
            </a:r>
          </a:p>
        </p:txBody>
      </p: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3352800" y="3503613"/>
            <a:ext cx="1166813" cy="1400175"/>
            <a:chOff x="3598" y="1556"/>
            <a:chExt cx="735" cy="882"/>
          </a:xfrm>
        </p:grpSpPr>
        <p:sp>
          <p:nvSpPr>
            <p:cNvPr id="3089" name="Text Box 30"/>
            <p:cNvSpPr txBox="1">
              <a:spLocks noChangeArrowheads="1"/>
            </p:cNvSpPr>
            <p:nvPr/>
          </p:nvSpPr>
          <p:spPr bwMode="auto">
            <a:xfrm>
              <a:off x="3598" y="1556"/>
              <a:ext cx="735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/>
                <a:t>25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/>
                <a:t>23</a:t>
              </a:r>
            </a:p>
          </p:txBody>
        </p:sp>
        <p:sp>
          <p:nvSpPr>
            <p:cNvPr id="3090" name="Line 31"/>
            <p:cNvSpPr>
              <a:spLocks noChangeShapeType="1"/>
            </p:cNvSpPr>
            <p:nvPr/>
          </p:nvSpPr>
          <p:spPr bwMode="auto">
            <a:xfrm>
              <a:off x="3795" y="2438"/>
              <a:ext cx="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Text Box 32"/>
            <p:cNvSpPr txBox="1">
              <a:spLocks noChangeArrowheads="1"/>
            </p:cNvSpPr>
            <p:nvPr/>
          </p:nvSpPr>
          <p:spPr bwMode="auto">
            <a:xfrm>
              <a:off x="3598" y="183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+</a:t>
              </a:r>
            </a:p>
          </p:txBody>
        </p:sp>
      </p:grp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670300" y="5013325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48</a:t>
            </a:r>
          </a:p>
        </p:txBody>
      </p:sp>
      <p:grpSp>
        <p:nvGrpSpPr>
          <p:cNvPr id="18472" name="Group 40"/>
          <p:cNvGrpSpPr>
            <a:grpSpLocks/>
          </p:cNvGrpSpPr>
          <p:nvPr/>
        </p:nvGrpSpPr>
        <p:grpSpPr bwMode="auto">
          <a:xfrm>
            <a:off x="6122988" y="3565525"/>
            <a:ext cx="962025" cy="1390650"/>
            <a:chOff x="4666" y="1598"/>
            <a:chExt cx="735" cy="882"/>
          </a:xfrm>
        </p:grpSpPr>
        <p:sp>
          <p:nvSpPr>
            <p:cNvPr id="3086" name="Text Box 36"/>
            <p:cNvSpPr txBox="1">
              <a:spLocks noChangeArrowheads="1"/>
            </p:cNvSpPr>
            <p:nvPr/>
          </p:nvSpPr>
          <p:spPr bwMode="auto">
            <a:xfrm>
              <a:off x="4666" y="1598"/>
              <a:ext cx="735" cy="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/>
                <a:t> 6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/>
                <a:t>51</a:t>
              </a:r>
            </a:p>
          </p:txBody>
        </p:sp>
        <p:sp>
          <p:nvSpPr>
            <p:cNvPr id="3087" name="Line 37"/>
            <p:cNvSpPr>
              <a:spLocks noChangeShapeType="1"/>
            </p:cNvSpPr>
            <p:nvPr/>
          </p:nvSpPr>
          <p:spPr bwMode="auto">
            <a:xfrm>
              <a:off x="4863" y="2480"/>
              <a:ext cx="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Text Box 38"/>
            <p:cNvSpPr txBox="1">
              <a:spLocks noChangeArrowheads="1"/>
            </p:cNvSpPr>
            <p:nvPr/>
          </p:nvSpPr>
          <p:spPr bwMode="auto">
            <a:xfrm>
              <a:off x="4666" y="1880"/>
              <a:ext cx="20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+</a:t>
              </a:r>
            </a:p>
          </p:txBody>
        </p:sp>
      </p:grp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384925" y="5065713"/>
            <a:ext cx="8636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/>
      <p:bldP spid="18451" grpId="0"/>
      <p:bldP spid="18460" grpId="0"/>
      <p:bldP spid="18465" grpId="0"/>
      <p:bldP spid="184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82663" y="-87313"/>
            <a:ext cx="8077200" cy="129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i="1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660066"/>
                </a:solidFill>
              </a:rPr>
              <a:t>TOÁN</a:t>
            </a:r>
          </a:p>
        </p:txBody>
      </p:sp>
      <p:grpSp>
        <p:nvGrpSpPr>
          <p:cNvPr id="4099" name="Group 13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117" name="Group 14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27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8" name="Picture 1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9" name="Picture 1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18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8" name="Group 1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19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2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2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23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2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2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27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798763" y="1204913"/>
            <a:ext cx="3541712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Luyện tập 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14375" y="1974850"/>
            <a:ext cx="445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66"/>
                </a:solidFill>
              </a:rPr>
              <a:t>Bài 1(156):</a:t>
            </a:r>
            <a:r>
              <a:rPr lang="en-US" altLang="en-US" sz="2400" b="1">
                <a:solidFill>
                  <a:srgbClr val="FF0066"/>
                </a:solidFill>
              </a:rPr>
              <a:t> Đặt tính rồi tính.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179513" y="2874963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47 + 22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486150" y="2862263"/>
            <a:ext cx="1392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40 + 20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845175" y="2874963"/>
            <a:ext cx="1392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12 + 4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076325" y="3862388"/>
            <a:ext cx="1166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47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22</a:t>
            </a: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1389063" y="5262563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076325" y="431006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393825" y="53721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69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3370263" y="3862388"/>
            <a:ext cx="1166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40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20</a:t>
            </a: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3683000" y="5262563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370263" y="431006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687763" y="53721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60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5794375" y="3862388"/>
            <a:ext cx="1166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12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  4</a:t>
            </a: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6107113" y="5262563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5794375" y="431006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6111875" y="53721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4" grpId="0"/>
      <p:bldP spid="2075" grpId="0"/>
      <p:bldP spid="2076" grpId="0"/>
      <p:bldP spid="2077" grpId="0"/>
      <p:bldP spid="2079" grpId="0"/>
      <p:bldP spid="2080" grpId="0" animBg="1"/>
      <p:bldP spid="2081" grpId="0"/>
      <p:bldP spid="2082" grpId="0"/>
      <p:bldP spid="2083" grpId="0"/>
      <p:bldP spid="2084" grpId="0" animBg="1"/>
      <p:bldP spid="2085" grpId="0"/>
      <p:bldP spid="2086" grpId="0"/>
      <p:bldP spid="2087" grpId="0"/>
      <p:bldP spid="2088" grpId="0" animBg="1"/>
      <p:bldP spid="2089" grpId="0"/>
      <p:bldP spid="2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s PPT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07"/>
          <p:cNvSpPr txBox="1">
            <a:spLocks noChangeArrowheads="1"/>
          </p:cNvSpPr>
          <p:nvPr/>
        </p:nvSpPr>
        <p:spPr bwMode="auto">
          <a:xfrm>
            <a:off x="425450" y="839788"/>
            <a:ext cx="5368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66"/>
                </a:solidFill>
              </a:rPr>
              <a:t>Bài 1(156):</a:t>
            </a:r>
            <a:r>
              <a:rPr lang="en-US" altLang="en-US" sz="3200" b="1">
                <a:solidFill>
                  <a:srgbClr val="FF0066"/>
                </a:solidFill>
              </a:rPr>
              <a:t> Đặt tính rồi tính.</a:t>
            </a:r>
          </a:p>
        </p:txBody>
      </p:sp>
      <p:sp>
        <p:nvSpPr>
          <p:cNvPr id="4404" name="Text Box 308"/>
          <p:cNvSpPr txBox="1">
            <a:spLocks noChangeArrowheads="1"/>
          </p:cNvSpPr>
          <p:nvPr/>
        </p:nvSpPr>
        <p:spPr bwMode="auto">
          <a:xfrm>
            <a:off x="1236663" y="2260600"/>
            <a:ext cx="139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51 + 35</a:t>
            </a:r>
          </a:p>
        </p:txBody>
      </p:sp>
      <p:sp>
        <p:nvSpPr>
          <p:cNvPr id="4405" name="Text Box 309"/>
          <p:cNvSpPr txBox="1">
            <a:spLocks noChangeArrowheads="1"/>
          </p:cNvSpPr>
          <p:nvPr/>
        </p:nvSpPr>
        <p:spPr bwMode="auto">
          <a:xfrm>
            <a:off x="3479800" y="2273300"/>
            <a:ext cx="1392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80 + 9</a:t>
            </a:r>
          </a:p>
        </p:txBody>
      </p:sp>
      <p:sp>
        <p:nvSpPr>
          <p:cNvPr id="4406" name="Text Box 310"/>
          <p:cNvSpPr txBox="1">
            <a:spLocks noChangeArrowheads="1"/>
          </p:cNvSpPr>
          <p:nvPr/>
        </p:nvSpPr>
        <p:spPr bwMode="auto">
          <a:xfrm>
            <a:off x="5845175" y="2155825"/>
            <a:ext cx="1392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8 + 31</a:t>
            </a:r>
          </a:p>
        </p:txBody>
      </p:sp>
      <p:sp>
        <p:nvSpPr>
          <p:cNvPr id="4407" name="Text Box 311"/>
          <p:cNvSpPr txBox="1">
            <a:spLocks noChangeArrowheads="1"/>
          </p:cNvSpPr>
          <p:nvPr/>
        </p:nvSpPr>
        <p:spPr bwMode="auto">
          <a:xfrm>
            <a:off x="1076325" y="3324225"/>
            <a:ext cx="1166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51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35</a:t>
            </a:r>
          </a:p>
        </p:txBody>
      </p:sp>
      <p:sp>
        <p:nvSpPr>
          <p:cNvPr id="4408" name="Line 312"/>
          <p:cNvSpPr>
            <a:spLocks noChangeShapeType="1"/>
          </p:cNvSpPr>
          <p:nvPr/>
        </p:nvSpPr>
        <p:spPr bwMode="auto">
          <a:xfrm>
            <a:off x="1295400" y="4635500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" name="Text Box 313"/>
          <p:cNvSpPr txBox="1">
            <a:spLocks noChangeArrowheads="1"/>
          </p:cNvSpPr>
          <p:nvPr/>
        </p:nvSpPr>
        <p:spPr bwMode="auto">
          <a:xfrm>
            <a:off x="1076325" y="384175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4410" name="Text Box 314"/>
          <p:cNvSpPr txBox="1">
            <a:spLocks noChangeArrowheads="1"/>
          </p:cNvSpPr>
          <p:nvPr/>
        </p:nvSpPr>
        <p:spPr bwMode="auto">
          <a:xfrm>
            <a:off x="1239838" y="4621213"/>
            <a:ext cx="104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86</a:t>
            </a:r>
          </a:p>
        </p:txBody>
      </p:sp>
      <p:sp>
        <p:nvSpPr>
          <p:cNvPr id="4411" name="Text Box 315"/>
          <p:cNvSpPr txBox="1">
            <a:spLocks noChangeArrowheads="1"/>
          </p:cNvSpPr>
          <p:nvPr/>
        </p:nvSpPr>
        <p:spPr bwMode="auto">
          <a:xfrm>
            <a:off x="3281363" y="3324225"/>
            <a:ext cx="1166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80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  9</a:t>
            </a:r>
          </a:p>
        </p:txBody>
      </p:sp>
      <p:sp>
        <p:nvSpPr>
          <p:cNvPr id="4412" name="Line 316"/>
          <p:cNvSpPr>
            <a:spLocks noChangeShapeType="1"/>
          </p:cNvSpPr>
          <p:nvPr/>
        </p:nvSpPr>
        <p:spPr bwMode="auto">
          <a:xfrm>
            <a:off x="3689350" y="4598988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" name="Text Box 317"/>
          <p:cNvSpPr txBox="1">
            <a:spLocks noChangeArrowheads="1"/>
          </p:cNvSpPr>
          <p:nvPr/>
        </p:nvSpPr>
        <p:spPr bwMode="auto">
          <a:xfrm>
            <a:off x="3370263" y="385603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4414" name="Text Box 318"/>
          <p:cNvSpPr txBox="1">
            <a:spLocks noChangeArrowheads="1"/>
          </p:cNvSpPr>
          <p:nvPr/>
        </p:nvSpPr>
        <p:spPr bwMode="auto">
          <a:xfrm>
            <a:off x="3549650" y="4598988"/>
            <a:ext cx="104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89</a:t>
            </a:r>
          </a:p>
        </p:txBody>
      </p:sp>
      <p:sp>
        <p:nvSpPr>
          <p:cNvPr id="4415" name="Text Box 319"/>
          <p:cNvSpPr txBox="1">
            <a:spLocks noChangeArrowheads="1"/>
          </p:cNvSpPr>
          <p:nvPr/>
        </p:nvSpPr>
        <p:spPr bwMode="auto">
          <a:xfrm>
            <a:off x="5673725" y="3429000"/>
            <a:ext cx="1166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   31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    8</a:t>
            </a:r>
          </a:p>
        </p:txBody>
      </p:sp>
      <p:sp>
        <p:nvSpPr>
          <p:cNvPr id="4416" name="Line 320"/>
          <p:cNvSpPr>
            <a:spLocks noChangeShapeType="1"/>
          </p:cNvSpPr>
          <p:nvPr/>
        </p:nvSpPr>
        <p:spPr bwMode="auto">
          <a:xfrm>
            <a:off x="6107113" y="4740275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7" name="Text Box 321"/>
          <p:cNvSpPr txBox="1">
            <a:spLocks noChangeArrowheads="1"/>
          </p:cNvSpPr>
          <p:nvPr/>
        </p:nvSpPr>
        <p:spPr bwMode="auto">
          <a:xfrm>
            <a:off x="5845175" y="3856038"/>
            <a:ext cx="2682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4418" name="Text Box 322"/>
          <p:cNvSpPr txBox="1">
            <a:spLocks noChangeArrowheads="1"/>
          </p:cNvSpPr>
          <p:nvPr/>
        </p:nvSpPr>
        <p:spPr bwMode="auto">
          <a:xfrm>
            <a:off x="6038850" y="4792663"/>
            <a:ext cx="104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" grpId="0"/>
      <p:bldP spid="4405" grpId="0"/>
      <p:bldP spid="4406" grpId="0"/>
      <p:bldP spid="4407" grpId="0"/>
      <p:bldP spid="4408" grpId="0" animBg="1"/>
      <p:bldP spid="4409" grpId="0"/>
      <p:bldP spid="4410" grpId="0"/>
      <p:bldP spid="4411" grpId="0"/>
      <p:bldP spid="4412" grpId="0" animBg="1"/>
      <p:bldP spid="4413" grpId="0"/>
      <p:bldP spid="4414" grpId="0"/>
      <p:bldP spid="4415" grpId="0"/>
      <p:bldP spid="4416" grpId="0" animBg="1"/>
      <p:bldP spid="4417" grpId="0"/>
      <p:bldP spid="4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48200"/>
            <a:ext cx="137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919163" y="2373313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30 + 6 =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830263" y="3259138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60 + 9 =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06463" y="4183063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52 + 6 =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60438" y="4940300"/>
            <a:ext cx="1392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82 + 3 =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550863" y="838200"/>
            <a:ext cx="4978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66"/>
                </a:solidFill>
              </a:rPr>
              <a:t>Bài 2(156):</a:t>
            </a:r>
            <a:r>
              <a:rPr lang="en-US" altLang="en-US" sz="3600" b="1">
                <a:solidFill>
                  <a:srgbClr val="FF0066"/>
                </a:solidFill>
              </a:rPr>
              <a:t> Tính nhẩm.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2352675" y="2349500"/>
            <a:ext cx="117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36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2306638" y="3270250"/>
            <a:ext cx="1179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69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2384425" y="4160838"/>
            <a:ext cx="1179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58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2384425" y="4903788"/>
            <a:ext cx="1179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85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4922838" y="2281238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40 + 5 =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4965700" y="3197225"/>
            <a:ext cx="1392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70 + 2 =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5003800" y="4264025"/>
            <a:ext cx="1392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6 + 52 =</a:t>
            </a: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5041900" y="5033963"/>
            <a:ext cx="1392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 + 82 =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6434138" y="2282825"/>
            <a:ext cx="1179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45</a:t>
            </a: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6434138" y="3157538"/>
            <a:ext cx="1179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72</a:t>
            </a: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6486525" y="4297363"/>
            <a:ext cx="1179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58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6396038" y="5033963"/>
            <a:ext cx="1179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49" grpId="0"/>
      <p:bldP spid="22550" grpId="0"/>
      <p:bldP spid="22551" grpId="0"/>
      <p:bldP spid="22564" grpId="0"/>
      <p:bldP spid="22581" grpId="0"/>
      <p:bldP spid="22582" grpId="0"/>
      <p:bldP spid="22583" grpId="0"/>
      <p:bldP spid="22584" grpId="0"/>
      <p:bldP spid="22585" grpId="0"/>
      <p:bldP spid="22586" grpId="0"/>
      <p:bldP spid="22587" grpId="0"/>
      <p:bldP spid="22588" grpId="0"/>
      <p:bldP spid="22589" grpId="0"/>
      <p:bldP spid="22590" grpId="0"/>
      <p:bldP spid="22591" grpId="0"/>
      <p:bldP spid="22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596900" y="808038"/>
            <a:ext cx="78867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Bài 3(156):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Lớp em có 21 bạn gái và 14 bạn trai. Hỏi lớp em có tất cả bao nhiêu bạn ?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400050" y="2916238"/>
            <a:ext cx="379571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FF"/>
                </a:solidFill>
              </a:rPr>
              <a:t>Tóm tắt:</a:t>
            </a:r>
            <a:r>
              <a:rPr lang="en-US" altLang="en-US" sz="32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660066"/>
                </a:solidFill>
              </a:rPr>
              <a:t>Có: 21 bạn gái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660066"/>
                </a:solidFill>
              </a:rPr>
              <a:t>Có: 14 bạn trai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660066"/>
                </a:solidFill>
              </a:rPr>
              <a:t>Có tất cả: …..bạn ?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3870325" y="2695575"/>
            <a:ext cx="48736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/>
              <a:t>Bài giải: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i="1"/>
              <a:t>Có tất cả là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i="1"/>
              <a:t>21 + 14 = 35(bạn)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i="1"/>
              <a:t>                Đáp số: 35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5" grpId="0"/>
      <p:bldP spid="7216" grpId="0"/>
      <p:bldP spid="7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s PPT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03238" y="1670050"/>
            <a:ext cx="7886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Bài 4(156):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Vẽ đoạn thẳng có độ dài 8cm.</a:t>
            </a:r>
          </a:p>
        </p:txBody>
      </p: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1549400" y="3062288"/>
            <a:ext cx="5248275" cy="419100"/>
            <a:chOff x="976" y="1929"/>
            <a:chExt cx="3306" cy="264"/>
          </a:xfrm>
        </p:grpSpPr>
        <p:sp>
          <p:nvSpPr>
            <p:cNvPr id="8199" name="Line 40"/>
            <p:cNvSpPr>
              <a:spLocks noChangeShapeType="1"/>
            </p:cNvSpPr>
            <p:nvPr/>
          </p:nvSpPr>
          <p:spPr bwMode="auto">
            <a:xfrm>
              <a:off x="1261" y="2054"/>
              <a:ext cx="2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41"/>
            <p:cNvSpPr>
              <a:spLocks noChangeShapeType="1"/>
            </p:cNvSpPr>
            <p:nvPr/>
          </p:nvSpPr>
          <p:spPr bwMode="auto">
            <a:xfrm>
              <a:off x="1268" y="1937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42"/>
            <p:cNvSpPr>
              <a:spLocks noChangeShapeType="1"/>
            </p:cNvSpPr>
            <p:nvPr/>
          </p:nvSpPr>
          <p:spPr bwMode="auto">
            <a:xfrm>
              <a:off x="3848" y="1946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43"/>
            <p:cNvSpPr txBox="1">
              <a:spLocks noChangeArrowheads="1"/>
            </p:cNvSpPr>
            <p:nvPr/>
          </p:nvSpPr>
          <p:spPr bwMode="auto">
            <a:xfrm>
              <a:off x="976" y="1962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8203" name="Text Box 44"/>
            <p:cNvSpPr txBox="1">
              <a:spLocks noChangeArrowheads="1"/>
            </p:cNvSpPr>
            <p:nvPr/>
          </p:nvSpPr>
          <p:spPr bwMode="auto">
            <a:xfrm>
              <a:off x="3873" y="1929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8237" name="AutoShape 45"/>
          <p:cNvSpPr>
            <a:spLocks/>
          </p:cNvSpPr>
          <p:nvPr/>
        </p:nvSpPr>
        <p:spPr bwMode="auto">
          <a:xfrm rot="5400000">
            <a:off x="3849688" y="1792287"/>
            <a:ext cx="344488" cy="3922713"/>
          </a:xfrm>
          <a:prstGeom prst="rightBrace">
            <a:avLst>
              <a:gd name="adj1" fmla="val 94892"/>
              <a:gd name="adj2" fmla="val 50000"/>
            </a:avLst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3140075" y="4148138"/>
            <a:ext cx="18430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/>
      <p:bldP spid="8237" grpId="0" animBg="1"/>
      <p:bldP spid="82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858000"/>
          </a:xfrm>
          <a:noFill/>
        </p:spPr>
      </p:pic>
      <p:sp>
        <p:nvSpPr>
          <p:cNvPr id="70659" name="WordArt 3"/>
          <p:cNvSpPr>
            <a:spLocks noChangeArrowheads="1" noChangeShapeType="1" noTextEdit="1"/>
          </p:cNvSpPr>
          <p:nvPr/>
        </p:nvSpPr>
        <p:spPr bwMode="auto">
          <a:xfrm>
            <a:off x="1371600" y="2362200"/>
            <a:ext cx="6462713" cy="173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chào quý thầy cô giáo về dự giờ!</a:t>
            </a:r>
          </a:p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em học tập tốt!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14996"/>
  <p:tag name="VIOLETTITLE" val="Luyện tập Trang 156"/>
  <p:tag name="VIOLETLESSON" val="115"/>
  <p:tag name="VIOLETCATID" val="2196"/>
  <p:tag name="VIOLETSUBJECT" val="Toán học 1"/>
  <p:tag name="VIOLETSOURCE" val="Nguyễn Thị Thanh Hoan"/>
  <p:tag name="VIOLETAUTHORID" val="1426571"/>
  <p:tag name="VIOLETAUTHORNAME" val="Nguyễn Thị Thanh Hoàn"/>
  <p:tag name="VIOLETAUTHORAVATAR" val="1/426/571/avatar.jpg"/>
  <p:tag name="VIOLETAUTHORADDRESS" val="truuuuuuuuuuuu - ha noi"/>
  <p:tag name="VIOLETDATE" val="2018-03-23 08:52:05"/>
  <p:tag name="VIOLETHIT" val="2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239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MSTTPC1</cp:lastModifiedBy>
  <cp:revision>27</cp:revision>
  <dcterms:created xsi:type="dcterms:W3CDTF">2014-03-18T01:38:32Z</dcterms:created>
  <dcterms:modified xsi:type="dcterms:W3CDTF">2020-06-09T08:58:52Z</dcterms:modified>
</cp:coreProperties>
</file>