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8" r:id="rId2"/>
    <p:sldId id="276" r:id="rId3"/>
    <p:sldId id="277" r:id="rId4"/>
    <p:sldId id="291" r:id="rId5"/>
    <p:sldId id="278" r:id="rId6"/>
    <p:sldId id="260" r:id="rId7"/>
    <p:sldId id="280" r:id="rId8"/>
    <p:sldId id="281" r:id="rId9"/>
    <p:sldId id="286" r:id="rId10"/>
    <p:sldId id="285" r:id="rId11"/>
    <p:sldId id="282" r:id="rId12"/>
    <p:sldId id="288" r:id="rId13"/>
    <p:sldId id="289" r:id="rId14"/>
    <p:sldId id="290" r:id="rId15"/>
    <p:sldId id="300" r:id="rId16"/>
    <p:sldId id="306" r:id="rId17"/>
    <p:sldId id="307" r:id="rId18"/>
    <p:sldId id="271" r:id="rId19"/>
    <p:sldId id="302" r:id="rId20"/>
    <p:sldId id="303" r:id="rId21"/>
    <p:sldId id="272" r:id="rId22"/>
    <p:sldId id="304" r:id="rId23"/>
    <p:sldId id="30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296" y="-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B438B-09C6-4EDB-A376-93B6CB7694E5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B251F-1716-4F64-8AE8-A6CBA2133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1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DC66-A4D5-43E0-8289-603F896F53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44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 4 </a:t>
            </a:r>
            <a:r>
              <a:rPr lang="en-US" baseline="0" dirty="0" err="1" smtClean="0">
                <a:sym typeface="Wingdings" panose="05000000000000000000" pitchFamily="2" charset="2"/>
              </a:rPr>
              <a:t>hs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lại</a:t>
            </a:r>
            <a:r>
              <a:rPr lang="en-US" baseline="0" dirty="0" smtClean="0">
                <a:sym typeface="Wingdings" panose="05000000000000000000" pitchFamily="2" charset="2"/>
              </a:rPr>
              <a:t> 4 </a:t>
            </a:r>
            <a:r>
              <a:rPr lang="en-US" baseline="0" dirty="0" err="1" smtClean="0">
                <a:sym typeface="Wingdings" panose="05000000000000000000" pitchFamily="2" charset="2"/>
              </a:rPr>
              <a:t>đoạn</a:t>
            </a:r>
            <a:r>
              <a:rPr lang="en-US" baseline="0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DC66-A4D5-43E0-8289-603F896F53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5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DC66-A4D5-43E0-8289-603F896F53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4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Gthieu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ghi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6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Hdan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>
                <a:sym typeface="Wingdings" panose="05000000000000000000" pitchFamily="2" charset="2"/>
              </a:rPr>
              <a:t> 1hs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bài</a:t>
            </a:r>
            <a:r>
              <a:rPr lang="en-US" baseline="0" dirty="0" smtClean="0">
                <a:sym typeface="Wingdings" panose="05000000000000000000" pitchFamily="2" charset="2"/>
              </a:rPr>
              <a:t>  Chia </a:t>
            </a:r>
            <a:r>
              <a:rPr lang="en-US" baseline="0" dirty="0" err="1" smtClean="0">
                <a:sym typeface="Wingdings" panose="05000000000000000000" pitchFamily="2" charset="2"/>
              </a:rPr>
              <a:t>đoạn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8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Phát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hiện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từ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Gv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ghi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bảng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lớp</a:t>
            </a:r>
            <a:r>
              <a:rPr lang="en-US" baseline="0" dirty="0" smtClean="0">
                <a:sym typeface="Wingdings" panose="05000000000000000000" pitchFamily="2" charset="2"/>
              </a:rPr>
              <a:t>,  Hs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 </a:t>
            </a:r>
            <a:r>
              <a:rPr lang="en-US" baseline="0" dirty="0" err="1" smtClean="0">
                <a:sym typeface="Wingdings" panose="05000000000000000000" pitchFamily="2" charset="2"/>
              </a:rPr>
              <a:t>Luyện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đọc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câu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5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Câu</a:t>
            </a:r>
            <a:r>
              <a:rPr lang="en-US" baseline="0" dirty="0" smtClean="0"/>
              <a:t> 1: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Trả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lời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Giải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thích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súng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thần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công</a:t>
            </a:r>
            <a:r>
              <a:rPr lang="en-US" baseline="0" dirty="0" smtClean="0">
                <a:sym typeface="Wingdings" panose="05000000000000000000" pitchFamily="2" charset="2"/>
              </a:rPr>
              <a:t>, </a:t>
            </a:r>
            <a:r>
              <a:rPr lang="en-US" baseline="0" dirty="0" err="1" smtClean="0">
                <a:sym typeface="Wingdings" panose="05000000000000000000" pitchFamily="2" charset="2"/>
              </a:rPr>
              <a:t>hùng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tâm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tráng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khí</a:t>
            </a:r>
            <a:r>
              <a:rPr lang="en-US" baseline="0" dirty="0" smtClean="0">
                <a:sym typeface="Wingdings" panose="05000000000000000000" pitchFamily="2" charset="2"/>
              </a:rPr>
              <a:t>, </a:t>
            </a:r>
            <a:r>
              <a:rPr lang="en-US" baseline="0" dirty="0" err="1" smtClean="0">
                <a:sym typeface="Wingdings" panose="05000000000000000000" pitchFamily="2" charset="2"/>
              </a:rPr>
              <a:t>tàu</a:t>
            </a:r>
            <a:r>
              <a:rPr lang="en-US" baseline="0" dirty="0" smtClean="0">
                <a:sym typeface="Wingdings" panose="05000000000000000000" pitchFamily="2" charset="2"/>
              </a:rPr>
              <a:t> La </a:t>
            </a:r>
            <a:r>
              <a:rPr lang="en-US" baseline="0" dirty="0" err="1" smtClean="0">
                <a:sym typeface="Wingdings" panose="05000000000000000000" pitchFamily="2" charset="2"/>
              </a:rPr>
              <a:t>tút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sơ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62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Nêu</a:t>
            </a:r>
            <a:r>
              <a:rPr lang="en-US" baseline="0" dirty="0" smtClean="0"/>
              <a:t> CH 2 </a:t>
            </a:r>
            <a:r>
              <a:rPr lang="en-US" baseline="0" dirty="0" smtClean="0">
                <a:sym typeface="Wingdings" panose="05000000000000000000" pitchFamily="2" charset="2"/>
              </a:rPr>
              <a:t> TL </a:t>
            </a:r>
            <a:r>
              <a:rPr lang="en-US" baseline="0" dirty="0" err="1" smtClean="0">
                <a:sym typeface="Wingdings" panose="05000000000000000000" pitchFamily="2" charset="2"/>
              </a:rPr>
              <a:t>Giảng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câu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nói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của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anh</a:t>
            </a:r>
            <a:r>
              <a:rPr lang="en-US" baseline="0" dirty="0" smtClean="0">
                <a:sym typeface="Wingdings" panose="05000000000000000000" pitchFamily="2" charset="2"/>
              </a:rPr>
              <a:t> Mai </a:t>
            </a:r>
            <a:r>
              <a:rPr lang="en-US" baseline="0" dirty="0" err="1" smtClean="0">
                <a:sym typeface="Wingdings" panose="05000000000000000000" pitchFamily="2" charset="2"/>
              </a:rPr>
              <a:t>Gthich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Biển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đỏ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và</a:t>
            </a:r>
            <a:r>
              <a:rPr lang="en-US" baseline="0" dirty="0" smtClean="0">
                <a:sym typeface="Wingdings" panose="05000000000000000000" pitchFamily="2" charset="2"/>
              </a:rPr>
              <a:t> a-</a:t>
            </a:r>
            <a:r>
              <a:rPr lang="en-US" baseline="0" dirty="0" err="1" smtClean="0">
                <a:sym typeface="Wingdings" panose="05000000000000000000" pitchFamily="2" charset="2"/>
              </a:rPr>
              <a:t>lê</a:t>
            </a:r>
            <a:r>
              <a:rPr lang="en-US" baseline="0" dirty="0" smtClean="0">
                <a:sym typeface="Wingdings" panose="05000000000000000000" pitchFamily="2" charset="2"/>
              </a:rPr>
              <a:t>-</a:t>
            </a:r>
            <a:r>
              <a:rPr lang="en-US" baseline="0" dirty="0" err="1" smtClean="0">
                <a:sym typeface="Wingdings" panose="05000000000000000000" pitchFamily="2" charset="2"/>
              </a:rPr>
              <a:t>hấp</a:t>
            </a:r>
            <a:endParaRPr lang="en-US" baseline="0" dirty="0" smtClean="0">
              <a:sym typeface="Wingdings" panose="05000000000000000000" pitchFamily="2" charset="2"/>
            </a:endParaRPr>
          </a:p>
          <a:p>
            <a:r>
              <a:rPr lang="en-US" baseline="0" dirty="0" smtClean="0">
                <a:sym typeface="Wingdings" panose="05000000000000000000" pitchFamily="2" charset="2"/>
              </a:rPr>
              <a:t>-</a:t>
            </a:r>
            <a:r>
              <a:rPr lang="en-US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công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” </a:t>
            </a:r>
            <a:r>
              <a:rPr lang="en-US" baseline="0" dirty="0" smtClean="0">
                <a:sym typeface="Wingdings" panose="05000000000000000000" pitchFamily="2" charset="2"/>
              </a:rPr>
              <a:t> </a:t>
            </a:r>
            <a:r>
              <a:rPr lang="en-US" baseline="0" dirty="0" err="1" smtClean="0">
                <a:sym typeface="Wingdings" panose="05000000000000000000" pitchFamily="2" charset="2"/>
              </a:rPr>
              <a:t>Nêu</a:t>
            </a:r>
            <a:r>
              <a:rPr lang="en-US" baseline="0" dirty="0" smtClean="0">
                <a:sym typeface="Wingdings" panose="05000000000000000000" pitchFamily="2" charset="2"/>
              </a:rPr>
              <a:t> CH3 </a:t>
            </a:r>
            <a:r>
              <a:rPr lang="en-US" baseline="0" dirty="0" err="1" smtClean="0">
                <a:sym typeface="Wingdings" panose="05000000000000000000" pitchFamily="2" charset="2"/>
              </a:rPr>
              <a:t>và</a:t>
            </a:r>
            <a:r>
              <a:rPr lang="en-US" baseline="0" dirty="0" smtClean="0">
                <a:sym typeface="Wingdings" panose="05000000000000000000" pitchFamily="2" charset="2"/>
              </a:rPr>
              <a:t> TL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84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B251F-1716-4F64-8AE8-A6CBA21333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9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DC66-A4D5-43E0-8289-603F896F53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2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6898-D431-422F-940A-F3D79AC05380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E98C-2CFC-42BB-B912-E6BFE56C42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9B6898-D431-422F-940A-F3D79AC05380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AEE98C-2CFC-42BB-B912-E6BFE56C42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wmf"/><Relationship Id="rId5" Type="http://schemas.openxmlformats.org/officeDocument/2006/relationships/image" Target="../media/image3.gif"/><Relationship Id="rId10" Type="http://schemas.openxmlformats.org/officeDocument/2006/relationships/image" Target="../media/image8.wmf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iyeuBacHo.wma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aiyeuBacHo.wma" TargetMode="External"/><Relationship Id="rId1" Type="http://schemas.openxmlformats.org/officeDocument/2006/relationships/audio" Target="file:///D:\bai%20hat%20Lanh%20Tu%20Ca%20(co%20loi)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3.jpeg"/><Relationship Id="rId4" Type="http://schemas.openxmlformats.org/officeDocument/2006/relationships/hyperlink" Target="http://images.google.com.vn/imgres?imgurl=http://www.nvhtn.org.vn/image_storage/Image/bacho-cd%20copy.jpg&amp;imgrefurl=http://www.nvhtn.org.vn/album.php?id=94&amp;PHPSESSID=fecf62967302485b3&amp;usg=__tXdZAd7ysO6Cq4cp_8eUUAGmJ30=&amp;h=355&amp;w=400&amp;sz=101&amp;hl=vi&amp;start=6&amp;tbnid=eeuglXGM0Wp4mM:&amp;tbnh=110&amp;tbnw=124&amp;prev=/images?q=B%C3%A1c+H%E1%BB%93&amp;gbv=2&amp;hl=vi&amp;sa=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228600"/>
            <a:ext cx="508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304800"/>
            <a:ext cx="40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Freeform 9"/>
          <p:cNvSpPr>
            <a:spLocks/>
          </p:cNvSpPr>
          <p:nvPr/>
        </p:nvSpPr>
        <p:spPr bwMode="auto">
          <a:xfrm>
            <a:off x="10160000" y="1295400"/>
            <a:ext cx="2133600" cy="3048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Freeform 10"/>
          <p:cNvSpPr>
            <a:spLocks/>
          </p:cNvSpPr>
          <p:nvPr/>
        </p:nvSpPr>
        <p:spPr bwMode="auto">
          <a:xfrm>
            <a:off x="8331200" y="1066800"/>
            <a:ext cx="1320800" cy="3048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4" name="Picture 11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1148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990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752600"/>
            <a:ext cx="2946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2133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5334001"/>
            <a:ext cx="2438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0" y="4800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9159">
            <a:off x="863601" y="1646238"/>
            <a:ext cx="914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43434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2004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0480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1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85" y="5334000"/>
            <a:ext cx="180551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4958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038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37338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7620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6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3324226"/>
            <a:ext cx="3048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79" name="Picture 2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514601"/>
            <a:ext cx="121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Freeform 40"/>
          <p:cNvSpPr>
            <a:spLocks/>
          </p:cNvSpPr>
          <p:nvPr/>
        </p:nvSpPr>
        <p:spPr bwMode="auto">
          <a:xfrm rot="728459">
            <a:off x="1117600" y="2133600"/>
            <a:ext cx="101600" cy="457200"/>
          </a:xfrm>
          <a:custGeom>
            <a:avLst/>
            <a:gdLst>
              <a:gd name="T0" fmla="*/ 2147483647 w 409"/>
              <a:gd name="T1" fmla="*/ 2147483647 h 658"/>
              <a:gd name="T2" fmla="*/ 2147483647 w 409"/>
              <a:gd name="T3" fmla="*/ 2147483647 h 658"/>
              <a:gd name="T4" fmla="*/ 2147483647 w 409"/>
              <a:gd name="T5" fmla="*/ 2147483647 h 658"/>
              <a:gd name="T6" fmla="*/ 2147483647 w 409"/>
              <a:gd name="T7" fmla="*/ 2147483647 h 658"/>
              <a:gd name="T8" fmla="*/ 2147483647 w 409"/>
              <a:gd name="T9" fmla="*/ 2147483647 h 658"/>
              <a:gd name="T10" fmla="*/ 2147483647 w 409"/>
              <a:gd name="T11" fmla="*/ 2147483647 h 6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9"/>
              <a:gd name="T19" fmla="*/ 0 h 658"/>
              <a:gd name="T20" fmla="*/ 409 w 409"/>
              <a:gd name="T21" fmla="*/ 658 h 6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9" h="658">
                <a:moveTo>
                  <a:pt x="17" y="38"/>
                </a:moveTo>
                <a:cubicBezTo>
                  <a:pt x="0" y="64"/>
                  <a:pt x="13" y="159"/>
                  <a:pt x="67" y="245"/>
                </a:cubicBezTo>
                <a:cubicBezTo>
                  <a:pt x="121" y="331"/>
                  <a:pt x="292" y="500"/>
                  <a:pt x="344" y="556"/>
                </a:cubicBezTo>
                <a:cubicBezTo>
                  <a:pt x="396" y="612"/>
                  <a:pt x="409" y="658"/>
                  <a:pt x="380" y="580"/>
                </a:cubicBezTo>
                <a:cubicBezTo>
                  <a:pt x="351" y="502"/>
                  <a:pt x="227" y="180"/>
                  <a:pt x="167" y="90"/>
                </a:cubicBezTo>
                <a:cubicBezTo>
                  <a:pt x="107" y="0"/>
                  <a:pt x="33" y="13"/>
                  <a:pt x="17" y="38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72" name="Picture 72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73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9530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74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7150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75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77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5626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78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04800"/>
            <a:ext cx="18055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79" descr="SPARKL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85" y="381000"/>
            <a:ext cx="18055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1320800" y="3124200"/>
            <a:ext cx="873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2082" name="Picture 7" descr="Ảnh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590800"/>
            <a:ext cx="1422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83" name="Group 18"/>
          <p:cNvGrpSpPr>
            <a:grpSpLocks/>
          </p:cNvGrpSpPr>
          <p:nvPr/>
        </p:nvGrpSpPr>
        <p:grpSpPr bwMode="auto">
          <a:xfrm>
            <a:off x="1727200" y="1143000"/>
            <a:ext cx="2540000" cy="1752600"/>
            <a:chOff x="5225" y="9335"/>
            <a:chExt cx="2520" cy="1750"/>
          </a:xfrm>
        </p:grpSpPr>
        <p:sp>
          <p:nvSpPr>
            <p:cNvPr id="2086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7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/>
            <a:p>
              <a:pPr eaLnBrk="1" hangingPunct="1"/>
              <a:endParaRPr lang="en-US">
                <a:cs typeface="Times New Roman" pitchFamily="18" charset="0"/>
              </a:endParaRPr>
            </a:p>
          </p:txBody>
        </p:sp>
        <p:pic>
          <p:nvPicPr>
            <p:cNvPr id="2087" name="Picture 26" descr="cosm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8" name="Picture 25" descr="BOOK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9" name="Picture 24" descr="BOOK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0" name="Picture 23" descr="QUILLPE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1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n-US" sz="800" b="1">
                  <a:cs typeface="Times New Roman" pitchFamily="18" charset="0"/>
                </a:rPr>
                <a:t> </a:t>
              </a:r>
              <a:endParaRPr lang="en-US" sz="4800">
                <a:cs typeface="Times New Roman" pitchFamily="18" charset="0"/>
              </a:endParaRPr>
            </a:p>
          </p:txBody>
        </p:sp>
        <p:sp>
          <p:nvSpPr>
            <p:cNvPr id="2092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4800">
                <a:cs typeface="Times New Roman" pitchFamily="18" charset="0"/>
              </a:endParaRPr>
            </a:p>
          </p:txBody>
        </p:sp>
        <p:sp>
          <p:nvSpPr>
            <p:cNvPr id="2093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Times New Roman"/>
                  <a:cs typeface="Times New Roman"/>
                </a:rPr>
                <a:t>NÀM </a:t>
              </a:r>
            </a:p>
          </p:txBody>
        </p:sp>
        <p:sp>
          <p:nvSpPr>
            <p:cNvPr id="2094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sz="4800">
                <a:cs typeface="Times New Roman" pitchFamily="18" charset="0"/>
              </a:endParaRPr>
            </a:p>
          </p:txBody>
        </p:sp>
      </p:grpSp>
      <p:sp>
        <p:nvSpPr>
          <p:cNvPr id="2084" name="WordArt 121"/>
          <p:cNvSpPr>
            <a:spLocks noChangeArrowheads="1" noChangeShapeType="1" noTextEdit="1"/>
          </p:cNvSpPr>
          <p:nvPr/>
        </p:nvSpPr>
        <p:spPr bwMode="auto">
          <a:xfrm>
            <a:off x="6299200" y="1066800"/>
            <a:ext cx="5384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85" name="WordArt 122"/>
          <p:cNvSpPr>
            <a:spLocks noChangeArrowheads="1" noChangeShapeType="1" noTextEdit="1"/>
          </p:cNvSpPr>
          <p:nvPr/>
        </p:nvSpPr>
        <p:spPr bwMode="auto">
          <a:xfrm>
            <a:off x="203201" y="3595688"/>
            <a:ext cx="10183284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 CÔNG DÂN SỐ 1 (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tiếp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theo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)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3769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1963" y="15621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 dirty="0" err="1">
                <a:solidFill>
                  <a:srgbClr val="CC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b="1" u="sng" dirty="0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b="1" u="sng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081464" y="979489"/>
            <a:ext cx="5900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0000CC"/>
                </a:solidFill>
              </a:rPr>
              <a:t>Người công dân số Một </a:t>
            </a:r>
            <a:r>
              <a:rPr lang="vi-VN" altLang="en-US" sz="2800" i="1" dirty="0">
                <a:solidFill>
                  <a:srgbClr val="0000CC"/>
                </a:solidFill>
              </a:rPr>
              <a:t>(tiếp theo)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4368" name="TextBox 31"/>
          <p:cNvSpPr txBox="1">
            <a:spLocks noChangeArrowheads="1"/>
          </p:cNvSpPr>
          <p:nvPr/>
        </p:nvSpPr>
        <p:spPr bwMode="auto">
          <a:xfrm>
            <a:off x="95318" y="2111516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cs typeface="Times New Roman" panose="02020603050405020304" pitchFamily="18" charset="0"/>
              </a:rPr>
              <a:t> 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194847" y="2470319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 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2859310"/>
            <a:ext cx="5871798" cy="120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+ </a:t>
            </a:r>
            <a:r>
              <a:rPr lang="en-US" altLang="en-US" b="1" dirty="0" err="1"/>
              <a:t>Làm</a:t>
            </a:r>
            <a:r>
              <a:rPr lang="en-US" altLang="en-US" b="1" dirty="0"/>
              <a:t> </a:t>
            </a:r>
            <a:r>
              <a:rPr lang="en-US" altLang="en-US" b="1" dirty="0" err="1"/>
              <a:t>thân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/>
              <a:t> </a:t>
            </a:r>
            <a:r>
              <a:rPr lang="en-US" altLang="en-US" b="1" dirty="0" err="1"/>
              <a:t>mà</a:t>
            </a:r>
            <a:r>
              <a:rPr lang="en-US" altLang="en-US" b="1" dirty="0"/>
              <a:t> </a:t>
            </a:r>
            <a:r>
              <a:rPr lang="en-US" altLang="en-US" b="1" dirty="0" err="1"/>
              <a:t>muốn</a:t>
            </a:r>
            <a:r>
              <a:rPr lang="en-US" altLang="en-US" b="1" dirty="0"/>
              <a:t> </a:t>
            </a:r>
            <a:r>
              <a:rPr lang="en-US" altLang="en-US" b="1" dirty="0" err="1"/>
              <a:t>xóa</a:t>
            </a:r>
            <a:r>
              <a:rPr lang="en-US" altLang="en-US" b="1" dirty="0"/>
              <a:t> </a:t>
            </a:r>
            <a:r>
              <a:rPr lang="en-US" altLang="en-US" b="1" dirty="0" err="1"/>
              <a:t>bỏ</a:t>
            </a:r>
            <a:r>
              <a:rPr lang="en-US" altLang="en-US" b="1" dirty="0"/>
              <a:t> </a:t>
            </a:r>
            <a:r>
              <a:rPr lang="en-US" altLang="en-US" b="1" dirty="0" err="1"/>
              <a:t>kiếp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sẽ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hành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công</a:t>
            </a:r>
            <a:r>
              <a:rPr lang="en-US" altLang="en-US" b="1" dirty="0"/>
              <a:t> </a:t>
            </a:r>
            <a:r>
              <a:rPr lang="en-US" altLang="en-US" b="1" dirty="0" err="1"/>
              <a:t>dân</a:t>
            </a:r>
            <a:r>
              <a:rPr lang="en-US" altLang="en-US" b="1" dirty="0"/>
              <a:t>, </a:t>
            </a:r>
            <a:r>
              <a:rPr lang="en-US" altLang="en-US" b="1" dirty="0" err="1"/>
              <a:t>còn</a:t>
            </a:r>
            <a:r>
              <a:rPr lang="en-US" altLang="en-US" b="1" dirty="0"/>
              <a:t> </a:t>
            </a:r>
            <a:r>
              <a:rPr lang="en-US" altLang="en-US" b="1" dirty="0" err="1"/>
              <a:t>yên</a:t>
            </a:r>
            <a:r>
              <a:rPr lang="en-US" altLang="en-US" b="1" dirty="0"/>
              <a:t> </a:t>
            </a:r>
            <a:r>
              <a:rPr lang="en-US" altLang="en-US" b="1" dirty="0" err="1"/>
              <a:t>phận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đầy</a:t>
            </a:r>
            <a:r>
              <a:rPr lang="en-US" altLang="en-US" b="1" dirty="0"/>
              <a:t> </a:t>
            </a:r>
            <a:r>
              <a:rPr lang="en-US" altLang="en-US" b="1" dirty="0" err="1"/>
              <a:t>tớ</a:t>
            </a:r>
            <a:r>
              <a:rPr lang="en-US" altLang="en-US" b="1" dirty="0"/>
              <a:t> </a:t>
            </a:r>
            <a:r>
              <a:rPr lang="en-US" altLang="en-US" b="1" dirty="0" err="1"/>
              <a:t>cho</a:t>
            </a:r>
            <a:r>
              <a:rPr lang="en-US" altLang="en-US" b="1" dirty="0"/>
              <a:t> </a:t>
            </a:r>
            <a:r>
              <a:rPr lang="en-US" altLang="en-US" b="1" dirty="0" err="1"/>
              <a:t>người</a:t>
            </a:r>
            <a:r>
              <a:rPr lang="en-US" altLang="en-US" b="1" dirty="0"/>
              <a:t> ta.</a:t>
            </a: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97290" y="42478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?</a:t>
            </a:r>
          </a:p>
          <a:p>
            <a:pPr eaLnBrk="1" hangingPunct="1"/>
            <a:r>
              <a:rPr lang="en-US" altLang="en-US" b="1" dirty="0" err="1" smtClean="0">
                <a:solidFill>
                  <a:schemeClr val="tx2"/>
                </a:solidFill>
              </a:rPr>
              <a:t>Tiền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 smtClean="0">
                <a:solidFill>
                  <a:schemeClr val="tx2"/>
                </a:solidFill>
              </a:rPr>
              <a:t>Đi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</a:rPr>
              <a:t>không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11146" y="1724297"/>
            <a:ext cx="3174271" cy="107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u="sng" dirty="0" err="1"/>
              <a:t>Tìm</a:t>
            </a:r>
            <a:r>
              <a:rPr lang="en-US" altLang="en-US" sz="2400" i="0" u="sng" dirty="0"/>
              <a:t> </a:t>
            </a:r>
            <a:r>
              <a:rPr lang="en-US" altLang="en-US" sz="2400" i="0" u="sng" dirty="0" err="1"/>
              <a:t>hiểu</a:t>
            </a:r>
            <a:r>
              <a:rPr lang="en-US" altLang="en-US" sz="2400" i="0" u="sng" dirty="0"/>
              <a:t> </a:t>
            </a:r>
            <a:r>
              <a:rPr lang="en-US" altLang="en-US" sz="2400" i="0" u="sng" dirty="0" err="1"/>
              <a:t>bài</a:t>
            </a:r>
            <a:r>
              <a:rPr lang="en-US" altLang="en-US" sz="2400" i="0" u="sng" dirty="0"/>
              <a:t>: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600" i="0" u="sng" dirty="0"/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5154226" y="2154209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súng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5420610" y="2552332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hùng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tâm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tráng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khí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9" name="TextBox 31"/>
          <p:cNvSpPr txBox="1">
            <a:spLocks noChangeArrowheads="1"/>
          </p:cNvSpPr>
          <p:nvPr/>
        </p:nvSpPr>
        <p:spPr bwMode="auto">
          <a:xfrm>
            <a:off x="5668809" y="2969314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tàu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47656" y="3344090"/>
            <a:ext cx="6342743" cy="140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/>
              <a:t>- </a:t>
            </a:r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smtClean="0"/>
              <a:t>2. </a:t>
            </a:r>
            <a:r>
              <a:rPr lang="en-US" altLang="en-US" dirty="0" err="1"/>
              <a:t>Quyết</a:t>
            </a:r>
            <a:r>
              <a:rPr lang="en-US" altLang="en-US" dirty="0"/>
              <a:t> </a:t>
            </a:r>
            <a:r>
              <a:rPr lang="en-US" altLang="en-US" dirty="0" err="1"/>
              <a:t>tâm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anh</a:t>
            </a:r>
            <a:r>
              <a:rPr lang="en-US" altLang="en-US" dirty="0"/>
              <a:t> </a:t>
            </a:r>
            <a:r>
              <a:rPr lang="en-US" altLang="en-US" dirty="0" err="1"/>
              <a:t>Thành</a:t>
            </a:r>
            <a:r>
              <a:rPr lang="en-US" altLang="en-US" dirty="0"/>
              <a:t> </a:t>
            </a:r>
            <a:r>
              <a:rPr lang="en-US" altLang="en-US" dirty="0" err="1"/>
              <a:t>đi</a:t>
            </a:r>
            <a:r>
              <a:rPr lang="en-US" altLang="en-US" dirty="0"/>
              <a:t> </a:t>
            </a:r>
            <a:r>
              <a:rPr lang="en-US" altLang="en-US" dirty="0" err="1"/>
              <a:t>tìm</a:t>
            </a:r>
            <a:r>
              <a:rPr lang="en-US" altLang="en-US" dirty="0"/>
              <a:t> </a:t>
            </a:r>
            <a:r>
              <a:rPr lang="en-US" altLang="en-US" dirty="0" err="1"/>
              <a:t>đường</a:t>
            </a:r>
            <a:r>
              <a:rPr lang="en-US" altLang="en-US" dirty="0"/>
              <a:t> </a:t>
            </a:r>
            <a:r>
              <a:rPr lang="en-US" altLang="en-US" dirty="0" err="1"/>
              <a:t>cứu</a:t>
            </a:r>
            <a:r>
              <a:rPr lang="en-US" altLang="en-US" dirty="0"/>
              <a:t> </a:t>
            </a:r>
            <a:r>
              <a:rPr lang="en-US" altLang="en-US" dirty="0" err="1"/>
              <a:t>nước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thể</a:t>
            </a:r>
            <a:r>
              <a:rPr lang="en-US" altLang="en-US" dirty="0"/>
              <a:t> </a:t>
            </a:r>
            <a:r>
              <a:rPr lang="en-US" altLang="en-US" dirty="0" err="1"/>
              <a:t>hiện</a:t>
            </a:r>
            <a:r>
              <a:rPr lang="en-US" altLang="en-US" dirty="0"/>
              <a:t> qua </a:t>
            </a:r>
            <a:r>
              <a:rPr lang="en-US" altLang="en-US" dirty="0" err="1"/>
              <a:t>những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r>
              <a:rPr lang="en-US" altLang="en-US" dirty="0"/>
              <a:t> </a:t>
            </a:r>
            <a:r>
              <a:rPr lang="en-US" altLang="en-US" dirty="0" err="1"/>
              <a:t>nói</a:t>
            </a:r>
            <a:r>
              <a:rPr lang="en-US" altLang="en-US" dirty="0"/>
              <a:t>, </a:t>
            </a:r>
            <a:r>
              <a:rPr lang="en-US" altLang="en-US" dirty="0" err="1"/>
              <a:t>cử</a:t>
            </a:r>
            <a:r>
              <a:rPr lang="en-US" altLang="en-US" dirty="0"/>
              <a:t> </a:t>
            </a:r>
            <a:r>
              <a:rPr lang="en-US" altLang="en-US" dirty="0" err="1"/>
              <a:t>chỉ</a:t>
            </a:r>
            <a:r>
              <a:rPr lang="en-US" altLang="en-US" dirty="0"/>
              <a:t> </a:t>
            </a:r>
            <a:r>
              <a:rPr lang="en-US" altLang="en-US" dirty="0" err="1" smtClean="0"/>
              <a:t>nào</a:t>
            </a:r>
            <a:r>
              <a:rPr lang="en-US" altLang="en-US" dirty="0" smtClean="0"/>
              <a:t>?</a:t>
            </a:r>
            <a:endParaRPr lang="en-US" altLang="en-US" dirty="0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689607" y="3694966"/>
            <a:ext cx="2114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/>
              <a:t>- A </a:t>
            </a:r>
            <a:r>
              <a:rPr lang="en-US" altLang="en-US" b="1" dirty="0"/>
              <a:t>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679447" y="3323599"/>
            <a:ext cx="1624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/>
              <a:t>- </a:t>
            </a:r>
            <a:r>
              <a:rPr lang="en-US" altLang="en-US" b="1" dirty="0" err="1" smtClean="0"/>
              <a:t>Biển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Đỏ</a:t>
            </a:r>
            <a:endParaRPr lang="en-US" altLang="en-US" b="1" dirty="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747665" y="4308733"/>
            <a:ext cx="6381917" cy="224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dirty="0" smtClean="0"/>
              <a:t>- </a:t>
            </a:r>
            <a:r>
              <a:rPr lang="en-US" altLang="en-US" dirty="0" err="1" smtClean="0"/>
              <a:t>Câu</a:t>
            </a:r>
            <a:r>
              <a:rPr lang="en-US" altLang="en-US" dirty="0" smtClean="0"/>
              <a:t> </a:t>
            </a:r>
            <a:r>
              <a:rPr lang="en-US" altLang="en-US" dirty="0"/>
              <a:t>3. "</a:t>
            </a:r>
            <a:r>
              <a:rPr lang="en-US" altLang="en-US" dirty="0" err="1"/>
              <a:t>Người</a:t>
            </a:r>
            <a:r>
              <a:rPr lang="en-US" altLang="en-US" dirty="0"/>
              <a:t> </a:t>
            </a:r>
            <a:r>
              <a:rPr lang="en-US" altLang="en-US" dirty="0" err="1"/>
              <a:t>công</a:t>
            </a:r>
            <a:r>
              <a:rPr lang="en-US" altLang="en-US" dirty="0"/>
              <a:t> </a:t>
            </a:r>
            <a:r>
              <a:rPr lang="en-US" altLang="en-US" dirty="0" err="1"/>
              <a:t>dân</a:t>
            </a:r>
            <a:r>
              <a:rPr lang="en-US" altLang="en-US" dirty="0"/>
              <a:t> </a:t>
            </a:r>
            <a:r>
              <a:rPr lang="en-US" altLang="en-US" dirty="0" err="1"/>
              <a:t>số</a:t>
            </a:r>
            <a:r>
              <a:rPr lang="en-US" altLang="en-US" dirty="0"/>
              <a:t> </a:t>
            </a:r>
            <a:r>
              <a:rPr lang="en-US" altLang="en-US" dirty="0" err="1"/>
              <a:t>Một</a:t>
            </a:r>
            <a:r>
              <a:rPr lang="en-US" altLang="en-US" dirty="0"/>
              <a:t>"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đoạn</a:t>
            </a:r>
            <a:r>
              <a:rPr lang="en-US" altLang="en-US" dirty="0"/>
              <a:t> </a:t>
            </a:r>
            <a:r>
              <a:rPr lang="en-US" altLang="en-US" dirty="0" err="1"/>
              <a:t>kịch</a:t>
            </a:r>
            <a:r>
              <a:rPr lang="en-US" altLang="en-US" dirty="0"/>
              <a:t> </a:t>
            </a:r>
            <a:r>
              <a:rPr lang="en-US" altLang="en-US" dirty="0" err="1"/>
              <a:t>là</a:t>
            </a:r>
            <a:r>
              <a:rPr lang="en-US" altLang="en-US" dirty="0"/>
              <a:t> </a:t>
            </a:r>
            <a:r>
              <a:rPr lang="en-US" altLang="en-US" dirty="0" err="1"/>
              <a:t>ai</a:t>
            </a:r>
            <a:r>
              <a:rPr lang="en-US" altLang="en-US" dirty="0"/>
              <a:t>? </a:t>
            </a:r>
            <a:r>
              <a:rPr lang="en-US" altLang="en-US" dirty="0" err="1"/>
              <a:t>Vì</a:t>
            </a:r>
            <a:r>
              <a:rPr lang="en-US" altLang="en-US" dirty="0"/>
              <a:t> </a:t>
            </a:r>
            <a:r>
              <a:rPr lang="en-US" altLang="en-US" dirty="0" err="1"/>
              <a:t>sao</a:t>
            </a:r>
            <a:r>
              <a:rPr lang="en-US" altLang="en-US" dirty="0"/>
              <a:t>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thể</a:t>
            </a:r>
            <a:r>
              <a:rPr lang="en-US" altLang="en-US" dirty="0"/>
              <a:t> </a:t>
            </a:r>
            <a:r>
              <a:rPr lang="en-US" altLang="en-US" dirty="0" err="1"/>
              <a:t>gọi</a:t>
            </a:r>
            <a:r>
              <a:rPr lang="en-US" altLang="en-US" dirty="0"/>
              <a:t> </a:t>
            </a:r>
            <a:r>
              <a:rPr lang="en-US" altLang="en-US" dirty="0" err="1"/>
              <a:t>như</a:t>
            </a:r>
            <a:r>
              <a:rPr lang="en-US" altLang="en-US" dirty="0"/>
              <a:t> </a:t>
            </a:r>
            <a:r>
              <a:rPr lang="en-US" altLang="en-US" dirty="0" err="1"/>
              <a:t>vậy</a:t>
            </a:r>
            <a:r>
              <a:rPr lang="en-US" altLang="en-US" dirty="0"/>
              <a:t>?</a:t>
            </a:r>
          </a:p>
          <a:p>
            <a:pPr algn="just" eaLnBrk="1" hangingPunct="1"/>
            <a:endParaRPr lang="en-US" altLang="en-US" dirty="0"/>
          </a:p>
          <a:p>
            <a:pPr algn="just" eaLnBrk="1" hangingPunct="1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5711579" y="4030911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dân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095500" y="284164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35529588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duong cuu nuoc cua bac 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33576"/>
            <a:ext cx="9144000" cy="492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Line 10"/>
          <p:cNvSpPr>
            <a:spLocks noChangeShapeType="1"/>
          </p:cNvSpPr>
          <p:nvPr/>
        </p:nvSpPr>
        <p:spPr bwMode="auto">
          <a:xfrm>
            <a:off x="69342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7" name="Freeform 15"/>
          <p:cNvSpPr>
            <a:spLocks/>
          </p:cNvSpPr>
          <p:nvPr/>
        </p:nvSpPr>
        <p:spPr bwMode="auto">
          <a:xfrm>
            <a:off x="3822701" y="3314700"/>
            <a:ext cx="3051175" cy="1371600"/>
          </a:xfrm>
          <a:custGeom>
            <a:avLst/>
            <a:gdLst>
              <a:gd name="T0" fmla="*/ 2147483647 w 1922"/>
              <a:gd name="T1" fmla="*/ 2147483647 h 864"/>
              <a:gd name="T2" fmla="*/ 2147483647 w 1922"/>
              <a:gd name="T3" fmla="*/ 2147483647 h 864"/>
              <a:gd name="T4" fmla="*/ 2147483647 w 1922"/>
              <a:gd name="T5" fmla="*/ 2147483647 h 864"/>
              <a:gd name="T6" fmla="*/ 2147483647 w 1922"/>
              <a:gd name="T7" fmla="*/ 2147483647 h 864"/>
              <a:gd name="T8" fmla="*/ 2147483647 w 1922"/>
              <a:gd name="T9" fmla="*/ 2147483647 h 864"/>
              <a:gd name="T10" fmla="*/ 2147483647 w 1922"/>
              <a:gd name="T11" fmla="*/ 2147483647 h 864"/>
              <a:gd name="T12" fmla="*/ 2147483647 w 1922"/>
              <a:gd name="T13" fmla="*/ 2147483647 h 864"/>
              <a:gd name="T14" fmla="*/ 2147483647 w 1922"/>
              <a:gd name="T15" fmla="*/ 2147483647 h 864"/>
              <a:gd name="T16" fmla="*/ 2147483647 w 1922"/>
              <a:gd name="T17" fmla="*/ 2147483647 h 864"/>
              <a:gd name="T18" fmla="*/ 2147483647 w 1922"/>
              <a:gd name="T19" fmla="*/ 2147483647 h 864"/>
              <a:gd name="T20" fmla="*/ 2147483647 w 1922"/>
              <a:gd name="T21" fmla="*/ 2147483647 h 864"/>
              <a:gd name="T22" fmla="*/ 2147483647 w 1922"/>
              <a:gd name="T23" fmla="*/ 2147483647 h 864"/>
              <a:gd name="T24" fmla="*/ 2147483647 w 1922"/>
              <a:gd name="T25" fmla="*/ 2147483647 h 864"/>
              <a:gd name="T26" fmla="*/ 2147483647 w 1922"/>
              <a:gd name="T27" fmla="*/ 2147483647 h 864"/>
              <a:gd name="T28" fmla="*/ 2147483647 w 1922"/>
              <a:gd name="T29" fmla="*/ 2147483647 h 864"/>
              <a:gd name="T30" fmla="*/ 2147483647 w 1922"/>
              <a:gd name="T31" fmla="*/ 2147483647 h 864"/>
              <a:gd name="T32" fmla="*/ 2147483647 w 1922"/>
              <a:gd name="T33" fmla="*/ 2147483647 h 864"/>
              <a:gd name="T34" fmla="*/ 0 w 1922"/>
              <a:gd name="T35" fmla="*/ 2147483647 h 864"/>
              <a:gd name="T36" fmla="*/ 2147483647 w 1922"/>
              <a:gd name="T37" fmla="*/ 2147483647 h 864"/>
              <a:gd name="T38" fmla="*/ 2147483647 w 1922"/>
              <a:gd name="T39" fmla="*/ 0 h 8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22"/>
              <a:gd name="T61" fmla="*/ 0 h 864"/>
              <a:gd name="T62" fmla="*/ 1922 w 1922"/>
              <a:gd name="T63" fmla="*/ 864 h 86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22" h="864">
                <a:moveTo>
                  <a:pt x="1920" y="672"/>
                </a:moveTo>
                <a:cubicBezTo>
                  <a:pt x="1879" y="734"/>
                  <a:pt x="1922" y="745"/>
                  <a:pt x="1888" y="832"/>
                </a:cubicBezTo>
                <a:cubicBezTo>
                  <a:pt x="1881" y="850"/>
                  <a:pt x="1840" y="864"/>
                  <a:pt x="1840" y="864"/>
                </a:cubicBezTo>
                <a:cubicBezTo>
                  <a:pt x="1759" y="844"/>
                  <a:pt x="1724" y="756"/>
                  <a:pt x="1632" y="752"/>
                </a:cubicBezTo>
                <a:cubicBezTo>
                  <a:pt x="1531" y="747"/>
                  <a:pt x="1429" y="747"/>
                  <a:pt x="1328" y="744"/>
                </a:cubicBezTo>
                <a:cubicBezTo>
                  <a:pt x="1279" y="695"/>
                  <a:pt x="1274" y="703"/>
                  <a:pt x="1192" y="696"/>
                </a:cubicBezTo>
                <a:cubicBezTo>
                  <a:pt x="1136" y="677"/>
                  <a:pt x="1083" y="671"/>
                  <a:pt x="1024" y="664"/>
                </a:cubicBezTo>
                <a:cubicBezTo>
                  <a:pt x="998" y="655"/>
                  <a:pt x="923" y="610"/>
                  <a:pt x="904" y="608"/>
                </a:cubicBezTo>
                <a:cubicBezTo>
                  <a:pt x="779" y="597"/>
                  <a:pt x="653" y="599"/>
                  <a:pt x="528" y="592"/>
                </a:cubicBezTo>
                <a:cubicBezTo>
                  <a:pt x="503" y="517"/>
                  <a:pt x="544" y="628"/>
                  <a:pt x="496" y="544"/>
                </a:cubicBezTo>
                <a:cubicBezTo>
                  <a:pt x="480" y="515"/>
                  <a:pt x="475" y="472"/>
                  <a:pt x="464" y="440"/>
                </a:cubicBezTo>
                <a:cubicBezTo>
                  <a:pt x="456" y="416"/>
                  <a:pt x="434" y="391"/>
                  <a:pt x="424" y="368"/>
                </a:cubicBezTo>
                <a:cubicBezTo>
                  <a:pt x="415" y="348"/>
                  <a:pt x="397" y="256"/>
                  <a:pt x="384" y="240"/>
                </a:cubicBezTo>
                <a:cubicBezTo>
                  <a:pt x="378" y="232"/>
                  <a:pt x="368" y="229"/>
                  <a:pt x="360" y="224"/>
                </a:cubicBezTo>
                <a:cubicBezTo>
                  <a:pt x="324" y="170"/>
                  <a:pt x="366" y="223"/>
                  <a:pt x="320" y="192"/>
                </a:cubicBezTo>
                <a:cubicBezTo>
                  <a:pt x="311" y="186"/>
                  <a:pt x="305" y="175"/>
                  <a:pt x="296" y="168"/>
                </a:cubicBezTo>
                <a:cubicBezTo>
                  <a:pt x="249" y="131"/>
                  <a:pt x="194" y="108"/>
                  <a:pt x="136" y="96"/>
                </a:cubicBezTo>
                <a:cubicBezTo>
                  <a:pt x="93" y="67"/>
                  <a:pt x="48" y="64"/>
                  <a:pt x="0" y="48"/>
                </a:cubicBezTo>
                <a:cubicBezTo>
                  <a:pt x="5" y="40"/>
                  <a:pt x="9" y="31"/>
                  <a:pt x="16" y="24"/>
                </a:cubicBezTo>
                <a:cubicBezTo>
                  <a:pt x="39" y="1"/>
                  <a:pt x="53" y="14"/>
                  <a:pt x="24" y="0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721100" y="3098800"/>
            <a:ext cx="533400" cy="439738"/>
            <a:chOff x="1432" y="2216"/>
            <a:chExt cx="336" cy="277"/>
          </a:xfrm>
        </p:grpSpPr>
        <p:sp>
          <p:nvSpPr>
            <p:cNvPr id="8204" name="Freeform 17"/>
            <p:cNvSpPr>
              <a:spLocks/>
            </p:cNvSpPr>
            <p:nvPr/>
          </p:nvSpPr>
          <p:spPr bwMode="auto">
            <a:xfrm>
              <a:off x="1488" y="2256"/>
              <a:ext cx="233" cy="237"/>
            </a:xfrm>
            <a:custGeom>
              <a:avLst/>
              <a:gdLst>
                <a:gd name="T0" fmla="*/ 0 w 233"/>
                <a:gd name="T1" fmla="*/ 88 h 237"/>
                <a:gd name="T2" fmla="*/ 64 w 233"/>
                <a:gd name="T3" fmla="*/ 0 h 237"/>
                <a:gd name="T4" fmla="*/ 208 w 233"/>
                <a:gd name="T5" fmla="*/ 24 h 237"/>
                <a:gd name="T6" fmla="*/ 200 w 233"/>
                <a:gd name="T7" fmla="*/ 168 h 237"/>
                <a:gd name="T8" fmla="*/ 32 w 233"/>
                <a:gd name="T9" fmla="*/ 128 h 237"/>
                <a:gd name="T10" fmla="*/ 0 w 233"/>
                <a:gd name="T11" fmla="*/ 88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3"/>
                <a:gd name="T19" fmla="*/ 0 h 237"/>
                <a:gd name="T20" fmla="*/ 233 w 233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3" h="237">
                  <a:moveTo>
                    <a:pt x="0" y="88"/>
                  </a:moveTo>
                  <a:cubicBezTo>
                    <a:pt x="13" y="49"/>
                    <a:pt x="31" y="22"/>
                    <a:pt x="64" y="0"/>
                  </a:cubicBezTo>
                  <a:cubicBezTo>
                    <a:pt x="120" y="5"/>
                    <a:pt x="158" y="7"/>
                    <a:pt x="208" y="24"/>
                  </a:cubicBezTo>
                  <a:cubicBezTo>
                    <a:pt x="205" y="72"/>
                    <a:pt x="233" y="133"/>
                    <a:pt x="200" y="168"/>
                  </a:cubicBezTo>
                  <a:cubicBezTo>
                    <a:pt x="135" y="237"/>
                    <a:pt x="79" y="144"/>
                    <a:pt x="32" y="128"/>
                  </a:cubicBezTo>
                  <a:cubicBezTo>
                    <a:pt x="4" y="100"/>
                    <a:pt x="13" y="114"/>
                    <a:pt x="0" y="88"/>
                  </a:cubicBezTo>
                  <a:close/>
                </a:path>
              </a:pathLst>
            </a:custGeom>
            <a:solidFill>
              <a:srgbClr val="00FFFF"/>
            </a:solidFill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5" name="Rectangle 20"/>
            <p:cNvSpPr>
              <a:spLocks noChangeArrowheads="1"/>
            </p:cNvSpPr>
            <p:nvPr/>
          </p:nvSpPr>
          <p:spPr bwMode="auto">
            <a:xfrm>
              <a:off x="1432" y="2216"/>
              <a:ext cx="3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000" b="1"/>
                <a:t>Pháp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178300" y="3346450"/>
            <a:ext cx="533400" cy="361950"/>
            <a:chOff x="1728" y="2380"/>
            <a:chExt cx="336" cy="228"/>
          </a:xfrm>
        </p:grpSpPr>
        <p:sp>
          <p:nvSpPr>
            <p:cNvPr id="8202" name="Freeform 19"/>
            <p:cNvSpPr>
              <a:spLocks/>
            </p:cNvSpPr>
            <p:nvPr/>
          </p:nvSpPr>
          <p:spPr bwMode="auto">
            <a:xfrm>
              <a:off x="1806" y="2520"/>
              <a:ext cx="132" cy="88"/>
            </a:xfrm>
            <a:custGeom>
              <a:avLst/>
              <a:gdLst>
                <a:gd name="T0" fmla="*/ 42 w 132"/>
                <a:gd name="T1" fmla="*/ 64 h 88"/>
                <a:gd name="T2" fmla="*/ 66 w 132"/>
                <a:gd name="T3" fmla="*/ 0 h 88"/>
                <a:gd name="T4" fmla="*/ 114 w 132"/>
                <a:gd name="T5" fmla="*/ 8 h 88"/>
                <a:gd name="T6" fmla="*/ 114 w 132"/>
                <a:gd name="T7" fmla="*/ 80 h 88"/>
                <a:gd name="T8" fmla="*/ 90 w 132"/>
                <a:gd name="T9" fmla="*/ 88 h 88"/>
                <a:gd name="T10" fmla="*/ 42 w 132"/>
                <a:gd name="T11" fmla="*/ 64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2"/>
                <a:gd name="T19" fmla="*/ 0 h 88"/>
                <a:gd name="T20" fmla="*/ 132 w 132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2" h="88">
                  <a:moveTo>
                    <a:pt x="42" y="64"/>
                  </a:moveTo>
                  <a:cubicBezTo>
                    <a:pt x="17" y="26"/>
                    <a:pt x="23" y="14"/>
                    <a:pt x="66" y="0"/>
                  </a:cubicBezTo>
                  <a:cubicBezTo>
                    <a:pt x="82" y="3"/>
                    <a:pt x="100" y="0"/>
                    <a:pt x="114" y="8"/>
                  </a:cubicBezTo>
                  <a:cubicBezTo>
                    <a:pt x="132" y="18"/>
                    <a:pt x="114" y="80"/>
                    <a:pt x="114" y="80"/>
                  </a:cubicBezTo>
                  <a:cubicBezTo>
                    <a:pt x="110" y="87"/>
                    <a:pt x="98" y="85"/>
                    <a:pt x="90" y="88"/>
                  </a:cubicBezTo>
                  <a:cubicBezTo>
                    <a:pt x="78" y="86"/>
                    <a:pt x="0" y="85"/>
                    <a:pt x="42" y="64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3" name="Rectangle 23"/>
            <p:cNvSpPr>
              <a:spLocks noChangeArrowheads="1"/>
            </p:cNvSpPr>
            <p:nvPr/>
          </p:nvSpPr>
          <p:spPr bwMode="auto">
            <a:xfrm>
              <a:off x="1728" y="2380"/>
              <a:ext cx="3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800" b="1"/>
                <a:t>Biển Đỏ</a:t>
              </a:r>
            </a:p>
          </p:txBody>
        </p:sp>
      </p:grp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081464" y="979489"/>
            <a:ext cx="5900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0000CC"/>
                </a:solidFill>
              </a:rPr>
              <a:t>Người công dân số Một </a:t>
            </a:r>
            <a:r>
              <a:rPr lang="vi-VN" altLang="en-US" sz="2800" i="1" dirty="0">
                <a:solidFill>
                  <a:srgbClr val="0000CC"/>
                </a:solidFill>
              </a:rPr>
              <a:t>(tiếp theo)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4" name="Text Box 2" descr="White marble"/>
          <p:cNvSpPr txBox="1">
            <a:spLocks noChangeArrowheads="1"/>
          </p:cNvSpPr>
          <p:nvPr/>
        </p:nvSpPr>
        <p:spPr bwMode="auto">
          <a:xfrm>
            <a:off x="2462213" y="100014"/>
            <a:ext cx="6781800" cy="95408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6868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CC"/>
                </a:solidFill>
              </a:rPr>
              <a:t>Thứ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tư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15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tháng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</a:rPr>
              <a:t>01 </a:t>
            </a:r>
            <a:r>
              <a:rPr lang="en-US" altLang="en-US" sz="2800" b="1" dirty="0" err="1">
                <a:solidFill>
                  <a:srgbClr val="0000CC"/>
                </a:solidFill>
              </a:rPr>
              <a:t>năm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2020</a:t>
            </a:r>
            <a:endParaRPr lang="en-US" altLang="en-US" sz="2800" b="1" dirty="0">
              <a:solidFill>
                <a:srgbClr val="0000CC"/>
              </a:solidFill>
            </a:endParaRPr>
          </a:p>
          <a:p>
            <a:pPr algn="ctr" eaLnBrk="1" hangingPunct="1"/>
            <a:r>
              <a:rPr lang="en-US" altLang="en-US" sz="2800" b="1" dirty="0" err="1">
                <a:solidFill>
                  <a:srgbClr val="0000CC"/>
                </a:solidFill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đọc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7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1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repeatCount="1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09800" y="762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b="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16381" y="6304548"/>
            <a:ext cx="2924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2309812"/>
            <a:ext cx="10972800" cy="43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4091" y="2647363"/>
            <a:ext cx="5974080" cy="262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vi-VN" alt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u="sng" dirty="0">
                <a:solidFill>
                  <a:schemeClr val="accent5"/>
                </a:solidFill>
                <a:latin typeface="Times New Roman" panose="02020603050405020304" pitchFamily="18" charset="0"/>
              </a:rPr>
              <a:t> dung</a:t>
            </a:r>
            <a:r>
              <a:rPr lang="en-US" alt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148117" y="1146624"/>
            <a:ext cx="76200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600" dirty="0">
                <a:solidFill>
                  <a:srgbClr val="0000CC"/>
                </a:solidFill>
              </a:rPr>
              <a:t>Người công dân số Một (tiếp theo)</a:t>
            </a:r>
            <a:endParaRPr lang="en-US" altLang="en-US" sz="3600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600" dirty="0">
                <a:solidFill>
                  <a:srgbClr val="0000CC"/>
                </a:solidFill>
              </a:rPr>
              <a:t>                  </a:t>
            </a:r>
            <a:r>
              <a:rPr lang="en-US" altLang="en-US" sz="2400" dirty="0">
                <a:solidFill>
                  <a:srgbClr val="0000CC"/>
                </a:solidFill>
              </a:rPr>
              <a:t>Theo </a:t>
            </a:r>
            <a:r>
              <a:rPr lang="en-US" altLang="en-US" sz="2400" dirty="0" err="1">
                <a:solidFill>
                  <a:srgbClr val="0000CC"/>
                </a:solidFill>
              </a:rPr>
              <a:t>Hà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Văn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Cầu</a:t>
            </a:r>
            <a:r>
              <a:rPr lang="en-US" altLang="en-US" sz="2400" dirty="0">
                <a:solidFill>
                  <a:srgbClr val="0000CC"/>
                </a:solidFill>
              </a:rPr>
              <a:t> – </a:t>
            </a:r>
            <a:r>
              <a:rPr lang="en-US" altLang="en-US" sz="2400" dirty="0" err="1">
                <a:solidFill>
                  <a:srgbClr val="0000CC"/>
                </a:solidFill>
              </a:rPr>
              <a:t>Vũ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Đình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</a:rPr>
              <a:t>Phòng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2667000" y="6400801"/>
            <a:ext cx="80470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600" b="1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2" descr="White marble"/>
          <p:cNvSpPr txBox="1">
            <a:spLocks noChangeArrowheads="1"/>
          </p:cNvSpPr>
          <p:nvPr/>
        </p:nvSpPr>
        <p:spPr bwMode="auto">
          <a:xfrm>
            <a:off x="2135639" y="100010"/>
            <a:ext cx="6781800" cy="95408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6868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CC"/>
                </a:solidFill>
              </a:rPr>
              <a:t>Thứ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tư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ngày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15 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tháng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</a:rPr>
              <a:t>01 </a:t>
            </a:r>
            <a:r>
              <a:rPr lang="en-US" altLang="en-US" sz="2800" b="1" dirty="0" err="1">
                <a:solidFill>
                  <a:srgbClr val="0000CC"/>
                </a:solidFill>
              </a:rPr>
              <a:t>năm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2020</a:t>
            </a:r>
            <a:endParaRPr lang="en-US" altLang="en-US" sz="2800" b="1" dirty="0">
              <a:solidFill>
                <a:srgbClr val="0000CC"/>
              </a:solidFill>
            </a:endParaRPr>
          </a:p>
          <a:p>
            <a:pPr algn="ctr" eaLnBrk="1" hangingPunct="1"/>
            <a:r>
              <a:rPr lang="en-US" altLang="en-US" sz="2800" b="1" dirty="0" err="1">
                <a:solidFill>
                  <a:srgbClr val="0000CC"/>
                </a:solidFill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đọc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1963" y="2803072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 dirty="0" err="1">
                <a:solidFill>
                  <a:srgbClr val="CC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b="1" u="sng" dirty="0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b="1" u="sng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088674" y="992777"/>
            <a:ext cx="58935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0000CC"/>
                </a:solidFill>
              </a:rPr>
              <a:t>Người công dân số Một </a:t>
            </a:r>
            <a:r>
              <a:rPr lang="vi-VN" altLang="en-US" sz="2800" i="1" dirty="0">
                <a:solidFill>
                  <a:srgbClr val="0000CC"/>
                </a:solidFill>
              </a:rPr>
              <a:t>(tiếp theo)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4368" name="TextBox 31"/>
          <p:cNvSpPr txBox="1">
            <a:spLocks noChangeArrowheads="1"/>
          </p:cNvSpPr>
          <p:nvPr/>
        </p:nvSpPr>
        <p:spPr bwMode="auto">
          <a:xfrm>
            <a:off x="95318" y="3247984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cs typeface="Times New Roman" panose="02020603050405020304" pitchFamily="18" charset="0"/>
              </a:rPr>
              <a:t> 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194847" y="3606787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 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3995778"/>
            <a:ext cx="5871798" cy="120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+ </a:t>
            </a:r>
            <a:r>
              <a:rPr lang="en-US" altLang="en-US" b="1" dirty="0" err="1"/>
              <a:t>Làm</a:t>
            </a:r>
            <a:r>
              <a:rPr lang="en-US" altLang="en-US" b="1" dirty="0"/>
              <a:t> </a:t>
            </a:r>
            <a:r>
              <a:rPr lang="en-US" altLang="en-US" b="1" dirty="0" err="1"/>
              <a:t>thân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/>
              <a:t> </a:t>
            </a:r>
            <a:r>
              <a:rPr lang="en-US" altLang="en-US" b="1" dirty="0" err="1"/>
              <a:t>mà</a:t>
            </a:r>
            <a:r>
              <a:rPr lang="en-US" altLang="en-US" b="1" dirty="0"/>
              <a:t> </a:t>
            </a:r>
            <a:r>
              <a:rPr lang="en-US" altLang="en-US" b="1" dirty="0" err="1"/>
              <a:t>muốn</a:t>
            </a:r>
            <a:r>
              <a:rPr lang="en-US" altLang="en-US" b="1" dirty="0"/>
              <a:t> </a:t>
            </a:r>
            <a:r>
              <a:rPr lang="en-US" altLang="en-US" b="1" dirty="0" err="1"/>
              <a:t>xóa</a:t>
            </a:r>
            <a:r>
              <a:rPr lang="en-US" altLang="en-US" b="1" dirty="0"/>
              <a:t> </a:t>
            </a:r>
            <a:r>
              <a:rPr lang="en-US" altLang="en-US" b="1" dirty="0" err="1"/>
              <a:t>bỏ</a:t>
            </a:r>
            <a:r>
              <a:rPr lang="en-US" altLang="en-US" b="1" dirty="0"/>
              <a:t> </a:t>
            </a:r>
            <a:r>
              <a:rPr lang="en-US" altLang="en-US" b="1" dirty="0" err="1"/>
              <a:t>kiếp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sẽ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hành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công</a:t>
            </a:r>
            <a:r>
              <a:rPr lang="en-US" altLang="en-US" b="1" dirty="0"/>
              <a:t> </a:t>
            </a:r>
            <a:r>
              <a:rPr lang="en-US" altLang="en-US" b="1" dirty="0" err="1"/>
              <a:t>dân</a:t>
            </a:r>
            <a:r>
              <a:rPr lang="en-US" altLang="en-US" b="1" dirty="0"/>
              <a:t>, </a:t>
            </a:r>
            <a:r>
              <a:rPr lang="en-US" altLang="en-US" b="1" dirty="0" err="1"/>
              <a:t>còn</a:t>
            </a:r>
            <a:r>
              <a:rPr lang="en-US" altLang="en-US" b="1" dirty="0"/>
              <a:t> </a:t>
            </a:r>
            <a:r>
              <a:rPr lang="en-US" altLang="en-US" b="1" dirty="0" err="1"/>
              <a:t>yên</a:t>
            </a:r>
            <a:r>
              <a:rPr lang="en-US" altLang="en-US" b="1" dirty="0"/>
              <a:t> </a:t>
            </a:r>
            <a:r>
              <a:rPr lang="en-US" altLang="en-US" b="1" dirty="0" err="1"/>
              <a:t>phận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đầy</a:t>
            </a:r>
            <a:r>
              <a:rPr lang="en-US" altLang="en-US" b="1" dirty="0"/>
              <a:t> </a:t>
            </a:r>
            <a:r>
              <a:rPr lang="en-US" altLang="en-US" b="1" dirty="0" err="1"/>
              <a:t>tớ</a:t>
            </a:r>
            <a:r>
              <a:rPr lang="en-US" altLang="en-US" b="1" dirty="0"/>
              <a:t> </a:t>
            </a:r>
            <a:r>
              <a:rPr lang="en-US" altLang="en-US" b="1" dirty="0" err="1"/>
              <a:t>cho</a:t>
            </a:r>
            <a:r>
              <a:rPr lang="en-US" altLang="en-US" b="1" dirty="0"/>
              <a:t> </a:t>
            </a:r>
            <a:r>
              <a:rPr lang="en-US" altLang="en-US" b="1" dirty="0" err="1"/>
              <a:t>người</a:t>
            </a:r>
            <a:r>
              <a:rPr lang="en-US" altLang="en-US" b="1" dirty="0"/>
              <a:t> ta.</a:t>
            </a: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97290" y="53842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?</a:t>
            </a:r>
          </a:p>
          <a:p>
            <a:pPr eaLnBrk="1" hangingPunct="1"/>
            <a:r>
              <a:rPr lang="en-US" altLang="en-US" b="1" dirty="0" err="1" smtClean="0">
                <a:solidFill>
                  <a:schemeClr val="tx2"/>
                </a:solidFill>
              </a:rPr>
              <a:t>Tiền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 smtClean="0">
                <a:solidFill>
                  <a:schemeClr val="tx2"/>
                </a:solidFill>
              </a:rPr>
              <a:t>Đi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</a:rPr>
              <a:t>không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5688039" y="2952206"/>
            <a:ext cx="1568" cy="39057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11146" y="2717076"/>
            <a:ext cx="3174271" cy="107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u="sng" dirty="0" err="1"/>
              <a:t>Tìm</a:t>
            </a:r>
            <a:r>
              <a:rPr lang="en-US" altLang="en-US" sz="2400" i="0" u="sng" dirty="0"/>
              <a:t> </a:t>
            </a:r>
            <a:r>
              <a:rPr lang="en-US" altLang="en-US" sz="2400" i="0" u="sng" dirty="0" err="1"/>
              <a:t>hiểu</a:t>
            </a:r>
            <a:r>
              <a:rPr lang="en-US" altLang="en-US" sz="2400" i="0" u="sng" dirty="0"/>
              <a:t> </a:t>
            </a:r>
            <a:r>
              <a:rPr lang="en-US" altLang="en-US" sz="2400" i="0" u="sng" dirty="0" err="1"/>
              <a:t>bài</a:t>
            </a:r>
            <a:r>
              <a:rPr lang="en-US" altLang="en-US" sz="2400" i="0" u="sng" dirty="0"/>
              <a:t>: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600" i="0" u="sng" dirty="0"/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5154226" y="3290677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súng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5420610" y="3688800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hùng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tâm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tráng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khí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9" name="TextBox 31"/>
          <p:cNvSpPr txBox="1">
            <a:spLocks noChangeArrowheads="1"/>
          </p:cNvSpPr>
          <p:nvPr/>
        </p:nvSpPr>
        <p:spPr bwMode="auto">
          <a:xfrm>
            <a:off x="5668809" y="4105782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tàu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689607" y="4831434"/>
            <a:ext cx="2114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/>
              <a:t>- A </a:t>
            </a:r>
            <a:r>
              <a:rPr lang="en-US" altLang="en-US" b="1" dirty="0"/>
              <a:t>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679447" y="4460067"/>
            <a:ext cx="1624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/>
              <a:t>- </a:t>
            </a:r>
            <a:r>
              <a:rPr lang="en-US" altLang="en-US" b="1" dirty="0" err="1" smtClean="0"/>
              <a:t>Biển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Đỏ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71712" y="1726503"/>
            <a:ext cx="12100558" cy="1932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u="sng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dung</a:t>
            </a:r>
            <a:r>
              <a:rPr lang="en-US" alt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5685453" y="5180444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dân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095500" y="284164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67399515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11" y="-38100"/>
            <a:ext cx="124056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09800" y="762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2400" b="0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-53010" y="404192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0" i="0" u="sng" dirty="0" err="1">
                <a:solidFill>
                  <a:schemeClr val="tx1"/>
                </a:solidFill>
              </a:rPr>
              <a:t>Tập</a:t>
            </a:r>
            <a:r>
              <a:rPr lang="en-US" altLang="en-US" b="0" i="0" u="sng" dirty="0">
                <a:solidFill>
                  <a:schemeClr val="tx1"/>
                </a:solidFill>
              </a:rPr>
              <a:t> </a:t>
            </a:r>
            <a:r>
              <a:rPr lang="en-US" altLang="en-US" b="0" i="0" u="sng" dirty="0" err="1">
                <a:solidFill>
                  <a:schemeClr val="tx1"/>
                </a:solidFill>
              </a:rPr>
              <a:t>đọc</a:t>
            </a:r>
            <a:r>
              <a:rPr lang="en-US" altLang="en-US" b="0" i="0" u="sng" dirty="0">
                <a:solidFill>
                  <a:schemeClr val="tx1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3200" b="0" i="0" dirty="0">
                <a:solidFill>
                  <a:schemeClr val="tx1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 b="0" i="0" dirty="0" smtClean="0">
                <a:solidFill>
                  <a:schemeClr val="tx1"/>
                </a:solidFill>
                <a:latin typeface=".VnTime" panose="020B7200000000000000" pitchFamily="34" charset="0"/>
              </a:rPr>
              <a:t>      </a:t>
            </a:r>
            <a:endParaRPr lang="en-US" altLang="en-US" sz="3200" b="0" i="0" dirty="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sp>
        <p:nvSpPr>
          <p:cNvPr id="65543" name="Text Box 3"/>
          <p:cNvSpPr txBox="1">
            <a:spLocks noChangeArrowheads="1"/>
          </p:cNvSpPr>
          <p:nvPr/>
        </p:nvSpPr>
        <p:spPr bwMode="auto">
          <a:xfrm>
            <a:off x="-53009" y="-38100"/>
            <a:ext cx="12191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Thứ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tư</a:t>
            </a:r>
            <a:r>
              <a:rPr lang="vi-VN" altLang="en-US" b="0" i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ngày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15</a:t>
            </a:r>
            <a:r>
              <a:rPr lang="vi-VN" altLang="en-US" b="0" i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tháng </a:t>
            </a:r>
            <a:r>
              <a:rPr lang="vi-VN" altLang="en-US" b="0" i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vi-VN" altLang="en-US" b="0" i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b="0" i="0" dirty="0">
                <a:solidFill>
                  <a:schemeClr val="tx1"/>
                </a:solidFill>
                <a:cs typeface="Times New Roman" panose="02020603050405020304" pitchFamily="18" charset="0"/>
              </a:rPr>
              <a:t>năm </a:t>
            </a:r>
            <a:r>
              <a:rPr lang="vi-VN" altLang="en-US" b="0" i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20</a:t>
            </a:r>
            <a:endParaRPr lang="en-US" altLang="en-US" b="0" i="0" dirty="0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grpSp>
        <p:nvGrpSpPr>
          <p:cNvPr id="22" name="Group 5"/>
          <p:cNvGrpSpPr>
            <a:grpSpLocks/>
          </p:cNvGrpSpPr>
          <p:nvPr/>
        </p:nvGrpSpPr>
        <p:grpSpPr bwMode="auto">
          <a:xfrm>
            <a:off x="22593" y="1971433"/>
            <a:ext cx="6127241" cy="1708674"/>
            <a:chOff x="628" y="-227"/>
            <a:chExt cx="1872" cy="646"/>
          </a:xfrm>
        </p:grpSpPr>
        <p:pic>
          <p:nvPicPr>
            <p:cNvPr id="24" name="Picture 10" descr="hinh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" y="-227"/>
              <a:ext cx="1872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079" y="-69"/>
              <a:ext cx="1152" cy="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495300" indent="-4953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alt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endPara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474717" y="992777"/>
            <a:ext cx="58935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0000CC"/>
                </a:solidFill>
              </a:rPr>
              <a:t>Người công dân số Một </a:t>
            </a:r>
            <a:r>
              <a:rPr lang="vi-VN" altLang="en-US" sz="2800" i="1" dirty="0">
                <a:solidFill>
                  <a:srgbClr val="0000CC"/>
                </a:solidFill>
              </a:rPr>
              <a:t>(tiếp theo)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1963" y="2803072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 dirty="0" err="1">
                <a:solidFill>
                  <a:srgbClr val="CC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b="1" u="sng" dirty="0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b="1" u="sng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095750" y="990601"/>
            <a:ext cx="5886451" cy="9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0000CC"/>
                </a:solidFill>
              </a:rPr>
              <a:t>Người công dân số Một </a:t>
            </a:r>
            <a:r>
              <a:rPr lang="vi-VN" altLang="en-US" sz="2800" i="1" dirty="0">
                <a:solidFill>
                  <a:srgbClr val="0000CC"/>
                </a:solidFill>
              </a:rPr>
              <a:t>(tiếp theo)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4368" name="TextBox 31"/>
          <p:cNvSpPr txBox="1">
            <a:spLocks noChangeArrowheads="1"/>
          </p:cNvSpPr>
          <p:nvPr/>
        </p:nvSpPr>
        <p:spPr bwMode="auto">
          <a:xfrm>
            <a:off x="95318" y="3247984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cs typeface="Times New Roman" panose="02020603050405020304" pitchFamily="18" charset="0"/>
              </a:rPr>
              <a:t> 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194847" y="3606787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 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3995778"/>
            <a:ext cx="5871798" cy="120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+ </a:t>
            </a:r>
            <a:r>
              <a:rPr lang="en-US" altLang="en-US" b="1" dirty="0" err="1"/>
              <a:t>Làm</a:t>
            </a:r>
            <a:r>
              <a:rPr lang="en-US" altLang="en-US" b="1" dirty="0"/>
              <a:t> </a:t>
            </a:r>
            <a:r>
              <a:rPr lang="en-US" altLang="en-US" b="1" dirty="0" err="1"/>
              <a:t>thân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/>
              <a:t> </a:t>
            </a:r>
            <a:r>
              <a:rPr lang="en-US" altLang="en-US" b="1" dirty="0" err="1"/>
              <a:t>mà</a:t>
            </a:r>
            <a:r>
              <a:rPr lang="en-US" altLang="en-US" b="1" dirty="0"/>
              <a:t> </a:t>
            </a:r>
            <a:r>
              <a:rPr lang="en-US" altLang="en-US" b="1" dirty="0" err="1"/>
              <a:t>muốn</a:t>
            </a:r>
            <a:r>
              <a:rPr lang="en-US" altLang="en-US" b="1" dirty="0"/>
              <a:t> </a:t>
            </a:r>
            <a:r>
              <a:rPr lang="en-US" altLang="en-US" b="1" dirty="0" err="1"/>
              <a:t>xóa</a:t>
            </a:r>
            <a:r>
              <a:rPr lang="en-US" altLang="en-US" b="1" dirty="0"/>
              <a:t> </a:t>
            </a:r>
            <a:r>
              <a:rPr lang="en-US" altLang="en-US" b="1" dirty="0" err="1"/>
              <a:t>bỏ</a:t>
            </a:r>
            <a:r>
              <a:rPr lang="en-US" altLang="en-US" b="1" dirty="0"/>
              <a:t> </a:t>
            </a:r>
            <a:r>
              <a:rPr lang="en-US" altLang="en-US" b="1" dirty="0" err="1"/>
              <a:t>kiếp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sẽ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hành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công</a:t>
            </a:r>
            <a:r>
              <a:rPr lang="en-US" altLang="en-US" b="1" dirty="0"/>
              <a:t> </a:t>
            </a:r>
            <a:r>
              <a:rPr lang="en-US" altLang="en-US" b="1" dirty="0" err="1"/>
              <a:t>dân</a:t>
            </a:r>
            <a:r>
              <a:rPr lang="en-US" altLang="en-US" b="1" dirty="0"/>
              <a:t>, </a:t>
            </a:r>
            <a:r>
              <a:rPr lang="en-US" altLang="en-US" b="1" dirty="0" err="1"/>
              <a:t>còn</a:t>
            </a:r>
            <a:r>
              <a:rPr lang="en-US" altLang="en-US" b="1" dirty="0"/>
              <a:t> </a:t>
            </a:r>
            <a:r>
              <a:rPr lang="en-US" altLang="en-US" b="1" dirty="0" err="1"/>
              <a:t>yên</a:t>
            </a:r>
            <a:r>
              <a:rPr lang="en-US" altLang="en-US" b="1" dirty="0"/>
              <a:t> </a:t>
            </a:r>
            <a:r>
              <a:rPr lang="en-US" altLang="en-US" b="1" dirty="0" err="1"/>
              <a:t>phận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đầy</a:t>
            </a:r>
            <a:r>
              <a:rPr lang="en-US" altLang="en-US" b="1" dirty="0"/>
              <a:t> </a:t>
            </a:r>
            <a:r>
              <a:rPr lang="en-US" altLang="en-US" b="1" dirty="0" err="1"/>
              <a:t>tớ</a:t>
            </a:r>
            <a:r>
              <a:rPr lang="en-US" altLang="en-US" b="1" dirty="0"/>
              <a:t> </a:t>
            </a:r>
            <a:r>
              <a:rPr lang="en-US" altLang="en-US" b="1" dirty="0" err="1"/>
              <a:t>cho</a:t>
            </a:r>
            <a:r>
              <a:rPr lang="en-US" altLang="en-US" b="1" dirty="0"/>
              <a:t> </a:t>
            </a:r>
            <a:r>
              <a:rPr lang="en-US" altLang="en-US" b="1" dirty="0" err="1"/>
              <a:t>người</a:t>
            </a:r>
            <a:r>
              <a:rPr lang="en-US" altLang="en-US" b="1" dirty="0"/>
              <a:t> ta.</a:t>
            </a: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97290" y="53842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?</a:t>
            </a:r>
          </a:p>
          <a:p>
            <a:pPr eaLnBrk="1" hangingPunct="1"/>
            <a:r>
              <a:rPr lang="en-US" altLang="en-US" b="1" dirty="0" err="1" smtClean="0">
                <a:solidFill>
                  <a:schemeClr val="tx2"/>
                </a:solidFill>
              </a:rPr>
              <a:t>Tiền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 smtClean="0">
                <a:solidFill>
                  <a:schemeClr val="tx2"/>
                </a:solidFill>
              </a:rPr>
              <a:t>Đi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</a:rPr>
              <a:t>không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5688039" y="2952206"/>
            <a:ext cx="1568" cy="39057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11146" y="2717076"/>
            <a:ext cx="3174271" cy="107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u="sng" dirty="0" err="1"/>
              <a:t>Tìm</a:t>
            </a:r>
            <a:r>
              <a:rPr lang="en-US" altLang="en-US" sz="2400" i="0" u="sng" dirty="0"/>
              <a:t> </a:t>
            </a:r>
            <a:r>
              <a:rPr lang="en-US" altLang="en-US" sz="2400" i="0" u="sng" dirty="0" err="1"/>
              <a:t>hiểu</a:t>
            </a:r>
            <a:r>
              <a:rPr lang="en-US" altLang="en-US" sz="2400" i="0" u="sng" dirty="0"/>
              <a:t> </a:t>
            </a:r>
            <a:r>
              <a:rPr lang="en-US" altLang="en-US" sz="2400" i="0" u="sng" dirty="0" err="1"/>
              <a:t>bài</a:t>
            </a:r>
            <a:r>
              <a:rPr lang="en-US" altLang="en-US" sz="2400" i="0" u="sng" dirty="0"/>
              <a:t>: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600" i="0" u="sng" dirty="0"/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5154226" y="3290677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súng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5420610" y="3688800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hùng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tâm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tráng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khí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9" name="TextBox 31"/>
          <p:cNvSpPr txBox="1">
            <a:spLocks noChangeArrowheads="1"/>
          </p:cNvSpPr>
          <p:nvPr/>
        </p:nvSpPr>
        <p:spPr bwMode="auto">
          <a:xfrm>
            <a:off x="5668809" y="4105782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tàu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689607" y="4831434"/>
            <a:ext cx="2114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/>
              <a:t>- A </a:t>
            </a:r>
            <a:r>
              <a:rPr lang="en-US" altLang="en-US" b="1" dirty="0"/>
              <a:t>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679447" y="4460067"/>
            <a:ext cx="1624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/>
              <a:t>- </a:t>
            </a:r>
            <a:r>
              <a:rPr lang="en-US" altLang="en-US" b="1" dirty="0" err="1" smtClean="0"/>
              <a:t>Biển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Đỏ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71712" y="1726503"/>
            <a:ext cx="12100558" cy="1932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u="sng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dung</a:t>
            </a:r>
            <a:r>
              <a:rPr lang="en-US" alt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5685453" y="5180444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dân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095500" y="284164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25719458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971800" y="2438401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18288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26670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35052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43434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51816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60198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68580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76962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0717" name="Rectangle 13"/>
          <p:cNvSpPr>
            <a:spLocks noChangeArrowheads="1"/>
          </p:cNvSpPr>
          <p:nvPr/>
        </p:nvSpPr>
        <p:spPr bwMode="auto">
          <a:xfrm>
            <a:off x="85344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0718" name="Rectangle 14"/>
          <p:cNvSpPr>
            <a:spLocks noChangeArrowheads="1"/>
          </p:cNvSpPr>
          <p:nvPr/>
        </p:nvSpPr>
        <p:spPr bwMode="auto">
          <a:xfrm>
            <a:off x="93726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0" y="2630544"/>
            <a:ext cx="117157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1/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 rot="10800000" flipV="1">
            <a:off x="114819" y="3456169"/>
            <a:ext cx="11995259" cy="194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</a:rPr>
              <a:t>A 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b="1" dirty="0">
              <a:latin typeface=".VnTime" panose="020B7200000000000000" pitchFamily="34" charset="0"/>
            </a:endParaRPr>
          </a:p>
          <a:p>
            <a:pPr eaLnBrk="1" hangingPunct="1"/>
            <a:endParaRPr lang="en-US" altLang="en-US" sz="2800" b="1" dirty="0"/>
          </a:p>
          <a:p>
            <a:pPr eaLnBrk="1" hangingPunct="1"/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7866" y="4572204"/>
            <a:ext cx="105925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C.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nhún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72034" y="5061002"/>
            <a:ext cx="1211996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Times New Roman" panose="02020603050405020304" pitchFamily="18" charset="0"/>
              </a:rPr>
              <a:t>D.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114819" y="3548434"/>
            <a:ext cx="494494" cy="532524"/>
          </a:xfrm>
          <a:prstGeom prst="ellipse">
            <a:avLst/>
          </a:prstGeom>
          <a:solidFill>
            <a:srgbClr val="00B05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91084" y="3948312"/>
            <a:ext cx="12080831" cy="59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80489" y="4292084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562350" y="1276351"/>
            <a:ext cx="5886451" cy="9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0000CC"/>
                </a:solidFill>
              </a:rPr>
              <a:t>Người công dân số Một </a:t>
            </a:r>
            <a:r>
              <a:rPr lang="vi-VN" altLang="en-US" sz="2800" i="1" dirty="0">
                <a:solidFill>
                  <a:srgbClr val="0000CC"/>
                </a:solidFill>
              </a:rPr>
              <a:t>(tiếp theo)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095500" y="284164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361740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nimBg="1"/>
      <p:bldP spid="200710" grpId="0" animBg="1"/>
      <p:bldP spid="200711" grpId="0" animBg="1"/>
      <p:bldP spid="200712" grpId="0" animBg="1"/>
      <p:bldP spid="200713" grpId="0" animBg="1"/>
      <p:bldP spid="200714" grpId="0" animBg="1"/>
      <p:bldP spid="200715" grpId="0" animBg="1"/>
      <p:bldP spid="200716" grpId="0" animBg="1"/>
      <p:bldP spid="200717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2971800" y="2438401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18288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26670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35052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43434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51816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60198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0715" name="Rectangle 11"/>
          <p:cNvSpPr>
            <a:spLocks noChangeArrowheads="1"/>
          </p:cNvSpPr>
          <p:nvPr/>
        </p:nvSpPr>
        <p:spPr bwMode="auto">
          <a:xfrm>
            <a:off x="68580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76962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0717" name="Rectangle 13"/>
          <p:cNvSpPr>
            <a:spLocks noChangeArrowheads="1"/>
          </p:cNvSpPr>
          <p:nvPr/>
        </p:nvSpPr>
        <p:spPr bwMode="auto">
          <a:xfrm>
            <a:off x="85344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0718" name="Rectangle 14"/>
          <p:cNvSpPr>
            <a:spLocks noChangeArrowheads="1"/>
          </p:cNvSpPr>
          <p:nvPr/>
        </p:nvSpPr>
        <p:spPr bwMode="auto">
          <a:xfrm>
            <a:off x="9372600" y="58674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/>
          <a:p>
            <a:pPr algn="ctr"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01182" y="2367791"/>
            <a:ext cx="1181504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La-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-vin,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 rot="10800000" flipV="1">
            <a:off x="154320" y="3388936"/>
            <a:ext cx="1199525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Times New Roman" panose="02020603050405020304" pitchFamily="18" charset="0"/>
              </a:rPr>
              <a:t>A 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b="1" dirty="0">
              <a:latin typeface=".VnTime" panose="020B7200000000000000" pitchFamily="34" charset="0"/>
            </a:endParaRPr>
          </a:p>
          <a:p>
            <a:pPr eaLnBrk="1" hangingPunct="1"/>
            <a:endParaRPr lang="en-US" altLang="en-US" sz="2800" b="1" dirty="0"/>
          </a:p>
          <a:p>
            <a:pPr eaLnBrk="1" hangingPunct="1"/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140522" y="3822108"/>
            <a:ext cx="12080831" cy="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“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say song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…”.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7285" y="3899926"/>
            <a:ext cx="494494" cy="532524"/>
          </a:xfrm>
          <a:prstGeom prst="ellipse">
            <a:avLst/>
          </a:prstGeom>
          <a:solidFill>
            <a:srgbClr val="00B05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33684" y="4314372"/>
            <a:ext cx="12087669" cy="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134581" y="4839230"/>
            <a:ext cx="1174115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Times New Roman" panose="02020603050405020304" pitchFamily="18" charset="0"/>
              </a:rPr>
              <a:t>D.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400550" y="727871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i="0" u="sng" dirty="0" err="1">
                <a:solidFill>
                  <a:srgbClr val="0000CC"/>
                </a:solidFill>
              </a:rPr>
              <a:t>Tập</a:t>
            </a:r>
            <a:r>
              <a:rPr lang="en-US" altLang="en-US" sz="3000" i="0" u="sng" dirty="0">
                <a:solidFill>
                  <a:srgbClr val="0000CC"/>
                </a:solidFill>
              </a:rPr>
              <a:t> </a:t>
            </a:r>
            <a:r>
              <a:rPr lang="en-US" altLang="en-US" sz="3000" i="0" u="sng" dirty="0" err="1">
                <a:solidFill>
                  <a:srgbClr val="0000CC"/>
                </a:solidFill>
              </a:rPr>
              <a:t>đọc</a:t>
            </a:r>
            <a:r>
              <a:rPr lang="en-US" altLang="en-US" sz="3000" i="0" u="sng" dirty="0">
                <a:solidFill>
                  <a:srgbClr val="0000CC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3200" i="0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705100" y="1411507"/>
            <a:ext cx="5886451" cy="9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0000CC"/>
                </a:solidFill>
              </a:rPr>
              <a:t>Người công dân số Một </a:t>
            </a:r>
            <a:r>
              <a:rPr lang="vi-VN" altLang="en-US" sz="2800" i="1" dirty="0">
                <a:solidFill>
                  <a:srgbClr val="0000CC"/>
                </a:solidFill>
              </a:rPr>
              <a:t>(tiếp theo)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037149" y="55564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194454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 animBg="1"/>
      <p:bldP spid="200710" grpId="0" animBg="1"/>
      <p:bldP spid="200711" grpId="0" animBg="1"/>
      <p:bldP spid="200712" grpId="0" animBg="1"/>
      <p:bldP spid="200713" grpId="0" animBg="1"/>
      <p:bldP spid="200714" grpId="0" animBg="1"/>
      <p:bldP spid="200715" grpId="0" animBg="1"/>
      <p:bldP spid="200716" grpId="0" animBg="1"/>
      <p:bldP spid="20071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67097" y="-91440"/>
            <a:ext cx="10162903" cy="6858000"/>
            <a:chOff x="0" y="144"/>
            <a:chExt cx="5760" cy="4176"/>
          </a:xfrm>
        </p:grpSpPr>
        <p:pic>
          <p:nvPicPr>
            <p:cNvPr id="16387" name="Picture 3" descr="Nguyen Ai Quoc lam phu be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4"/>
              <a:ext cx="2928" cy="417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88" name="Picture 4" descr="New Bitmap Image (2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"/>
              <a:ext cx="2832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5" descr="New Bitmap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56"/>
              <a:ext cx="283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83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4" descr="Chu tich Ho Chi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388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hu tich Ho Chi M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4038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aiyeuBacHo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75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895600" y="1447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4479925" y="262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4038600" y="1000126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2800" i="1">
              <a:solidFill>
                <a:schemeClr val="accent2"/>
              </a:solidFill>
              <a:latin typeface=".VnTime" panose="020B7200000000000000" pitchFamily="34" charset="0"/>
            </a:endParaRPr>
          </a:p>
        </p:txBody>
      </p:sp>
      <p:sp>
        <p:nvSpPr>
          <p:cNvPr id="136203" name="AutoShape 12"/>
          <p:cNvSpPr>
            <a:spLocks noChangeArrowheads="1"/>
          </p:cNvSpPr>
          <p:nvPr/>
        </p:nvSpPr>
        <p:spPr bwMode="auto">
          <a:xfrm>
            <a:off x="5334000" y="1447800"/>
            <a:ext cx="4876800" cy="1371600"/>
          </a:xfrm>
          <a:prstGeom prst="cloudCallout">
            <a:avLst>
              <a:gd name="adj1" fmla="val -55176"/>
              <a:gd name="adj2" fmla="val 50116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000" b="1" dirty="0">
              <a:solidFill>
                <a:schemeClr val="tx2"/>
              </a:solidFill>
            </a:endParaRPr>
          </a:p>
          <a:p>
            <a:pPr algn="ctr"/>
            <a:r>
              <a:rPr lang="en-US" altLang="en-US" sz="3200" b="1" dirty="0" err="1" smtClean="0">
                <a:latin typeface="Times New Roman" panose="02020603050405020304" pitchFamily="18" charset="0"/>
              </a:rPr>
              <a:t>Kiểm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tra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cũ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2286000" y="3656014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205" name="AutoShape 13"/>
          <p:cNvSpPr>
            <a:spLocks noChangeArrowheads="1"/>
          </p:cNvSpPr>
          <p:nvPr/>
        </p:nvSpPr>
        <p:spPr bwMode="auto">
          <a:xfrm>
            <a:off x="495300" y="4256089"/>
            <a:ext cx="11252200" cy="2286000"/>
          </a:xfrm>
          <a:prstGeom prst="horizontalScroll">
            <a:avLst>
              <a:gd name="adj" fmla="val 8037"/>
            </a:avLst>
          </a:prstGeom>
          <a:solidFill>
            <a:schemeClr val="tx2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endParaRPr lang="en-US" altLang="en-US" sz="2800" b="1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 eaLnBrk="1" hangingPunct="1"/>
            <a:endParaRPr lang="en-US" altLang="en-US" sz="2800" b="1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800" b="1">
                <a:solidFill>
                  <a:schemeClr val="bg2"/>
                </a:solidFill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837127" y="4722814"/>
            <a:ext cx="1075797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1/ </a:t>
            </a:r>
            <a:r>
              <a:rPr lang="en-US" altLang="en-US" sz="2800" b="1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.                                                 </a:t>
            </a:r>
            <a:endParaRPr lang="en-US" altLang="en-US" sz="2800" b="1" dirty="0" smtClean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r>
              <a:rPr lang="en-US" alt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33600" y="227014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5800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 animBg="1"/>
      <p:bldP spid="136204" grpId="0"/>
      <p:bldP spid="136205" grpId="0" animBg="1"/>
      <p:bldP spid="1362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bacho-cd%2520cop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4" y="841831"/>
            <a:ext cx="8621486" cy="507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bai hat Lanh Tu Ca (co loi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aiyeuBacHo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3246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3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75" fill="hold"/>
                                        <p:tgtEl>
                                          <p:spTgt spid="307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 descr="White marble"/>
          <p:cNvSpPr txBox="1">
            <a:spLocks noChangeArrowheads="1"/>
          </p:cNvSpPr>
          <p:nvPr/>
        </p:nvSpPr>
        <p:spPr bwMode="auto">
          <a:xfrm>
            <a:off x="2438400" y="0"/>
            <a:ext cx="6781800" cy="6413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6868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GB" altLang="en-US" sz="3600" b="1" u="sng">
              <a:solidFill>
                <a:srgbClr val="3333CC"/>
              </a:solidFill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810000" y="2606675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3600" b="1" u="sng">
              <a:solidFill>
                <a:srgbClr val="3333CC"/>
              </a:solidFill>
            </a:endParaRPr>
          </a:p>
        </p:txBody>
      </p:sp>
      <p:pic>
        <p:nvPicPr>
          <p:cNvPr id="17414" name="Picture 8" descr="bencangnha rong bây 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2514600" y="6586310"/>
            <a:ext cx="6705600" cy="3048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 err="1">
                <a:solidFill>
                  <a:srgbClr val="000099"/>
                </a:solidFill>
              </a:rPr>
              <a:t>Bến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Nhà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Rồng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ngày</a:t>
            </a:r>
            <a:r>
              <a:rPr lang="en-US" altLang="en-US" dirty="0">
                <a:solidFill>
                  <a:srgbClr val="000099"/>
                </a:solidFill>
              </a:rPr>
              <a:t> nay (</a:t>
            </a:r>
            <a:r>
              <a:rPr lang="en-US" altLang="en-US" dirty="0" err="1">
                <a:solidFill>
                  <a:srgbClr val="000099"/>
                </a:solidFill>
              </a:rPr>
              <a:t>Viện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bảo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tàng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Hồ</a:t>
            </a:r>
            <a:r>
              <a:rPr lang="en-US" altLang="en-US" dirty="0">
                <a:solidFill>
                  <a:srgbClr val="000099"/>
                </a:solidFill>
              </a:rPr>
              <a:t> </a:t>
            </a:r>
            <a:r>
              <a:rPr lang="en-US" altLang="en-US" dirty="0" err="1">
                <a:solidFill>
                  <a:srgbClr val="000099"/>
                </a:solidFill>
              </a:rPr>
              <a:t>Chí</a:t>
            </a:r>
            <a:r>
              <a:rPr lang="en-US" altLang="en-US" dirty="0">
                <a:solidFill>
                  <a:srgbClr val="000099"/>
                </a:solidFill>
              </a:rPr>
              <a:t> Minh)</a:t>
            </a:r>
          </a:p>
        </p:txBody>
      </p:sp>
      <p:sp>
        <p:nvSpPr>
          <p:cNvPr id="17416" name="Text Box 2" descr="White marble"/>
          <p:cNvSpPr txBox="1">
            <a:spLocks noChangeArrowheads="1"/>
          </p:cNvSpPr>
          <p:nvPr/>
        </p:nvSpPr>
        <p:spPr bwMode="auto">
          <a:xfrm>
            <a:off x="2552700" y="90489"/>
            <a:ext cx="6781800" cy="95408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6868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CC"/>
                </a:solidFill>
              </a:rPr>
              <a:t>Thứ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tư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ngày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15 </a:t>
            </a:r>
            <a:r>
              <a:rPr lang="en-US" altLang="en-US" sz="2800" b="1" dirty="0" err="1" smtClean="0">
                <a:solidFill>
                  <a:srgbClr val="0000CC"/>
                </a:solidFill>
              </a:rPr>
              <a:t>tháng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</a:rPr>
              <a:t>01 </a:t>
            </a:r>
            <a:r>
              <a:rPr lang="en-US" altLang="en-US" sz="2800" b="1" dirty="0" err="1">
                <a:solidFill>
                  <a:srgbClr val="0000CC"/>
                </a:solidFill>
              </a:rPr>
              <a:t>năm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</a:rPr>
              <a:t>2020</a:t>
            </a:r>
            <a:endParaRPr lang="en-US" altLang="en-US" sz="2800" b="1" dirty="0">
              <a:solidFill>
                <a:srgbClr val="0000CC"/>
              </a:solidFill>
            </a:endParaRPr>
          </a:p>
          <a:p>
            <a:pPr algn="ctr" eaLnBrk="1" hangingPunct="1"/>
            <a:r>
              <a:rPr lang="en-US" altLang="en-US" sz="2800" b="1" dirty="0" err="1">
                <a:solidFill>
                  <a:srgbClr val="0000CC"/>
                </a:solidFill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</a:rPr>
              <a:t>đọc</a:t>
            </a:r>
            <a:endParaRPr lang="en-US" altLang="en-US" sz="2800" b="1" dirty="0">
              <a:solidFill>
                <a:srgbClr val="0000CC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081464" y="979489"/>
            <a:ext cx="5900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>
                <a:solidFill>
                  <a:srgbClr val="0000CC"/>
                </a:solidFill>
              </a:rPr>
              <a:t>Người công dân số Một </a:t>
            </a:r>
            <a:r>
              <a:rPr lang="vi-VN" altLang="en-US" sz="2800" i="1">
                <a:solidFill>
                  <a:srgbClr val="0000CC"/>
                </a:solidFill>
              </a:rPr>
              <a:t>(tiếp theo)</a:t>
            </a:r>
            <a:endParaRPr lang="en-US" altLang="en-US" sz="2800" i="1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>
                <a:solidFill>
                  <a:srgbClr val="0000CC"/>
                </a:solidFill>
              </a:rPr>
              <a:t>                  </a:t>
            </a:r>
            <a:r>
              <a:rPr lang="en-US" altLang="en-US" sz="2200" i="1">
                <a:solidFill>
                  <a:srgbClr val="0000CC"/>
                </a:solidFill>
              </a:rPr>
              <a:t>Theo Hà Văn Cầu – Vũ Đình Phòng</a:t>
            </a:r>
          </a:p>
        </p:txBody>
      </p:sp>
    </p:spTree>
    <p:extLst>
      <p:ext uri="{BB962C8B-B14F-4D97-AF65-F5344CB8AC3E}">
        <p14:creationId xmlns:p14="http://schemas.microsoft.com/office/powerpoint/2010/main" val="12079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1963" y="2803072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 dirty="0" err="1">
                <a:solidFill>
                  <a:srgbClr val="CC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b="1" u="sng" dirty="0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b="1" u="sng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088674" y="992777"/>
            <a:ext cx="58935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0000CC"/>
                </a:solidFill>
              </a:rPr>
              <a:t>Người công dân số Một </a:t>
            </a:r>
            <a:r>
              <a:rPr lang="vi-VN" altLang="en-US" sz="2800" i="1" dirty="0">
                <a:solidFill>
                  <a:srgbClr val="0000CC"/>
                </a:solidFill>
              </a:rPr>
              <a:t>(tiếp theo)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4368" name="TextBox 31"/>
          <p:cNvSpPr txBox="1">
            <a:spLocks noChangeArrowheads="1"/>
          </p:cNvSpPr>
          <p:nvPr/>
        </p:nvSpPr>
        <p:spPr bwMode="auto">
          <a:xfrm>
            <a:off x="95318" y="3247984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cs typeface="Times New Roman" panose="02020603050405020304" pitchFamily="18" charset="0"/>
              </a:rPr>
              <a:t> 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194847" y="3606787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 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3995778"/>
            <a:ext cx="5871798" cy="120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+ </a:t>
            </a:r>
            <a:r>
              <a:rPr lang="en-US" altLang="en-US" b="1" dirty="0" err="1"/>
              <a:t>Làm</a:t>
            </a:r>
            <a:r>
              <a:rPr lang="en-US" altLang="en-US" b="1" dirty="0"/>
              <a:t> </a:t>
            </a:r>
            <a:r>
              <a:rPr lang="en-US" altLang="en-US" b="1" dirty="0" err="1"/>
              <a:t>thân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/>
              <a:t> </a:t>
            </a:r>
            <a:r>
              <a:rPr lang="en-US" altLang="en-US" b="1" dirty="0" err="1"/>
              <a:t>mà</a:t>
            </a:r>
            <a:r>
              <a:rPr lang="en-US" altLang="en-US" b="1" dirty="0"/>
              <a:t> </a:t>
            </a:r>
            <a:r>
              <a:rPr lang="en-US" altLang="en-US" b="1" dirty="0" err="1"/>
              <a:t>muốn</a:t>
            </a:r>
            <a:r>
              <a:rPr lang="en-US" altLang="en-US" b="1" dirty="0"/>
              <a:t> </a:t>
            </a:r>
            <a:r>
              <a:rPr lang="en-US" altLang="en-US" b="1" dirty="0" err="1"/>
              <a:t>xóa</a:t>
            </a:r>
            <a:r>
              <a:rPr lang="en-US" altLang="en-US" b="1" dirty="0"/>
              <a:t> </a:t>
            </a:r>
            <a:r>
              <a:rPr lang="en-US" altLang="en-US" b="1" dirty="0" err="1"/>
              <a:t>bỏ</a:t>
            </a:r>
            <a:r>
              <a:rPr lang="en-US" altLang="en-US" b="1" dirty="0"/>
              <a:t> </a:t>
            </a:r>
            <a:r>
              <a:rPr lang="en-US" altLang="en-US" b="1" dirty="0" err="1"/>
              <a:t>kiếp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sẽ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hành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công</a:t>
            </a:r>
            <a:r>
              <a:rPr lang="en-US" altLang="en-US" b="1" dirty="0"/>
              <a:t> </a:t>
            </a:r>
            <a:r>
              <a:rPr lang="en-US" altLang="en-US" b="1" dirty="0" err="1"/>
              <a:t>dân</a:t>
            </a:r>
            <a:r>
              <a:rPr lang="en-US" altLang="en-US" b="1" dirty="0"/>
              <a:t>, </a:t>
            </a:r>
            <a:r>
              <a:rPr lang="en-US" altLang="en-US" b="1" dirty="0" err="1"/>
              <a:t>còn</a:t>
            </a:r>
            <a:r>
              <a:rPr lang="en-US" altLang="en-US" b="1" dirty="0"/>
              <a:t> </a:t>
            </a:r>
            <a:r>
              <a:rPr lang="en-US" altLang="en-US" b="1" dirty="0" err="1"/>
              <a:t>yên</a:t>
            </a:r>
            <a:r>
              <a:rPr lang="en-US" altLang="en-US" b="1" dirty="0"/>
              <a:t> </a:t>
            </a:r>
            <a:r>
              <a:rPr lang="en-US" altLang="en-US" b="1" dirty="0" err="1"/>
              <a:t>phận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đầy</a:t>
            </a:r>
            <a:r>
              <a:rPr lang="en-US" altLang="en-US" b="1" dirty="0"/>
              <a:t> </a:t>
            </a:r>
            <a:r>
              <a:rPr lang="en-US" altLang="en-US" b="1" dirty="0" err="1"/>
              <a:t>tớ</a:t>
            </a:r>
            <a:r>
              <a:rPr lang="en-US" altLang="en-US" b="1" dirty="0"/>
              <a:t> </a:t>
            </a:r>
            <a:r>
              <a:rPr lang="en-US" altLang="en-US" b="1" dirty="0" err="1"/>
              <a:t>cho</a:t>
            </a:r>
            <a:r>
              <a:rPr lang="en-US" altLang="en-US" b="1" dirty="0"/>
              <a:t> </a:t>
            </a:r>
            <a:r>
              <a:rPr lang="en-US" altLang="en-US" b="1" dirty="0" err="1"/>
              <a:t>người</a:t>
            </a:r>
            <a:r>
              <a:rPr lang="en-US" altLang="en-US" b="1" dirty="0"/>
              <a:t> ta.</a:t>
            </a: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97290" y="53842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?</a:t>
            </a:r>
          </a:p>
          <a:p>
            <a:pPr eaLnBrk="1" hangingPunct="1"/>
            <a:r>
              <a:rPr lang="en-US" altLang="en-US" b="1" dirty="0" err="1" smtClean="0">
                <a:solidFill>
                  <a:schemeClr val="tx2"/>
                </a:solidFill>
              </a:rPr>
              <a:t>Tiền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 smtClean="0">
                <a:solidFill>
                  <a:schemeClr val="tx2"/>
                </a:solidFill>
              </a:rPr>
              <a:t>Đi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</a:rPr>
              <a:t>không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5688039" y="2952206"/>
            <a:ext cx="1568" cy="390579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11146" y="2717076"/>
            <a:ext cx="3174271" cy="107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u="sng" dirty="0" err="1"/>
              <a:t>Tìm</a:t>
            </a:r>
            <a:r>
              <a:rPr lang="en-US" altLang="en-US" sz="2400" i="0" u="sng" dirty="0"/>
              <a:t> </a:t>
            </a:r>
            <a:r>
              <a:rPr lang="en-US" altLang="en-US" sz="2400" i="0" u="sng" dirty="0" err="1"/>
              <a:t>hiểu</a:t>
            </a:r>
            <a:r>
              <a:rPr lang="en-US" altLang="en-US" sz="2400" i="0" u="sng" dirty="0"/>
              <a:t> </a:t>
            </a:r>
            <a:r>
              <a:rPr lang="en-US" altLang="en-US" sz="2400" i="0" u="sng" dirty="0" err="1"/>
              <a:t>bài</a:t>
            </a:r>
            <a:r>
              <a:rPr lang="en-US" altLang="en-US" sz="2400" i="0" u="sng" dirty="0"/>
              <a:t>: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600" i="0" u="sng" dirty="0"/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5154226" y="3290677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súng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5420610" y="3688800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hùng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tâm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tráng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khí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9" name="TextBox 31"/>
          <p:cNvSpPr txBox="1">
            <a:spLocks noChangeArrowheads="1"/>
          </p:cNvSpPr>
          <p:nvPr/>
        </p:nvSpPr>
        <p:spPr bwMode="auto">
          <a:xfrm>
            <a:off x="5668809" y="4105782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tàu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689607" y="4831434"/>
            <a:ext cx="2114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/>
              <a:t>- A </a:t>
            </a:r>
            <a:r>
              <a:rPr lang="en-US" altLang="en-US" b="1" dirty="0"/>
              <a:t>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679447" y="4460067"/>
            <a:ext cx="1624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/>
              <a:t>- </a:t>
            </a:r>
            <a:r>
              <a:rPr lang="en-US" altLang="en-US" b="1" dirty="0" err="1" smtClean="0"/>
              <a:t>Biển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Đỏ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71712" y="1726503"/>
            <a:ext cx="12100558" cy="1932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accent5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800" b="1" u="sng" dirty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dung</a:t>
            </a:r>
            <a:r>
              <a:rPr lang="en-US" altLang="en-US" sz="28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31"/>
          <p:cNvSpPr txBox="1">
            <a:spLocks noChangeArrowheads="1"/>
          </p:cNvSpPr>
          <p:nvPr/>
        </p:nvSpPr>
        <p:spPr bwMode="auto">
          <a:xfrm>
            <a:off x="5685453" y="5180444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dân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095500" y="284164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5030627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1" y="381001"/>
            <a:ext cx="117263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1727200" y="1828800"/>
            <a:ext cx="11379200" cy="3276600"/>
            <a:chOff x="288" y="576"/>
            <a:chExt cx="5376" cy="2064"/>
          </a:xfrm>
        </p:grpSpPr>
        <p:sp>
          <p:nvSpPr>
            <p:cNvPr id="20553" name="Text Box 5"/>
            <p:cNvSpPr txBox="1">
              <a:spLocks noChangeArrowheads="1"/>
            </p:cNvSpPr>
            <p:nvPr/>
          </p:nvSpPr>
          <p:spPr bwMode="auto">
            <a:xfrm>
              <a:off x="288" y="576"/>
              <a:ext cx="5376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7200" b="1">
                <a:solidFill>
                  <a:srgbClr val="FF0066"/>
                </a:solidFill>
                <a:cs typeface="Arial" charset="0"/>
              </a:endParaRPr>
            </a:p>
          </p:txBody>
        </p:sp>
        <p:pic>
          <p:nvPicPr>
            <p:cNvPr id="20554" name="Picture 6" descr="ANIFLOW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033"/>
              <a:ext cx="672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5" name="Picture 7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946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0" y="3733800"/>
            <a:ext cx="2946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11864"/>
            <a:ext cx="109643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09643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568" y="0"/>
            <a:ext cx="109643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0" name="Group 12"/>
          <p:cNvGrpSpPr>
            <a:grpSpLocks/>
          </p:cNvGrpSpPr>
          <p:nvPr/>
        </p:nvGrpSpPr>
        <p:grpSpPr bwMode="auto">
          <a:xfrm>
            <a:off x="2540001" y="3200401"/>
            <a:ext cx="2798233" cy="2112963"/>
            <a:chOff x="3011" y="2648"/>
            <a:chExt cx="1620" cy="845"/>
          </a:xfrm>
        </p:grpSpPr>
        <p:grpSp>
          <p:nvGrpSpPr>
            <p:cNvPr id="20492" name="Group 13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524" name="Group 14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0550" name="Freeform 15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2 w 866"/>
                    <a:gd name="T3" fmla="*/ 0 h 1998"/>
                    <a:gd name="T4" fmla="*/ 3 w 866"/>
                    <a:gd name="T5" fmla="*/ 0 h 1998"/>
                    <a:gd name="T6" fmla="*/ 3 w 866"/>
                    <a:gd name="T7" fmla="*/ 0 h 1998"/>
                    <a:gd name="T8" fmla="*/ 4 w 866"/>
                    <a:gd name="T9" fmla="*/ 0 h 1998"/>
                    <a:gd name="T10" fmla="*/ 5 w 866"/>
                    <a:gd name="T11" fmla="*/ 0 h 1998"/>
                    <a:gd name="T12" fmla="*/ 6 w 866"/>
                    <a:gd name="T13" fmla="*/ 0 h 1998"/>
                    <a:gd name="T14" fmla="*/ 6 w 866"/>
                    <a:gd name="T15" fmla="*/ 0 h 1998"/>
                    <a:gd name="T16" fmla="*/ 7 w 866"/>
                    <a:gd name="T17" fmla="*/ 1 h 1998"/>
                    <a:gd name="T18" fmla="*/ 7 w 866"/>
                    <a:gd name="T19" fmla="*/ 1 h 1998"/>
                    <a:gd name="T20" fmla="*/ 7 w 866"/>
                    <a:gd name="T21" fmla="*/ 1 h 1998"/>
                    <a:gd name="T22" fmla="*/ 7 w 866"/>
                    <a:gd name="T23" fmla="*/ 1 h 1998"/>
                    <a:gd name="T24" fmla="*/ 7 w 866"/>
                    <a:gd name="T25" fmla="*/ 1 h 1998"/>
                    <a:gd name="T26" fmla="*/ 7 w 866"/>
                    <a:gd name="T27" fmla="*/ 1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1" name="Freeform 16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1 w 889"/>
                    <a:gd name="T3" fmla="*/ 0 h 1998"/>
                    <a:gd name="T4" fmla="*/ 2 w 889"/>
                    <a:gd name="T5" fmla="*/ 0 h 1998"/>
                    <a:gd name="T6" fmla="*/ 2 w 889"/>
                    <a:gd name="T7" fmla="*/ 0 h 1998"/>
                    <a:gd name="T8" fmla="*/ 3 w 889"/>
                    <a:gd name="T9" fmla="*/ 0 h 1998"/>
                    <a:gd name="T10" fmla="*/ 4 w 889"/>
                    <a:gd name="T11" fmla="*/ 0 h 1998"/>
                    <a:gd name="T12" fmla="*/ 5 w 889"/>
                    <a:gd name="T13" fmla="*/ 0 h 1998"/>
                    <a:gd name="T14" fmla="*/ 5 w 889"/>
                    <a:gd name="T15" fmla="*/ 0 h 1998"/>
                    <a:gd name="T16" fmla="*/ 6 w 889"/>
                    <a:gd name="T17" fmla="*/ 1 h 1998"/>
                    <a:gd name="T18" fmla="*/ 6 w 889"/>
                    <a:gd name="T19" fmla="*/ 1 h 1998"/>
                    <a:gd name="T20" fmla="*/ 6 w 889"/>
                    <a:gd name="T21" fmla="*/ 1 h 1998"/>
                    <a:gd name="T22" fmla="*/ 6 w 889"/>
                    <a:gd name="T23" fmla="*/ 1 h 1998"/>
                    <a:gd name="T24" fmla="*/ 6 w 889"/>
                    <a:gd name="T25" fmla="*/ 1 h 1998"/>
                    <a:gd name="T26" fmla="*/ 6 w 889"/>
                    <a:gd name="T27" fmla="*/ 1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2" name="Freeform 17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2 w 895"/>
                    <a:gd name="T3" fmla="*/ 0 h 1990"/>
                    <a:gd name="T4" fmla="*/ 3 w 895"/>
                    <a:gd name="T5" fmla="*/ 0 h 1990"/>
                    <a:gd name="T6" fmla="*/ 3 w 895"/>
                    <a:gd name="T7" fmla="*/ 0 h 1990"/>
                    <a:gd name="T8" fmla="*/ 4 w 895"/>
                    <a:gd name="T9" fmla="*/ 0 h 1990"/>
                    <a:gd name="T10" fmla="*/ 5 w 895"/>
                    <a:gd name="T11" fmla="*/ 0 h 1990"/>
                    <a:gd name="T12" fmla="*/ 6 w 895"/>
                    <a:gd name="T13" fmla="*/ 0 h 1990"/>
                    <a:gd name="T14" fmla="*/ 6 w 895"/>
                    <a:gd name="T15" fmla="*/ 0 h 1990"/>
                    <a:gd name="T16" fmla="*/ 7 w 895"/>
                    <a:gd name="T17" fmla="*/ 1 h 1990"/>
                    <a:gd name="T18" fmla="*/ 7 w 895"/>
                    <a:gd name="T19" fmla="*/ 1 h 1990"/>
                    <a:gd name="T20" fmla="*/ 7 w 895"/>
                    <a:gd name="T21" fmla="*/ 1 h 1990"/>
                    <a:gd name="T22" fmla="*/ 7 w 895"/>
                    <a:gd name="T23" fmla="*/ 1 h 1990"/>
                    <a:gd name="T24" fmla="*/ 7 w 895"/>
                    <a:gd name="T25" fmla="*/ 1 h 1990"/>
                    <a:gd name="T26" fmla="*/ 7 w 895"/>
                    <a:gd name="T27" fmla="*/ 1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25" name="Group 18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0526" name="Freeform 19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2 w 719"/>
                    <a:gd name="T1" fmla="*/ 0 h 778"/>
                    <a:gd name="T2" fmla="*/ 1 w 719"/>
                    <a:gd name="T3" fmla="*/ 0 h 778"/>
                    <a:gd name="T4" fmla="*/ 1 w 719"/>
                    <a:gd name="T5" fmla="*/ 0 h 778"/>
                    <a:gd name="T6" fmla="*/ 1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1 w 719"/>
                    <a:gd name="T19" fmla="*/ 0 h 778"/>
                    <a:gd name="T20" fmla="*/ 1 w 719"/>
                    <a:gd name="T21" fmla="*/ 0 h 778"/>
                    <a:gd name="T22" fmla="*/ 1 w 719"/>
                    <a:gd name="T23" fmla="*/ 0 h 778"/>
                    <a:gd name="T24" fmla="*/ 1 w 719"/>
                    <a:gd name="T25" fmla="*/ 0 h 778"/>
                    <a:gd name="T26" fmla="*/ 1 w 719"/>
                    <a:gd name="T27" fmla="*/ 0 h 778"/>
                    <a:gd name="T28" fmla="*/ 1 w 719"/>
                    <a:gd name="T29" fmla="*/ 0 h 778"/>
                    <a:gd name="T30" fmla="*/ 1 w 719"/>
                    <a:gd name="T31" fmla="*/ 0 h 778"/>
                    <a:gd name="T32" fmla="*/ 2 w 719"/>
                    <a:gd name="T33" fmla="*/ 0 h 778"/>
                    <a:gd name="T34" fmla="*/ 2 w 719"/>
                    <a:gd name="T35" fmla="*/ 0 h 778"/>
                    <a:gd name="T36" fmla="*/ 2 w 719"/>
                    <a:gd name="T37" fmla="*/ 0 h 778"/>
                    <a:gd name="T38" fmla="*/ 2 w 719"/>
                    <a:gd name="T39" fmla="*/ 0 h 778"/>
                    <a:gd name="T40" fmla="*/ 3 w 719"/>
                    <a:gd name="T41" fmla="*/ 0 h 778"/>
                    <a:gd name="T42" fmla="*/ 3 w 719"/>
                    <a:gd name="T43" fmla="*/ 0 h 778"/>
                    <a:gd name="T44" fmla="*/ 3 w 719"/>
                    <a:gd name="T45" fmla="*/ 0 h 778"/>
                    <a:gd name="T46" fmla="*/ 4 w 719"/>
                    <a:gd name="T47" fmla="*/ 0 h 778"/>
                    <a:gd name="T48" fmla="*/ 4 w 719"/>
                    <a:gd name="T49" fmla="*/ 0 h 778"/>
                    <a:gd name="T50" fmla="*/ 4 w 719"/>
                    <a:gd name="T51" fmla="*/ 0 h 778"/>
                    <a:gd name="T52" fmla="*/ 4 w 719"/>
                    <a:gd name="T53" fmla="*/ 0 h 778"/>
                    <a:gd name="T54" fmla="*/ 4 w 719"/>
                    <a:gd name="T55" fmla="*/ 0 h 778"/>
                    <a:gd name="T56" fmla="*/ 5 w 719"/>
                    <a:gd name="T57" fmla="*/ 0 h 778"/>
                    <a:gd name="T58" fmla="*/ 5 w 719"/>
                    <a:gd name="T59" fmla="*/ 0 h 778"/>
                    <a:gd name="T60" fmla="*/ 4 w 719"/>
                    <a:gd name="T61" fmla="*/ 0 h 778"/>
                    <a:gd name="T62" fmla="*/ 4 w 719"/>
                    <a:gd name="T63" fmla="*/ 0 h 778"/>
                    <a:gd name="T64" fmla="*/ 4 w 719"/>
                    <a:gd name="T65" fmla="*/ 0 h 778"/>
                    <a:gd name="T66" fmla="*/ 3 w 719"/>
                    <a:gd name="T67" fmla="*/ 0 h 778"/>
                    <a:gd name="T68" fmla="*/ 3 w 719"/>
                    <a:gd name="T69" fmla="*/ 0 h 778"/>
                    <a:gd name="T70" fmla="*/ 3 w 719"/>
                    <a:gd name="T71" fmla="*/ 0 h 778"/>
                    <a:gd name="T72" fmla="*/ 2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527" name="Group 20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0546" name="Freeform 21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3 w 449"/>
                      <a:gd name="T3" fmla="*/ 0 h 172"/>
                      <a:gd name="T4" fmla="*/ 1 w 449"/>
                      <a:gd name="T5" fmla="*/ 0 h 172"/>
                      <a:gd name="T6" fmla="*/ 3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7" name="Freeform 22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4 w 449"/>
                      <a:gd name="T3" fmla="*/ 0 h 172"/>
                      <a:gd name="T4" fmla="*/ 2 w 449"/>
                      <a:gd name="T5" fmla="*/ 0 h 172"/>
                      <a:gd name="T6" fmla="*/ 4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8" name="Freeform 23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2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49" name="Freeform 24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2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528" name="Group 25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053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0544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3 w 328"/>
                        <a:gd name="T1" fmla="*/ 0 h 381"/>
                        <a:gd name="T2" fmla="*/ 1 w 328"/>
                        <a:gd name="T3" fmla="*/ 0 h 381"/>
                        <a:gd name="T4" fmla="*/ 2 w 328"/>
                        <a:gd name="T5" fmla="*/ 0 h 381"/>
                        <a:gd name="T6" fmla="*/ 1 w 328"/>
                        <a:gd name="T7" fmla="*/ 0 h 381"/>
                        <a:gd name="T8" fmla="*/ 2 w 328"/>
                        <a:gd name="T9" fmla="*/ 0 h 381"/>
                        <a:gd name="T10" fmla="*/ 0 w 328"/>
                        <a:gd name="T11" fmla="*/ 0 h 381"/>
                        <a:gd name="T12" fmla="*/ 3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2 w 330"/>
                        <a:gd name="T3" fmla="*/ 0 h 381"/>
                        <a:gd name="T4" fmla="*/ 1 w 330"/>
                        <a:gd name="T5" fmla="*/ 0 h 381"/>
                        <a:gd name="T6" fmla="*/ 3 w 330"/>
                        <a:gd name="T7" fmla="*/ 0 h 381"/>
                        <a:gd name="T8" fmla="*/ 2 w 330"/>
                        <a:gd name="T9" fmla="*/ 0 h 381"/>
                        <a:gd name="T10" fmla="*/ 3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53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053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4 w 449"/>
                        <a:gd name="T1" fmla="*/ 0 h 172"/>
                        <a:gd name="T2" fmla="*/ 1 w 449"/>
                        <a:gd name="T3" fmla="*/ 0 h 172"/>
                        <a:gd name="T4" fmla="*/ 2 w 449"/>
                        <a:gd name="T5" fmla="*/ 0 h 172"/>
                        <a:gd name="T6" fmla="*/ 0 w 449"/>
                        <a:gd name="T7" fmla="*/ 0 h 172"/>
                        <a:gd name="T8" fmla="*/ 4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3 w 450"/>
                        <a:gd name="T1" fmla="*/ 0 h 173"/>
                        <a:gd name="T2" fmla="*/ 0 w 450"/>
                        <a:gd name="T3" fmla="*/ 0 h 173"/>
                        <a:gd name="T4" fmla="*/ 1 w 450"/>
                        <a:gd name="T5" fmla="*/ 0 h 173"/>
                        <a:gd name="T6" fmla="*/ 0 w 450"/>
                        <a:gd name="T7" fmla="*/ 0 h 173"/>
                        <a:gd name="T8" fmla="*/ 3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1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1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1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1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8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3 w 328"/>
                        <a:gd name="T1" fmla="*/ 0 h 381"/>
                        <a:gd name="T2" fmla="*/ 1 w 328"/>
                        <a:gd name="T3" fmla="*/ 0 h 381"/>
                        <a:gd name="T4" fmla="*/ 2 w 328"/>
                        <a:gd name="T5" fmla="*/ 0 h 381"/>
                        <a:gd name="T6" fmla="*/ 1 w 328"/>
                        <a:gd name="T7" fmla="*/ 0 h 381"/>
                        <a:gd name="T8" fmla="*/ 2 w 328"/>
                        <a:gd name="T9" fmla="*/ 0 h 381"/>
                        <a:gd name="T10" fmla="*/ 0 w 328"/>
                        <a:gd name="T11" fmla="*/ 0 h 381"/>
                        <a:gd name="T12" fmla="*/ 3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39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4 w 462"/>
                        <a:gd name="T1" fmla="*/ 0 h 117"/>
                        <a:gd name="T2" fmla="*/ 1 w 462"/>
                        <a:gd name="T3" fmla="*/ 0 h 117"/>
                        <a:gd name="T4" fmla="*/ 3 w 462"/>
                        <a:gd name="T5" fmla="*/ 0 h 117"/>
                        <a:gd name="T6" fmla="*/ 0 w 462"/>
                        <a:gd name="T7" fmla="*/ 0 h 117"/>
                        <a:gd name="T8" fmla="*/ 2 w 462"/>
                        <a:gd name="T9" fmla="*/ 0 h 117"/>
                        <a:gd name="T10" fmla="*/ 1 w 462"/>
                        <a:gd name="T11" fmla="*/ 0 h 117"/>
                        <a:gd name="T12" fmla="*/ 4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0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2 w 330"/>
                        <a:gd name="T3" fmla="*/ 0 h 381"/>
                        <a:gd name="T4" fmla="*/ 1 w 330"/>
                        <a:gd name="T5" fmla="*/ 0 h 381"/>
                        <a:gd name="T6" fmla="*/ 3 w 330"/>
                        <a:gd name="T7" fmla="*/ 0 h 381"/>
                        <a:gd name="T8" fmla="*/ 2 w 330"/>
                        <a:gd name="T9" fmla="*/ 0 h 381"/>
                        <a:gd name="T10" fmla="*/ 3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1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2 w 464"/>
                        <a:gd name="T3" fmla="*/ 0 h 117"/>
                        <a:gd name="T4" fmla="*/ 1 w 464"/>
                        <a:gd name="T5" fmla="*/ 0 h 117"/>
                        <a:gd name="T6" fmla="*/ 3 w 464"/>
                        <a:gd name="T7" fmla="*/ 0 h 117"/>
                        <a:gd name="T8" fmla="*/ 1 w 464"/>
                        <a:gd name="T9" fmla="*/ 0 h 117"/>
                        <a:gd name="T10" fmla="*/ 3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2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43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0529" name="Freeform 40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3 w 536"/>
                    <a:gd name="T1" fmla="*/ 0 h 589"/>
                    <a:gd name="T2" fmla="*/ 3 w 536"/>
                    <a:gd name="T3" fmla="*/ 0 h 589"/>
                    <a:gd name="T4" fmla="*/ 3 w 536"/>
                    <a:gd name="T5" fmla="*/ 0 h 589"/>
                    <a:gd name="T6" fmla="*/ 3 w 536"/>
                    <a:gd name="T7" fmla="*/ 0 h 589"/>
                    <a:gd name="T8" fmla="*/ 4 w 536"/>
                    <a:gd name="T9" fmla="*/ 0 h 589"/>
                    <a:gd name="T10" fmla="*/ 3 w 536"/>
                    <a:gd name="T11" fmla="*/ 0 h 589"/>
                    <a:gd name="T12" fmla="*/ 4 w 536"/>
                    <a:gd name="T13" fmla="*/ 0 h 589"/>
                    <a:gd name="T14" fmla="*/ 3 w 536"/>
                    <a:gd name="T15" fmla="*/ 0 h 589"/>
                    <a:gd name="T16" fmla="*/ 5 w 536"/>
                    <a:gd name="T17" fmla="*/ 0 h 589"/>
                    <a:gd name="T18" fmla="*/ 3 w 536"/>
                    <a:gd name="T19" fmla="*/ 0 h 589"/>
                    <a:gd name="T20" fmla="*/ 4 w 536"/>
                    <a:gd name="T21" fmla="*/ 0 h 589"/>
                    <a:gd name="T22" fmla="*/ 3 w 536"/>
                    <a:gd name="T23" fmla="*/ 0 h 589"/>
                    <a:gd name="T24" fmla="*/ 4 w 536"/>
                    <a:gd name="T25" fmla="*/ 0 h 589"/>
                    <a:gd name="T26" fmla="*/ 3 w 536"/>
                    <a:gd name="T27" fmla="*/ 0 h 589"/>
                    <a:gd name="T28" fmla="*/ 3 w 536"/>
                    <a:gd name="T29" fmla="*/ 0 h 589"/>
                    <a:gd name="T30" fmla="*/ 3 w 536"/>
                    <a:gd name="T31" fmla="*/ 0 h 589"/>
                    <a:gd name="T32" fmla="*/ 3 w 536"/>
                    <a:gd name="T33" fmla="*/ 0 h 589"/>
                    <a:gd name="T34" fmla="*/ 3 w 536"/>
                    <a:gd name="T35" fmla="*/ 0 h 589"/>
                    <a:gd name="T36" fmla="*/ 2 w 536"/>
                    <a:gd name="T37" fmla="*/ 0 h 589"/>
                    <a:gd name="T38" fmla="*/ 3 w 536"/>
                    <a:gd name="T39" fmla="*/ 0 h 589"/>
                    <a:gd name="T40" fmla="*/ 1 w 536"/>
                    <a:gd name="T41" fmla="*/ 0 h 589"/>
                    <a:gd name="T42" fmla="*/ 2 w 536"/>
                    <a:gd name="T43" fmla="*/ 0 h 589"/>
                    <a:gd name="T44" fmla="*/ 1 w 536"/>
                    <a:gd name="T45" fmla="*/ 0 h 589"/>
                    <a:gd name="T46" fmla="*/ 2 w 536"/>
                    <a:gd name="T47" fmla="*/ 0 h 589"/>
                    <a:gd name="T48" fmla="*/ 0 w 536"/>
                    <a:gd name="T49" fmla="*/ 0 h 589"/>
                    <a:gd name="T50" fmla="*/ 2 w 536"/>
                    <a:gd name="T51" fmla="*/ 0 h 589"/>
                    <a:gd name="T52" fmla="*/ 1 w 536"/>
                    <a:gd name="T53" fmla="*/ 0 h 589"/>
                    <a:gd name="T54" fmla="*/ 2 w 536"/>
                    <a:gd name="T55" fmla="*/ 0 h 589"/>
                    <a:gd name="T56" fmla="*/ 1 w 536"/>
                    <a:gd name="T57" fmla="*/ 0 h 589"/>
                    <a:gd name="T58" fmla="*/ 3 w 536"/>
                    <a:gd name="T59" fmla="*/ 0 h 589"/>
                    <a:gd name="T60" fmla="*/ 2 w 536"/>
                    <a:gd name="T61" fmla="*/ 0 h 589"/>
                    <a:gd name="T62" fmla="*/ 3 w 536"/>
                    <a:gd name="T63" fmla="*/ 0 h 589"/>
                    <a:gd name="T64" fmla="*/ 3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0" name="Freeform 41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1 w 798"/>
                    <a:gd name="T1" fmla="*/ 0 h 786"/>
                    <a:gd name="T2" fmla="*/ 3 w 798"/>
                    <a:gd name="T3" fmla="*/ 0 h 786"/>
                    <a:gd name="T4" fmla="*/ 2 w 798"/>
                    <a:gd name="T5" fmla="*/ 0 h 786"/>
                    <a:gd name="T6" fmla="*/ 3 w 798"/>
                    <a:gd name="T7" fmla="*/ 0 h 786"/>
                    <a:gd name="T8" fmla="*/ 3 w 798"/>
                    <a:gd name="T9" fmla="*/ 0 h 786"/>
                    <a:gd name="T10" fmla="*/ 3 w 798"/>
                    <a:gd name="T11" fmla="*/ 0 h 786"/>
                    <a:gd name="T12" fmla="*/ 4 w 798"/>
                    <a:gd name="T13" fmla="*/ 0 h 786"/>
                    <a:gd name="T14" fmla="*/ 3 w 798"/>
                    <a:gd name="T15" fmla="*/ 0 h 786"/>
                    <a:gd name="T16" fmla="*/ 5 w 798"/>
                    <a:gd name="T17" fmla="*/ 0 h 786"/>
                    <a:gd name="T18" fmla="*/ 3 w 798"/>
                    <a:gd name="T19" fmla="*/ 0 h 786"/>
                    <a:gd name="T20" fmla="*/ 6 w 798"/>
                    <a:gd name="T21" fmla="*/ 0 h 786"/>
                    <a:gd name="T22" fmla="*/ 3 w 798"/>
                    <a:gd name="T23" fmla="*/ 0 h 786"/>
                    <a:gd name="T24" fmla="*/ 6 w 798"/>
                    <a:gd name="T25" fmla="*/ 0 h 786"/>
                    <a:gd name="T26" fmla="*/ 3 w 798"/>
                    <a:gd name="T27" fmla="*/ 0 h 786"/>
                    <a:gd name="T28" fmla="*/ 5 w 798"/>
                    <a:gd name="T29" fmla="*/ 0 h 786"/>
                    <a:gd name="T30" fmla="*/ 3 w 798"/>
                    <a:gd name="T31" fmla="*/ 0 h 786"/>
                    <a:gd name="T32" fmla="*/ 4 w 798"/>
                    <a:gd name="T33" fmla="*/ 0 h 786"/>
                    <a:gd name="T34" fmla="*/ 3 w 798"/>
                    <a:gd name="T35" fmla="*/ 0 h 786"/>
                    <a:gd name="T36" fmla="*/ 3 w 798"/>
                    <a:gd name="T37" fmla="*/ 0 h 786"/>
                    <a:gd name="T38" fmla="*/ 3 w 798"/>
                    <a:gd name="T39" fmla="*/ 0 h 786"/>
                    <a:gd name="T40" fmla="*/ 2 w 798"/>
                    <a:gd name="T41" fmla="*/ 0 h 786"/>
                    <a:gd name="T42" fmla="*/ 3 w 798"/>
                    <a:gd name="T43" fmla="*/ 0 h 786"/>
                    <a:gd name="T44" fmla="*/ 1 w 798"/>
                    <a:gd name="T45" fmla="*/ 0 h 786"/>
                    <a:gd name="T46" fmla="*/ 2 w 798"/>
                    <a:gd name="T47" fmla="*/ 0 h 786"/>
                    <a:gd name="T48" fmla="*/ 0 w 798"/>
                    <a:gd name="T49" fmla="*/ 0 h 786"/>
                    <a:gd name="T50" fmla="*/ 2 w 798"/>
                    <a:gd name="T51" fmla="*/ 0 h 786"/>
                    <a:gd name="T52" fmla="*/ 0 w 798"/>
                    <a:gd name="T53" fmla="*/ 0 h 786"/>
                    <a:gd name="T54" fmla="*/ 2 w 798"/>
                    <a:gd name="T55" fmla="*/ 0 h 786"/>
                    <a:gd name="T56" fmla="*/ 0 w 798"/>
                    <a:gd name="T57" fmla="*/ 0 h 786"/>
                    <a:gd name="T58" fmla="*/ 2 w 798"/>
                    <a:gd name="T59" fmla="*/ 0 h 786"/>
                    <a:gd name="T60" fmla="*/ 0 w 798"/>
                    <a:gd name="T61" fmla="*/ 0 h 786"/>
                    <a:gd name="T62" fmla="*/ 2 w 798"/>
                    <a:gd name="T63" fmla="*/ 0 h 786"/>
                    <a:gd name="T64" fmla="*/ 1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1" name="Freeform 42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2 w 332"/>
                    <a:gd name="T1" fmla="*/ 0 h 366"/>
                    <a:gd name="T2" fmla="*/ 2 w 332"/>
                    <a:gd name="T3" fmla="*/ 0 h 366"/>
                    <a:gd name="T4" fmla="*/ 2 w 332"/>
                    <a:gd name="T5" fmla="*/ 0 h 366"/>
                    <a:gd name="T6" fmla="*/ 2 w 332"/>
                    <a:gd name="T7" fmla="*/ 0 h 366"/>
                    <a:gd name="T8" fmla="*/ 3 w 332"/>
                    <a:gd name="T9" fmla="*/ 0 h 366"/>
                    <a:gd name="T10" fmla="*/ 2 w 332"/>
                    <a:gd name="T11" fmla="*/ 0 h 366"/>
                    <a:gd name="T12" fmla="*/ 3 w 332"/>
                    <a:gd name="T13" fmla="*/ 0 h 366"/>
                    <a:gd name="T14" fmla="*/ 2 w 332"/>
                    <a:gd name="T15" fmla="*/ 0 h 366"/>
                    <a:gd name="T16" fmla="*/ 3 w 332"/>
                    <a:gd name="T17" fmla="*/ 0 h 366"/>
                    <a:gd name="T18" fmla="*/ 2 w 332"/>
                    <a:gd name="T19" fmla="*/ 0 h 366"/>
                    <a:gd name="T20" fmla="*/ 3 w 332"/>
                    <a:gd name="T21" fmla="*/ 0 h 366"/>
                    <a:gd name="T22" fmla="*/ 2 w 332"/>
                    <a:gd name="T23" fmla="*/ 0 h 366"/>
                    <a:gd name="T24" fmla="*/ 3 w 332"/>
                    <a:gd name="T25" fmla="*/ 0 h 366"/>
                    <a:gd name="T26" fmla="*/ 2 w 332"/>
                    <a:gd name="T27" fmla="*/ 0 h 366"/>
                    <a:gd name="T28" fmla="*/ 2 w 332"/>
                    <a:gd name="T29" fmla="*/ 0 h 366"/>
                    <a:gd name="T30" fmla="*/ 2 w 332"/>
                    <a:gd name="T31" fmla="*/ 0 h 366"/>
                    <a:gd name="T32" fmla="*/ 2 w 332"/>
                    <a:gd name="T33" fmla="*/ 0 h 366"/>
                    <a:gd name="T34" fmla="*/ 2 w 332"/>
                    <a:gd name="T35" fmla="*/ 0 h 366"/>
                    <a:gd name="T36" fmla="*/ 1 w 332"/>
                    <a:gd name="T37" fmla="*/ 0 h 366"/>
                    <a:gd name="T38" fmla="*/ 2 w 332"/>
                    <a:gd name="T39" fmla="*/ 0 h 366"/>
                    <a:gd name="T40" fmla="*/ 1 w 332"/>
                    <a:gd name="T41" fmla="*/ 0 h 366"/>
                    <a:gd name="T42" fmla="*/ 2 w 332"/>
                    <a:gd name="T43" fmla="*/ 0 h 366"/>
                    <a:gd name="T44" fmla="*/ 1 w 332"/>
                    <a:gd name="T45" fmla="*/ 0 h 366"/>
                    <a:gd name="T46" fmla="*/ 2 w 332"/>
                    <a:gd name="T47" fmla="*/ 0 h 366"/>
                    <a:gd name="T48" fmla="*/ 0 w 332"/>
                    <a:gd name="T49" fmla="*/ 0 h 366"/>
                    <a:gd name="T50" fmla="*/ 2 w 332"/>
                    <a:gd name="T51" fmla="*/ 0 h 366"/>
                    <a:gd name="T52" fmla="*/ 1 w 332"/>
                    <a:gd name="T53" fmla="*/ 0 h 366"/>
                    <a:gd name="T54" fmla="*/ 2 w 332"/>
                    <a:gd name="T55" fmla="*/ 0 h 366"/>
                    <a:gd name="T56" fmla="*/ 1 w 332"/>
                    <a:gd name="T57" fmla="*/ 0 h 366"/>
                    <a:gd name="T58" fmla="*/ 2 w 332"/>
                    <a:gd name="T59" fmla="*/ 0 h 366"/>
                    <a:gd name="T60" fmla="*/ 1 w 332"/>
                    <a:gd name="T61" fmla="*/ 0 h 366"/>
                    <a:gd name="T62" fmla="*/ 2 w 332"/>
                    <a:gd name="T63" fmla="*/ 0 h 366"/>
                    <a:gd name="T64" fmla="*/ 2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493" name="Group 43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494" name="Freeform 44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6 w 2012"/>
                  <a:gd name="T1" fmla="*/ 0 h 1540"/>
                  <a:gd name="T2" fmla="*/ 13 w 2012"/>
                  <a:gd name="T3" fmla="*/ 0 h 1540"/>
                  <a:gd name="T4" fmla="*/ 11 w 2012"/>
                  <a:gd name="T5" fmla="*/ 0 h 1540"/>
                  <a:gd name="T6" fmla="*/ 10 w 2012"/>
                  <a:gd name="T7" fmla="*/ 0 h 1540"/>
                  <a:gd name="T8" fmla="*/ 7 w 2012"/>
                  <a:gd name="T9" fmla="*/ 0 h 1540"/>
                  <a:gd name="T10" fmla="*/ 6 w 2012"/>
                  <a:gd name="T11" fmla="*/ 0 h 1540"/>
                  <a:gd name="T12" fmla="*/ 4 w 2012"/>
                  <a:gd name="T13" fmla="*/ 0 h 1540"/>
                  <a:gd name="T14" fmla="*/ 3 w 2012"/>
                  <a:gd name="T15" fmla="*/ 0 h 1540"/>
                  <a:gd name="T16" fmla="*/ 2 w 2012"/>
                  <a:gd name="T17" fmla="*/ 0 h 1540"/>
                  <a:gd name="T18" fmla="*/ 1 w 2012"/>
                  <a:gd name="T19" fmla="*/ 0 h 1540"/>
                  <a:gd name="T20" fmla="*/ 1 w 2012"/>
                  <a:gd name="T21" fmla="*/ 1 h 1540"/>
                  <a:gd name="T22" fmla="*/ 1 w 2012"/>
                  <a:gd name="T23" fmla="*/ 1 h 1540"/>
                  <a:gd name="T24" fmla="*/ 0 w 2012"/>
                  <a:gd name="T25" fmla="*/ 1 h 1540"/>
                  <a:gd name="T26" fmla="*/ 0 w 2012"/>
                  <a:gd name="T27" fmla="*/ 1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5" name="Freeform 45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16 w 2065"/>
                  <a:gd name="T1" fmla="*/ 0 h 1540"/>
                  <a:gd name="T2" fmla="*/ 13 w 2065"/>
                  <a:gd name="T3" fmla="*/ 0 h 1540"/>
                  <a:gd name="T4" fmla="*/ 11 w 2065"/>
                  <a:gd name="T5" fmla="*/ 0 h 1540"/>
                  <a:gd name="T6" fmla="*/ 9 w 2065"/>
                  <a:gd name="T7" fmla="*/ 0 h 1540"/>
                  <a:gd name="T8" fmla="*/ 7 w 2065"/>
                  <a:gd name="T9" fmla="*/ 0 h 1540"/>
                  <a:gd name="T10" fmla="*/ 5 w 2065"/>
                  <a:gd name="T11" fmla="*/ 0 h 1540"/>
                  <a:gd name="T12" fmla="*/ 3 w 2065"/>
                  <a:gd name="T13" fmla="*/ 0 h 1540"/>
                  <a:gd name="T14" fmla="*/ 2 w 2065"/>
                  <a:gd name="T15" fmla="*/ 0 h 1540"/>
                  <a:gd name="T16" fmla="*/ 1 w 2065"/>
                  <a:gd name="T17" fmla="*/ 0 h 1540"/>
                  <a:gd name="T18" fmla="*/ 0 w 2065"/>
                  <a:gd name="T19" fmla="*/ 0 h 1540"/>
                  <a:gd name="T20" fmla="*/ 0 w 2065"/>
                  <a:gd name="T21" fmla="*/ 1 h 1540"/>
                  <a:gd name="T22" fmla="*/ 0 w 2065"/>
                  <a:gd name="T23" fmla="*/ 1 h 1540"/>
                  <a:gd name="T24" fmla="*/ 0 w 2065"/>
                  <a:gd name="T25" fmla="*/ 1 h 1540"/>
                  <a:gd name="T26" fmla="*/ 0 w 2065"/>
                  <a:gd name="T27" fmla="*/ 1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Freeform 46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7 w 2083"/>
                  <a:gd name="T1" fmla="*/ 0 h 1533"/>
                  <a:gd name="T2" fmla="*/ 14 w 2083"/>
                  <a:gd name="T3" fmla="*/ 0 h 1533"/>
                  <a:gd name="T4" fmla="*/ 12 w 2083"/>
                  <a:gd name="T5" fmla="*/ 0 h 1533"/>
                  <a:gd name="T6" fmla="*/ 10 w 2083"/>
                  <a:gd name="T7" fmla="*/ 0 h 1533"/>
                  <a:gd name="T8" fmla="*/ 8 w 2083"/>
                  <a:gd name="T9" fmla="*/ 0 h 1533"/>
                  <a:gd name="T10" fmla="*/ 6 w 2083"/>
                  <a:gd name="T11" fmla="*/ 0 h 1533"/>
                  <a:gd name="T12" fmla="*/ 4 w 2083"/>
                  <a:gd name="T13" fmla="*/ 0 h 1533"/>
                  <a:gd name="T14" fmla="*/ 3 w 2083"/>
                  <a:gd name="T15" fmla="*/ 0 h 1533"/>
                  <a:gd name="T16" fmla="*/ 2 w 2083"/>
                  <a:gd name="T17" fmla="*/ 0 h 1533"/>
                  <a:gd name="T18" fmla="*/ 1 w 2083"/>
                  <a:gd name="T19" fmla="*/ 0 h 1533"/>
                  <a:gd name="T20" fmla="*/ 1 w 2083"/>
                  <a:gd name="T21" fmla="*/ 1 h 1533"/>
                  <a:gd name="T22" fmla="*/ 1 w 2083"/>
                  <a:gd name="T23" fmla="*/ 1 h 1533"/>
                  <a:gd name="T24" fmla="*/ 0 w 2083"/>
                  <a:gd name="T25" fmla="*/ 1 h 1533"/>
                  <a:gd name="T26" fmla="*/ 0 w 2083"/>
                  <a:gd name="T27" fmla="*/ 1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497" name="Group 47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498" name="Freeform 48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5 w 1081"/>
                    <a:gd name="T1" fmla="*/ 0 h 1167"/>
                    <a:gd name="T2" fmla="*/ 5 w 1081"/>
                    <a:gd name="T3" fmla="*/ 0 h 1167"/>
                    <a:gd name="T4" fmla="*/ 6 w 1081"/>
                    <a:gd name="T5" fmla="*/ 0 h 1167"/>
                    <a:gd name="T6" fmla="*/ 6 w 1081"/>
                    <a:gd name="T7" fmla="*/ 0 h 1167"/>
                    <a:gd name="T8" fmla="*/ 7 w 1081"/>
                    <a:gd name="T9" fmla="*/ 0 h 1167"/>
                    <a:gd name="T10" fmla="*/ 7 w 1081"/>
                    <a:gd name="T11" fmla="*/ 0 h 1167"/>
                    <a:gd name="T12" fmla="*/ 8 w 1081"/>
                    <a:gd name="T13" fmla="*/ 0 h 1167"/>
                    <a:gd name="T14" fmla="*/ 8 w 1081"/>
                    <a:gd name="T15" fmla="*/ 0 h 1167"/>
                    <a:gd name="T16" fmla="*/ 8 w 1081"/>
                    <a:gd name="T17" fmla="*/ 0 h 1167"/>
                    <a:gd name="T18" fmla="*/ 5 w 1081"/>
                    <a:gd name="T19" fmla="*/ 0 h 1167"/>
                    <a:gd name="T20" fmla="*/ 6 w 1081"/>
                    <a:gd name="T21" fmla="*/ 0 h 1167"/>
                    <a:gd name="T22" fmla="*/ 6 w 1081"/>
                    <a:gd name="T23" fmla="*/ 0 h 1167"/>
                    <a:gd name="T24" fmla="*/ 5 w 1081"/>
                    <a:gd name="T25" fmla="*/ 0 h 1167"/>
                    <a:gd name="T26" fmla="*/ 5 w 1081"/>
                    <a:gd name="T27" fmla="*/ 0 h 1167"/>
                    <a:gd name="T28" fmla="*/ 5 w 1081"/>
                    <a:gd name="T29" fmla="*/ 0 h 1167"/>
                    <a:gd name="T30" fmla="*/ 5 w 1081"/>
                    <a:gd name="T31" fmla="*/ 0 h 1167"/>
                    <a:gd name="T32" fmla="*/ 5 w 1081"/>
                    <a:gd name="T33" fmla="*/ 0 h 1167"/>
                    <a:gd name="T34" fmla="*/ 5 w 1081"/>
                    <a:gd name="T35" fmla="*/ 0 h 1167"/>
                    <a:gd name="T36" fmla="*/ 4 w 1081"/>
                    <a:gd name="T37" fmla="*/ 1 h 1167"/>
                    <a:gd name="T38" fmla="*/ 4 w 1081"/>
                    <a:gd name="T39" fmla="*/ 1 h 1167"/>
                    <a:gd name="T40" fmla="*/ 3 w 1081"/>
                    <a:gd name="T41" fmla="*/ 0 h 1167"/>
                    <a:gd name="T42" fmla="*/ 3 w 1081"/>
                    <a:gd name="T43" fmla="*/ 0 h 1167"/>
                    <a:gd name="T44" fmla="*/ 2 w 1081"/>
                    <a:gd name="T45" fmla="*/ 0 h 1167"/>
                    <a:gd name="T46" fmla="*/ 2 w 1081"/>
                    <a:gd name="T47" fmla="*/ 0 h 1167"/>
                    <a:gd name="T48" fmla="*/ 1 w 1081"/>
                    <a:gd name="T49" fmla="*/ 0 h 1167"/>
                    <a:gd name="T50" fmla="*/ 1 w 1081"/>
                    <a:gd name="T51" fmla="*/ 0 h 1167"/>
                    <a:gd name="T52" fmla="*/ 1 w 1081"/>
                    <a:gd name="T53" fmla="*/ 0 h 1167"/>
                    <a:gd name="T54" fmla="*/ 1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1 w 1081"/>
                    <a:gd name="T61" fmla="*/ 0 h 1167"/>
                    <a:gd name="T62" fmla="*/ 1 w 1081"/>
                    <a:gd name="T63" fmla="*/ 0 h 1167"/>
                    <a:gd name="T64" fmla="*/ 1 w 1081"/>
                    <a:gd name="T65" fmla="*/ 0 h 1167"/>
                    <a:gd name="T66" fmla="*/ 2 w 1081"/>
                    <a:gd name="T67" fmla="*/ 0 h 1167"/>
                    <a:gd name="T68" fmla="*/ 3 w 1081"/>
                    <a:gd name="T69" fmla="*/ 0 h 1167"/>
                    <a:gd name="T70" fmla="*/ 3 w 1081"/>
                    <a:gd name="T71" fmla="*/ 0 h 1167"/>
                    <a:gd name="T72" fmla="*/ 4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499" name="Group 49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504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520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6 w 676"/>
                        <a:gd name="T1" fmla="*/ 0 h 257"/>
                        <a:gd name="T2" fmla="*/ 1 w 676"/>
                        <a:gd name="T3" fmla="*/ 0 h 257"/>
                        <a:gd name="T4" fmla="*/ 3 w 676"/>
                        <a:gd name="T5" fmla="*/ 0 h 257"/>
                        <a:gd name="T6" fmla="*/ 0 w 676"/>
                        <a:gd name="T7" fmla="*/ 0 h 257"/>
                        <a:gd name="T8" fmla="*/ 6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21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5 w 675"/>
                        <a:gd name="T1" fmla="*/ 0 h 256"/>
                        <a:gd name="T2" fmla="*/ 0 w 675"/>
                        <a:gd name="T3" fmla="*/ 0 h 256"/>
                        <a:gd name="T4" fmla="*/ 2 w 675"/>
                        <a:gd name="T5" fmla="*/ 0 h 256"/>
                        <a:gd name="T6" fmla="*/ 0 w 675"/>
                        <a:gd name="T7" fmla="*/ 0 h 256"/>
                        <a:gd name="T8" fmla="*/ 5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22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2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2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23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2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2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0" t="0" r="r" b="b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505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506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518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2 w 494"/>
                          <a:gd name="T3" fmla="*/ 0 h 570"/>
                          <a:gd name="T4" fmla="*/ 1 w 494"/>
                          <a:gd name="T5" fmla="*/ 0 h 570"/>
                          <a:gd name="T6" fmla="*/ 3 w 494"/>
                          <a:gd name="T7" fmla="*/ 0 h 570"/>
                          <a:gd name="T8" fmla="*/ 1 w 494"/>
                          <a:gd name="T9" fmla="*/ 0 h 570"/>
                          <a:gd name="T10" fmla="*/ 3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9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4 w 493"/>
                          <a:gd name="T1" fmla="*/ 0 h 570"/>
                          <a:gd name="T2" fmla="*/ 2 w 493"/>
                          <a:gd name="T3" fmla="*/ 0 h 570"/>
                          <a:gd name="T4" fmla="*/ 3 w 493"/>
                          <a:gd name="T5" fmla="*/ 0 h 570"/>
                          <a:gd name="T6" fmla="*/ 1 w 493"/>
                          <a:gd name="T7" fmla="*/ 0 h 570"/>
                          <a:gd name="T8" fmla="*/ 3 w 493"/>
                          <a:gd name="T9" fmla="*/ 0 h 570"/>
                          <a:gd name="T10" fmla="*/ 0 w 493"/>
                          <a:gd name="T11" fmla="*/ 0 h 570"/>
                          <a:gd name="T12" fmla="*/ 4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507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50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5 w 676"/>
                          <a:gd name="T3" fmla="*/ 0 h 256"/>
                          <a:gd name="T4" fmla="*/ 3 w 676"/>
                          <a:gd name="T5" fmla="*/ 0 h 256"/>
                          <a:gd name="T6" fmla="*/ 6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0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5 w 674"/>
                          <a:gd name="T3" fmla="*/ 0 h 258"/>
                          <a:gd name="T4" fmla="*/ 3 w 674"/>
                          <a:gd name="T5" fmla="*/ 0 h 258"/>
                          <a:gd name="T6" fmla="*/ 6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2 w 240"/>
                          <a:gd name="T3" fmla="*/ 0 h 722"/>
                          <a:gd name="T4" fmla="*/ 1 w 240"/>
                          <a:gd name="T5" fmla="*/ 0 h 722"/>
                          <a:gd name="T6" fmla="*/ 2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2 w 240"/>
                          <a:gd name="T3" fmla="*/ 0 h 723"/>
                          <a:gd name="T4" fmla="*/ 1 w 240"/>
                          <a:gd name="T5" fmla="*/ 0 h 723"/>
                          <a:gd name="T6" fmla="*/ 2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0" t="0" r="r" b="b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2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2 w 494"/>
                          <a:gd name="T3" fmla="*/ 0 h 571"/>
                          <a:gd name="T4" fmla="*/ 1 w 494"/>
                          <a:gd name="T5" fmla="*/ 0 h 571"/>
                          <a:gd name="T6" fmla="*/ 3 w 494"/>
                          <a:gd name="T7" fmla="*/ 0 h 571"/>
                          <a:gd name="T8" fmla="*/ 1 w 494"/>
                          <a:gd name="T9" fmla="*/ 0 h 571"/>
                          <a:gd name="T10" fmla="*/ 3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3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4 w 696"/>
                          <a:gd name="T3" fmla="*/ 0 h 174"/>
                          <a:gd name="T4" fmla="*/ 2 w 696"/>
                          <a:gd name="T5" fmla="*/ 0 h 174"/>
                          <a:gd name="T6" fmla="*/ 5 w 696"/>
                          <a:gd name="T7" fmla="*/ 0 h 174"/>
                          <a:gd name="T8" fmla="*/ 2 w 696"/>
                          <a:gd name="T9" fmla="*/ 0 h 174"/>
                          <a:gd name="T10" fmla="*/ 4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4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4 w 493"/>
                          <a:gd name="T1" fmla="*/ 0 h 571"/>
                          <a:gd name="T2" fmla="*/ 2 w 493"/>
                          <a:gd name="T3" fmla="*/ 0 h 571"/>
                          <a:gd name="T4" fmla="*/ 3 w 493"/>
                          <a:gd name="T5" fmla="*/ 0 h 571"/>
                          <a:gd name="T6" fmla="*/ 1 w 493"/>
                          <a:gd name="T7" fmla="*/ 0 h 571"/>
                          <a:gd name="T8" fmla="*/ 3 w 493"/>
                          <a:gd name="T9" fmla="*/ 0 h 571"/>
                          <a:gd name="T10" fmla="*/ 0 w 493"/>
                          <a:gd name="T11" fmla="*/ 0 h 571"/>
                          <a:gd name="T12" fmla="*/ 4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5" name="Freeform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6 w 695"/>
                          <a:gd name="T1" fmla="*/ 0 h 174"/>
                          <a:gd name="T2" fmla="*/ 1 w 695"/>
                          <a:gd name="T3" fmla="*/ 0 h 174"/>
                          <a:gd name="T4" fmla="*/ 4 w 695"/>
                          <a:gd name="T5" fmla="*/ 0 h 174"/>
                          <a:gd name="T6" fmla="*/ 0 w 695"/>
                          <a:gd name="T7" fmla="*/ 0 h 174"/>
                          <a:gd name="T8" fmla="*/ 3 w 695"/>
                          <a:gd name="T9" fmla="*/ 0 h 174"/>
                          <a:gd name="T10" fmla="*/ 1 w 695"/>
                          <a:gd name="T11" fmla="*/ 0 h 174"/>
                          <a:gd name="T12" fmla="*/ 6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6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2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17" name="Freeform 6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1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500" name="Group 70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501" name="Freeform 71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3 w 807"/>
                      <a:gd name="T1" fmla="*/ 0 h 884"/>
                      <a:gd name="T2" fmla="*/ 2 w 807"/>
                      <a:gd name="T3" fmla="*/ 0 h 884"/>
                      <a:gd name="T4" fmla="*/ 2 w 807"/>
                      <a:gd name="T5" fmla="*/ 0 h 884"/>
                      <a:gd name="T6" fmla="*/ 2 w 807"/>
                      <a:gd name="T7" fmla="*/ 0 h 884"/>
                      <a:gd name="T8" fmla="*/ 0 w 807"/>
                      <a:gd name="T9" fmla="*/ 0 h 884"/>
                      <a:gd name="T10" fmla="*/ 2 w 807"/>
                      <a:gd name="T11" fmla="*/ 0 h 884"/>
                      <a:gd name="T12" fmla="*/ 0 w 807"/>
                      <a:gd name="T13" fmla="*/ 0 h 884"/>
                      <a:gd name="T14" fmla="*/ 2 w 807"/>
                      <a:gd name="T15" fmla="*/ 0 h 884"/>
                      <a:gd name="T16" fmla="*/ 0 w 807"/>
                      <a:gd name="T17" fmla="*/ 0 h 884"/>
                      <a:gd name="T18" fmla="*/ 2 w 807"/>
                      <a:gd name="T19" fmla="*/ 0 h 884"/>
                      <a:gd name="T20" fmla="*/ 0 w 807"/>
                      <a:gd name="T21" fmla="*/ 0 h 884"/>
                      <a:gd name="T22" fmla="*/ 2 w 807"/>
                      <a:gd name="T23" fmla="*/ 0 h 884"/>
                      <a:gd name="T24" fmla="*/ 0 w 807"/>
                      <a:gd name="T25" fmla="*/ 0 h 884"/>
                      <a:gd name="T26" fmla="*/ 2 w 807"/>
                      <a:gd name="T27" fmla="*/ 0 h 884"/>
                      <a:gd name="T28" fmla="*/ 2 w 807"/>
                      <a:gd name="T29" fmla="*/ 0 h 884"/>
                      <a:gd name="T30" fmla="*/ 2 w 807"/>
                      <a:gd name="T31" fmla="*/ 0 h 884"/>
                      <a:gd name="T32" fmla="*/ 3 w 807"/>
                      <a:gd name="T33" fmla="*/ 0 h 884"/>
                      <a:gd name="T34" fmla="*/ 3 w 807"/>
                      <a:gd name="T35" fmla="*/ 0 h 884"/>
                      <a:gd name="T36" fmla="*/ 4 w 807"/>
                      <a:gd name="T37" fmla="*/ 0 h 884"/>
                      <a:gd name="T38" fmla="*/ 3 w 807"/>
                      <a:gd name="T39" fmla="*/ 0 h 884"/>
                      <a:gd name="T40" fmla="*/ 5 w 807"/>
                      <a:gd name="T41" fmla="*/ 0 h 884"/>
                      <a:gd name="T42" fmla="*/ 3 w 807"/>
                      <a:gd name="T43" fmla="*/ 0 h 884"/>
                      <a:gd name="T44" fmla="*/ 5 w 807"/>
                      <a:gd name="T45" fmla="*/ 0 h 884"/>
                      <a:gd name="T46" fmla="*/ 3 w 807"/>
                      <a:gd name="T47" fmla="*/ 0 h 884"/>
                      <a:gd name="T48" fmla="*/ 6 w 807"/>
                      <a:gd name="T49" fmla="*/ 0 h 884"/>
                      <a:gd name="T50" fmla="*/ 3 w 807"/>
                      <a:gd name="T51" fmla="*/ 0 h 884"/>
                      <a:gd name="T52" fmla="*/ 5 w 807"/>
                      <a:gd name="T53" fmla="*/ 0 h 884"/>
                      <a:gd name="T54" fmla="*/ 3 w 807"/>
                      <a:gd name="T55" fmla="*/ 0 h 884"/>
                      <a:gd name="T56" fmla="*/ 4 w 807"/>
                      <a:gd name="T57" fmla="*/ 0 h 884"/>
                      <a:gd name="T58" fmla="*/ 3 w 807"/>
                      <a:gd name="T59" fmla="*/ 0 h 884"/>
                      <a:gd name="T60" fmla="*/ 4 w 807"/>
                      <a:gd name="T61" fmla="*/ 0 h 884"/>
                      <a:gd name="T62" fmla="*/ 3 w 807"/>
                      <a:gd name="T63" fmla="*/ 0 h 884"/>
                      <a:gd name="T64" fmla="*/ 3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2" name="Freeform 72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7 w 1197"/>
                      <a:gd name="T1" fmla="*/ 0 h 1181"/>
                      <a:gd name="T2" fmla="*/ 5 w 1197"/>
                      <a:gd name="T3" fmla="*/ 0 h 1181"/>
                      <a:gd name="T4" fmla="*/ 6 w 1197"/>
                      <a:gd name="T5" fmla="*/ 0 h 1181"/>
                      <a:gd name="T6" fmla="*/ 5 w 1197"/>
                      <a:gd name="T7" fmla="*/ 0 h 1181"/>
                      <a:gd name="T8" fmla="*/ 4 w 1197"/>
                      <a:gd name="T9" fmla="*/ 0 h 1181"/>
                      <a:gd name="T10" fmla="*/ 5 w 1197"/>
                      <a:gd name="T11" fmla="*/ 0 h 1181"/>
                      <a:gd name="T12" fmla="*/ 3 w 1197"/>
                      <a:gd name="T13" fmla="*/ 0 h 1181"/>
                      <a:gd name="T14" fmla="*/ 4 w 1197"/>
                      <a:gd name="T15" fmla="*/ 0 h 1181"/>
                      <a:gd name="T16" fmla="*/ 1 w 1197"/>
                      <a:gd name="T17" fmla="*/ 0 h 1181"/>
                      <a:gd name="T18" fmla="*/ 4 w 1197"/>
                      <a:gd name="T19" fmla="*/ 0 h 1181"/>
                      <a:gd name="T20" fmla="*/ 1 w 1197"/>
                      <a:gd name="T21" fmla="*/ 0 h 1181"/>
                      <a:gd name="T22" fmla="*/ 4 w 1197"/>
                      <a:gd name="T23" fmla="*/ 0 h 1181"/>
                      <a:gd name="T24" fmla="*/ 0 w 1197"/>
                      <a:gd name="T25" fmla="*/ 0 h 1181"/>
                      <a:gd name="T26" fmla="*/ 4 w 1197"/>
                      <a:gd name="T27" fmla="*/ 0 h 1181"/>
                      <a:gd name="T28" fmla="*/ 1 w 1197"/>
                      <a:gd name="T29" fmla="*/ 0 h 1181"/>
                      <a:gd name="T30" fmla="*/ 5 w 1197"/>
                      <a:gd name="T31" fmla="*/ 0 h 1181"/>
                      <a:gd name="T32" fmla="*/ 3 w 1197"/>
                      <a:gd name="T33" fmla="*/ 1 h 1181"/>
                      <a:gd name="T34" fmla="*/ 5 w 1197"/>
                      <a:gd name="T35" fmla="*/ 0 h 1181"/>
                      <a:gd name="T36" fmla="*/ 4 w 1197"/>
                      <a:gd name="T37" fmla="*/ 1 h 1181"/>
                      <a:gd name="T38" fmla="*/ 5 w 1197"/>
                      <a:gd name="T39" fmla="*/ 0 h 1181"/>
                      <a:gd name="T40" fmla="*/ 6 w 1197"/>
                      <a:gd name="T41" fmla="*/ 1 h 1181"/>
                      <a:gd name="T42" fmla="*/ 5 w 1197"/>
                      <a:gd name="T43" fmla="*/ 0 h 1181"/>
                      <a:gd name="T44" fmla="*/ 7 w 1197"/>
                      <a:gd name="T45" fmla="*/ 1 h 1181"/>
                      <a:gd name="T46" fmla="*/ 5 w 1197"/>
                      <a:gd name="T47" fmla="*/ 0 h 1181"/>
                      <a:gd name="T48" fmla="*/ 9 w 1197"/>
                      <a:gd name="T49" fmla="*/ 0 h 1181"/>
                      <a:gd name="T50" fmla="*/ 5 w 1197"/>
                      <a:gd name="T51" fmla="*/ 0 h 1181"/>
                      <a:gd name="T52" fmla="*/ 10 w 1197"/>
                      <a:gd name="T53" fmla="*/ 0 h 1181"/>
                      <a:gd name="T54" fmla="*/ 6 w 1197"/>
                      <a:gd name="T55" fmla="*/ 0 h 1181"/>
                      <a:gd name="T56" fmla="*/ 10 w 1197"/>
                      <a:gd name="T57" fmla="*/ 0 h 1181"/>
                      <a:gd name="T58" fmla="*/ 6 w 1197"/>
                      <a:gd name="T59" fmla="*/ 0 h 1181"/>
                      <a:gd name="T60" fmla="*/ 10 w 1197"/>
                      <a:gd name="T61" fmla="*/ 0 h 1181"/>
                      <a:gd name="T62" fmla="*/ 6 w 1197"/>
                      <a:gd name="T63" fmla="*/ 0 h 1181"/>
                      <a:gd name="T64" fmla="*/ 7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03" name="Freeform 73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1 w 497"/>
                      <a:gd name="T1" fmla="*/ 0 h 548"/>
                      <a:gd name="T2" fmla="*/ 1 w 497"/>
                      <a:gd name="T3" fmla="*/ 0 h 548"/>
                      <a:gd name="T4" fmla="*/ 1 w 497"/>
                      <a:gd name="T5" fmla="*/ 0 h 548"/>
                      <a:gd name="T6" fmla="*/ 1 w 497"/>
                      <a:gd name="T7" fmla="*/ 0 h 548"/>
                      <a:gd name="T8" fmla="*/ 0 w 497"/>
                      <a:gd name="T9" fmla="*/ 0 h 548"/>
                      <a:gd name="T10" fmla="*/ 1 w 497"/>
                      <a:gd name="T11" fmla="*/ 0 h 548"/>
                      <a:gd name="T12" fmla="*/ 0 w 497"/>
                      <a:gd name="T13" fmla="*/ 0 h 548"/>
                      <a:gd name="T14" fmla="*/ 1 w 497"/>
                      <a:gd name="T15" fmla="*/ 0 h 548"/>
                      <a:gd name="T16" fmla="*/ 0 w 497"/>
                      <a:gd name="T17" fmla="*/ 0 h 548"/>
                      <a:gd name="T18" fmla="*/ 1 w 497"/>
                      <a:gd name="T19" fmla="*/ 0 h 548"/>
                      <a:gd name="T20" fmla="*/ 0 w 497"/>
                      <a:gd name="T21" fmla="*/ 0 h 548"/>
                      <a:gd name="T22" fmla="*/ 1 w 497"/>
                      <a:gd name="T23" fmla="*/ 0 h 548"/>
                      <a:gd name="T24" fmla="*/ 0 w 497"/>
                      <a:gd name="T25" fmla="*/ 0 h 548"/>
                      <a:gd name="T26" fmla="*/ 1 w 497"/>
                      <a:gd name="T27" fmla="*/ 0 h 548"/>
                      <a:gd name="T28" fmla="*/ 1 w 497"/>
                      <a:gd name="T29" fmla="*/ 0 h 548"/>
                      <a:gd name="T30" fmla="*/ 1 w 497"/>
                      <a:gd name="T31" fmla="*/ 0 h 548"/>
                      <a:gd name="T32" fmla="*/ 1 w 497"/>
                      <a:gd name="T33" fmla="*/ 0 h 548"/>
                      <a:gd name="T34" fmla="*/ 1 w 497"/>
                      <a:gd name="T35" fmla="*/ 0 h 548"/>
                      <a:gd name="T36" fmla="*/ 2 w 497"/>
                      <a:gd name="T37" fmla="*/ 0 h 548"/>
                      <a:gd name="T38" fmla="*/ 1 w 497"/>
                      <a:gd name="T39" fmla="*/ 0 h 548"/>
                      <a:gd name="T40" fmla="*/ 3 w 497"/>
                      <a:gd name="T41" fmla="*/ 0 h 548"/>
                      <a:gd name="T42" fmla="*/ 2 w 497"/>
                      <a:gd name="T43" fmla="*/ 0 h 548"/>
                      <a:gd name="T44" fmla="*/ 3 w 497"/>
                      <a:gd name="T45" fmla="*/ 0 h 548"/>
                      <a:gd name="T46" fmla="*/ 2 w 497"/>
                      <a:gd name="T47" fmla="*/ 0 h 548"/>
                      <a:gd name="T48" fmla="*/ 3 w 497"/>
                      <a:gd name="T49" fmla="*/ 0 h 548"/>
                      <a:gd name="T50" fmla="*/ 2 w 497"/>
                      <a:gd name="T51" fmla="*/ 0 h 548"/>
                      <a:gd name="T52" fmla="*/ 3 w 497"/>
                      <a:gd name="T53" fmla="*/ 0 h 548"/>
                      <a:gd name="T54" fmla="*/ 2 w 497"/>
                      <a:gd name="T55" fmla="*/ 0 h 548"/>
                      <a:gd name="T56" fmla="*/ 3 w 497"/>
                      <a:gd name="T57" fmla="*/ 0 h 548"/>
                      <a:gd name="T58" fmla="*/ 2 w 497"/>
                      <a:gd name="T59" fmla="*/ 0 h 548"/>
                      <a:gd name="T60" fmla="*/ 2 w 497"/>
                      <a:gd name="T61" fmla="*/ 0 h 548"/>
                      <a:gd name="T62" fmla="*/ 1 w 497"/>
                      <a:gd name="T63" fmla="*/ 0 h 548"/>
                      <a:gd name="T64" fmla="*/ 1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0491" name="WordArt 74"/>
          <p:cNvSpPr>
            <a:spLocks noChangeArrowheads="1" noChangeShapeType="1" noTextEdit="1"/>
          </p:cNvSpPr>
          <p:nvPr/>
        </p:nvSpPr>
        <p:spPr bwMode="auto">
          <a:xfrm>
            <a:off x="488951" y="1595438"/>
            <a:ext cx="11176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3" dist="53882" dir="13500000">
                    <a:srgbClr val="FFFF66">
                      <a:alpha val="50000"/>
                    </a:srgbClr>
                  </a:prstShdw>
                </a:effectLst>
                <a:latin typeface="Times New Roman"/>
                <a:cs typeface="Times New Roman"/>
              </a:rPr>
              <a:t>Chúc các em học tập tốt!</a:t>
            </a:r>
          </a:p>
        </p:txBody>
      </p:sp>
    </p:spTree>
    <p:extLst>
      <p:ext uri="{BB962C8B-B14F-4D97-AF65-F5344CB8AC3E}">
        <p14:creationId xmlns:p14="http://schemas.microsoft.com/office/powerpoint/2010/main" val="98274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895600" y="1447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4479925" y="262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4038600" y="1000126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2800" i="1">
              <a:solidFill>
                <a:schemeClr val="accent2"/>
              </a:solidFill>
              <a:latin typeface=".VnTime" panose="020B7200000000000000" pitchFamily="34" charset="0"/>
            </a:endParaRPr>
          </a:p>
        </p:txBody>
      </p:sp>
      <p:sp>
        <p:nvSpPr>
          <p:cNvPr id="136203" name="AutoShape 12"/>
          <p:cNvSpPr>
            <a:spLocks noChangeArrowheads="1"/>
          </p:cNvSpPr>
          <p:nvPr/>
        </p:nvSpPr>
        <p:spPr bwMode="auto">
          <a:xfrm>
            <a:off x="5334000" y="1447800"/>
            <a:ext cx="4876800" cy="1371600"/>
          </a:xfrm>
          <a:prstGeom prst="cloudCallout">
            <a:avLst>
              <a:gd name="adj1" fmla="val -55176"/>
              <a:gd name="adj2" fmla="val 50116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000" b="1" dirty="0">
              <a:solidFill>
                <a:schemeClr val="tx2"/>
              </a:solidFill>
            </a:endParaRPr>
          </a:p>
          <a:p>
            <a:pPr algn="ctr"/>
            <a:r>
              <a:rPr lang="en-US" altLang="en-US" sz="3200" b="1" dirty="0" err="1" smtClean="0">
                <a:latin typeface="Times New Roman" panose="02020603050405020304" pitchFamily="18" charset="0"/>
              </a:rPr>
              <a:t>Kiểm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tra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cũ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2286000" y="3656014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  <a:r>
              <a:rPr lang="en-US" altLang="en-US" sz="32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205" name="AutoShape 13"/>
          <p:cNvSpPr>
            <a:spLocks noChangeArrowheads="1"/>
          </p:cNvSpPr>
          <p:nvPr/>
        </p:nvSpPr>
        <p:spPr bwMode="auto">
          <a:xfrm>
            <a:off x="1983212" y="4373564"/>
            <a:ext cx="8530376" cy="1617314"/>
          </a:xfrm>
          <a:prstGeom prst="horizontalScroll">
            <a:avLst>
              <a:gd name="adj" fmla="val 8037"/>
            </a:avLst>
          </a:prstGeom>
          <a:solidFill>
            <a:schemeClr val="tx2"/>
          </a:solid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022" tIns="45530" rIns="91022" bIns="45530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endParaRPr lang="en-US" altLang="en-US" sz="2800" b="1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 eaLnBrk="1" hangingPunct="1"/>
            <a:endParaRPr lang="en-US" altLang="en-US" sz="2800" b="1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800" b="1">
                <a:solidFill>
                  <a:schemeClr val="bg2"/>
                </a:solidFill>
                <a:latin typeface="Times New Roman" panose="02020603050405020304" pitchFamily="18" charset="0"/>
              </a:rPr>
              <a:t>     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2099256" y="4841878"/>
            <a:ext cx="98905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95500" y="284164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74619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icture 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6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6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1963" y="15621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Luyện </a:t>
            </a:r>
            <a:r>
              <a:rPr lang="vi-VN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b="1" u="sng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b="1" u="sng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081464" y="979489"/>
            <a:ext cx="5900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0000CC"/>
                </a:solidFill>
              </a:rPr>
              <a:t>Người công dân số Một </a:t>
            </a:r>
            <a:r>
              <a:rPr lang="vi-VN" altLang="en-US" sz="2800" i="1" dirty="0">
                <a:solidFill>
                  <a:srgbClr val="0000CC"/>
                </a:solidFill>
              </a:rPr>
              <a:t>(tiếp theo</a:t>
            </a:r>
            <a:r>
              <a:rPr lang="vi-VN" altLang="en-US" sz="2800" i="1" dirty="0" smtClean="0">
                <a:solidFill>
                  <a:srgbClr val="0000CC"/>
                </a:solidFill>
              </a:rPr>
              <a:t>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4368" name="TextBox 31"/>
          <p:cNvSpPr txBox="1">
            <a:spLocks noChangeArrowheads="1"/>
          </p:cNvSpPr>
          <p:nvPr/>
        </p:nvSpPr>
        <p:spPr bwMode="auto">
          <a:xfrm>
            <a:off x="95318" y="2111516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cs typeface="Times New Roman" panose="02020603050405020304" pitchFamily="18" charset="0"/>
              </a:rPr>
              <a:t> 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194847" y="2470319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 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5250" y="3105150"/>
            <a:ext cx="55435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+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Đoạn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1: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Từ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đầu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...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Lại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còn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say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sóng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nữa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…</a:t>
            </a:r>
            <a:endParaRPr lang="en-US" altLang="en-US" b="0" i="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+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Đoạn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2: </a:t>
            </a:r>
            <a:r>
              <a:rPr lang="en-US" altLang="en-US" b="0" i="0" dirty="0" err="1" smtClean="0">
                <a:solidFill>
                  <a:schemeClr val="tx1"/>
                </a:solidFill>
                <a:cs typeface="Times New Roman" pitchFamily="18" charset="0"/>
              </a:rPr>
              <a:t>Phần</a:t>
            </a:r>
            <a:r>
              <a:rPr lang="en-US" altLang="en-US" b="0" i="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còn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b="0" i="0" dirty="0" err="1">
                <a:solidFill>
                  <a:schemeClr val="tx1"/>
                </a:solidFill>
                <a:cs typeface="Times New Roman" pitchFamily="18" charset="0"/>
              </a:rPr>
              <a:t>lại</a:t>
            </a:r>
            <a:r>
              <a:rPr lang="en-US" altLang="en-US" b="0" i="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algn="just" eaLnBrk="1" hangingPunct="1"/>
            <a:endParaRPr lang="en-US" altLang="en-US" dirty="0">
              <a:solidFill>
                <a:schemeClr val="tx1"/>
              </a:solidFill>
            </a:endParaRPr>
          </a:p>
          <a:p>
            <a:pPr algn="just" eaLnBrk="1" hangingPunct="1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095500" y="0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19949114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9220" grpId="0"/>
      <p:bldP spid="14368" grpId="0"/>
      <p:bldP spid="9012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1963" y="15621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Luyện </a:t>
            </a:r>
            <a:r>
              <a:rPr lang="vi-VN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b="1" u="sng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b="1" u="sng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b="1" u="sng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081464" y="979489"/>
            <a:ext cx="5900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0000CC"/>
                </a:solidFill>
              </a:rPr>
              <a:t>Người công dân số Một </a:t>
            </a:r>
            <a:r>
              <a:rPr lang="vi-VN" altLang="en-US" sz="2800" i="1" dirty="0">
                <a:solidFill>
                  <a:srgbClr val="0000CC"/>
                </a:solidFill>
              </a:rPr>
              <a:t>(tiếp theo)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4368" name="TextBox 31"/>
          <p:cNvSpPr txBox="1">
            <a:spLocks noChangeArrowheads="1"/>
          </p:cNvSpPr>
          <p:nvPr/>
        </p:nvSpPr>
        <p:spPr bwMode="auto">
          <a:xfrm>
            <a:off x="95318" y="2111516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cs typeface="Times New Roman" panose="02020603050405020304" pitchFamily="18" charset="0"/>
              </a:rPr>
              <a:t> 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194847" y="2470319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 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2859310"/>
            <a:ext cx="5871798" cy="120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+ </a:t>
            </a:r>
            <a:r>
              <a:rPr lang="en-US" altLang="en-US" b="1" dirty="0" err="1"/>
              <a:t>Làm</a:t>
            </a:r>
            <a:r>
              <a:rPr lang="en-US" altLang="en-US" b="1" dirty="0"/>
              <a:t> </a:t>
            </a:r>
            <a:r>
              <a:rPr lang="en-US" altLang="en-US" b="1" dirty="0" err="1"/>
              <a:t>thân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/>
              <a:t> </a:t>
            </a:r>
            <a:r>
              <a:rPr lang="en-US" altLang="en-US" b="1" dirty="0" err="1"/>
              <a:t>mà</a:t>
            </a:r>
            <a:r>
              <a:rPr lang="en-US" altLang="en-US" b="1" dirty="0"/>
              <a:t> </a:t>
            </a:r>
            <a:r>
              <a:rPr lang="en-US" altLang="en-US" b="1" dirty="0" err="1"/>
              <a:t>muốn</a:t>
            </a:r>
            <a:r>
              <a:rPr lang="en-US" altLang="en-US" b="1" dirty="0"/>
              <a:t> </a:t>
            </a:r>
            <a:r>
              <a:rPr lang="en-US" altLang="en-US" b="1" dirty="0" err="1"/>
              <a:t>xóa</a:t>
            </a:r>
            <a:r>
              <a:rPr lang="en-US" altLang="en-US" b="1" dirty="0"/>
              <a:t> </a:t>
            </a:r>
            <a:r>
              <a:rPr lang="en-US" altLang="en-US" b="1" dirty="0" err="1"/>
              <a:t>bỏ</a:t>
            </a:r>
            <a:r>
              <a:rPr lang="en-US" altLang="en-US" b="1" dirty="0"/>
              <a:t> </a:t>
            </a:r>
            <a:r>
              <a:rPr lang="en-US" altLang="en-US" b="1" dirty="0" err="1"/>
              <a:t>kiếp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sẽ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hành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công</a:t>
            </a:r>
            <a:r>
              <a:rPr lang="en-US" altLang="en-US" b="1" dirty="0"/>
              <a:t> </a:t>
            </a:r>
            <a:r>
              <a:rPr lang="en-US" altLang="en-US" b="1" dirty="0" err="1"/>
              <a:t>dân</a:t>
            </a:r>
            <a:r>
              <a:rPr lang="en-US" altLang="en-US" b="1" dirty="0"/>
              <a:t>, </a:t>
            </a:r>
            <a:r>
              <a:rPr lang="en-US" altLang="en-US" b="1" dirty="0" err="1"/>
              <a:t>còn</a:t>
            </a:r>
            <a:r>
              <a:rPr lang="en-US" altLang="en-US" b="1" dirty="0"/>
              <a:t> </a:t>
            </a:r>
            <a:r>
              <a:rPr lang="en-US" altLang="en-US" b="1" dirty="0" err="1"/>
              <a:t>yên</a:t>
            </a:r>
            <a:r>
              <a:rPr lang="en-US" altLang="en-US" b="1" dirty="0"/>
              <a:t> </a:t>
            </a:r>
            <a:r>
              <a:rPr lang="en-US" altLang="en-US" b="1" dirty="0" err="1"/>
              <a:t>phận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đầy</a:t>
            </a:r>
            <a:r>
              <a:rPr lang="en-US" altLang="en-US" b="1" dirty="0"/>
              <a:t> </a:t>
            </a:r>
            <a:r>
              <a:rPr lang="en-US" altLang="en-US" b="1" dirty="0" err="1"/>
              <a:t>tớ</a:t>
            </a:r>
            <a:r>
              <a:rPr lang="en-US" altLang="en-US" b="1" dirty="0"/>
              <a:t> </a:t>
            </a:r>
            <a:r>
              <a:rPr lang="en-US" altLang="en-US" b="1" dirty="0" err="1"/>
              <a:t>cho</a:t>
            </a:r>
            <a:r>
              <a:rPr lang="en-US" altLang="en-US" b="1" dirty="0"/>
              <a:t> </a:t>
            </a:r>
            <a:r>
              <a:rPr lang="en-US" altLang="en-US" b="1" dirty="0" err="1"/>
              <a:t>người</a:t>
            </a:r>
            <a:r>
              <a:rPr lang="en-US" altLang="en-US" b="1" dirty="0"/>
              <a:t> ta.</a:t>
            </a: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97290" y="42478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?</a:t>
            </a:r>
          </a:p>
          <a:p>
            <a:pPr eaLnBrk="1" hangingPunct="1"/>
            <a:r>
              <a:rPr lang="en-US" altLang="en-US" b="1" dirty="0" err="1" smtClean="0">
                <a:solidFill>
                  <a:schemeClr val="tx2"/>
                </a:solidFill>
              </a:rPr>
              <a:t>Tiền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 smtClean="0">
                <a:solidFill>
                  <a:schemeClr val="tx2"/>
                </a:solidFill>
              </a:rPr>
              <a:t>Đi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không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137895" y="4068217"/>
            <a:ext cx="5265057" cy="159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tiền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? 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>
                <a:solidFill>
                  <a:srgbClr val="FF0000"/>
                </a:solidFill>
              </a:rPr>
              <a:t>Đi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không</a:t>
            </a:r>
            <a:r>
              <a:rPr lang="en-US" altLang="en-US" b="1" dirty="0">
                <a:solidFill>
                  <a:schemeClr val="tx2"/>
                </a:solidFill>
              </a:rPr>
              <a:t>,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-4312" y="2876166"/>
            <a:ext cx="569390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+ </a:t>
            </a:r>
            <a:r>
              <a:rPr lang="en-US" altLang="en-US" b="1" dirty="0" err="1"/>
              <a:t>Làm</a:t>
            </a:r>
            <a:r>
              <a:rPr lang="en-US" altLang="en-US" b="1" dirty="0"/>
              <a:t> </a:t>
            </a:r>
            <a:r>
              <a:rPr lang="en-US" altLang="en-US" b="1" dirty="0" err="1"/>
              <a:t>thân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/>
              <a:t> </a:t>
            </a:r>
            <a:r>
              <a:rPr lang="en-US" altLang="en-US" b="1" dirty="0" err="1"/>
              <a:t>mà</a:t>
            </a:r>
            <a:r>
              <a:rPr lang="en-US" altLang="en-US" b="1" dirty="0"/>
              <a:t> </a:t>
            </a:r>
            <a:r>
              <a:rPr lang="en-US" altLang="en-US" b="1" dirty="0" err="1"/>
              <a:t>muốn</a:t>
            </a:r>
            <a:r>
              <a:rPr lang="en-US" altLang="en-US" b="1" dirty="0"/>
              <a:t> </a:t>
            </a:r>
            <a:r>
              <a:rPr lang="en-US" altLang="en-US" b="1" dirty="0" err="1"/>
              <a:t>xóa</a:t>
            </a:r>
            <a:r>
              <a:rPr lang="en-US" altLang="en-US" b="1" dirty="0"/>
              <a:t> </a:t>
            </a:r>
            <a:r>
              <a:rPr lang="en-US" altLang="en-US" b="1" dirty="0" err="1"/>
              <a:t>bỏ</a:t>
            </a:r>
            <a:r>
              <a:rPr lang="en-US" altLang="en-US" b="1" dirty="0"/>
              <a:t> </a:t>
            </a:r>
            <a:r>
              <a:rPr lang="en-US" altLang="en-US" b="1" dirty="0" err="1"/>
              <a:t>kiếp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sẽ</a:t>
            </a:r>
            <a:r>
              <a:rPr lang="en-US" altLang="en-US" b="1" dirty="0"/>
              <a:t> </a:t>
            </a:r>
            <a:r>
              <a:rPr lang="en-US" altLang="en-US" b="1" dirty="0" err="1"/>
              <a:t>thành</a:t>
            </a:r>
            <a:r>
              <a:rPr lang="en-US" altLang="en-US" b="1" dirty="0"/>
              <a:t> </a:t>
            </a:r>
            <a:r>
              <a:rPr lang="en-US" altLang="en-US" b="1" dirty="0" err="1"/>
              <a:t>công</a:t>
            </a:r>
            <a:r>
              <a:rPr lang="en-US" altLang="en-US" b="1" dirty="0"/>
              <a:t> </a:t>
            </a:r>
            <a:r>
              <a:rPr lang="en-US" altLang="en-US" b="1" dirty="0" err="1"/>
              <a:t>dân</a:t>
            </a:r>
            <a:r>
              <a:rPr lang="en-US" altLang="en-US" b="1" dirty="0"/>
              <a:t>, </a:t>
            </a:r>
            <a:r>
              <a:rPr lang="en-US" altLang="en-US" b="1" dirty="0" err="1"/>
              <a:t>còn</a:t>
            </a:r>
            <a:r>
              <a:rPr lang="en-US" altLang="en-US" b="1" dirty="0"/>
              <a:t> </a:t>
            </a:r>
            <a:r>
              <a:rPr lang="en-US" altLang="en-US" b="1" dirty="0" err="1"/>
              <a:t>yên</a:t>
            </a:r>
            <a:r>
              <a:rPr lang="en-US" altLang="en-US" b="1" dirty="0"/>
              <a:t> </a:t>
            </a:r>
            <a:r>
              <a:rPr lang="en-US" altLang="en-US" b="1" dirty="0" err="1"/>
              <a:t>phận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đầy</a:t>
            </a:r>
            <a:r>
              <a:rPr lang="en-US" altLang="en-US" b="1" dirty="0"/>
              <a:t> </a:t>
            </a:r>
            <a:r>
              <a:rPr lang="en-US" altLang="en-US" b="1" dirty="0" err="1"/>
              <a:t>tớ</a:t>
            </a:r>
            <a:r>
              <a:rPr lang="en-US" altLang="en-US" b="1" dirty="0"/>
              <a:t> </a:t>
            </a:r>
            <a:r>
              <a:rPr lang="en-US" altLang="en-US" b="1" dirty="0" err="1"/>
              <a:t>cho</a:t>
            </a:r>
            <a:r>
              <a:rPr lang="en-US" altLang="en-US" b="1" dirty="0"/>
              <a:t> </a:t>
            </a:r>
            <a:r>
              <a:rPr lang="en-US" altLang="en-US" b="1" dirty="0" err="1"/>
              <a:t>người</a:t>
            </a:r>
            <a:r>
              <a:rPr lang="en-US" altLang="en-US" b="1" dirty="0"/>
              <a:t> ta.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095500" y="159273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406822506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8" grpId="0"/>
      <p:bldP spid="90129" grpId="0"/>
      <p:bldP spid="90129" grpId="1"/>
      <p:bldP spid="90130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1963" y="15621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 dirty="0" err="1">
                <a:solidFill>
                  <a:srgbClr val="CC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b="1" u="sng" dirty="0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b="1" u="sng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081464" y="979489"/>
            <a:ext cx="5900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0000CC"/>
                </a:solidFill>
              </a:rPr>
              <a:t>Người công dân số Một </a:t>
            </a:r>
            <a:r>
              <a:rPr lang="vi-VN" altLang="en-US" sz="2800" i="1" dirty="0">
                <a:solidFill>
                  <a:srgbClr val="0000CC"/>
                </a:solidFill>
              </a:rPr>
              <a:t>(tiếp theo)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4368" name="TextBox 31"/>
          <p:cNvSpPr txBox="1">
            <a:spLocks noChangeArrowheads="1"/>
          </p:cNvSpPr>
          <p:nvPr/>
        </p:nvSpPr>
        <p:spPr bwMode="auto">
          <a:xfrm>
            <a:off x="95318" y="2111516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cs typeface="Times New Roman" panose="02020603050405020304" pitchFamily="18" charset="0"/>
              </a:rPr>
              <a:t> 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194847" y="2470319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 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2859310"/>
            <a:ext cx="5871798" cy="120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+ </a:t>
            </a:r>
            <a:r>
              <a:rPr lang="en-US" altLang="en-US" b="1" dirty="0" err="1"/>
              <a:t>Làm</a:t>
            </a:r>
            <a:r>
              <a:rPr lang="en-US" altLang="en-US" b="1" dirty="0"/>
              <a:t> </a:t>
            </a:r>
            <a:r>
              <a:rPr lang="en-US" altLang="en-US" b="1" dirty="0" err="1"/>
              <a:t>thân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/>
              <a:t> </a:t>
            </a:r>
            <a:r>
              <a:rPr lang="en-US" altLang="en-US" b="1" dirty="0" err="1"/>
              <a:t>mà</a:t>
            </a:r>
            <a:r>
              <a:rPr lang="en-US" altLang="en-US" b="1" dirty="0"/>
              <a:t> </a:t>
            </a:r>
            <a:r>
              <a:rPr lang="en-US" altLang="en-US" b="1" dirty="0" err="1"/>
              <a:t>muốn</a:t>
            </a:r>
            <a:r>
              <a:rPr lang="en-US" altLang="en-US" b="1" dirty="0"/>
              <a:t> </a:t>
            </a:r>
            <a:r>
              <a:rPr lang="en-US" altLang="en-US" b="1" dirty="0" err="1"/>
              <a:t>xóa</a:t>
            </a:r>
            <a:r>
              <a:rPr lang="en-US" altLang="en-US" b="1" dirty="0"/>
              <a:t> </a:t>
            </a:r>
            <a:r>
              <a:rPr lang="en-US" altLang="en-US" b="1" dirty="0" err="1"/>
              <a:t>bỏ</a:t>
            </a:r>
            <a:r>
              <a:rPr lang="en-US" altLang="en-US" b="1" dirty="0"/>
              <a:t> </a:t>
            </a:r>
            <a:r>
              <a:rPr lang="en-US" altLang="en-US" b="1" dirty="0" err="1"/>
              <a:t>kiếp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sẽ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hành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công</a:t>
            </a:r>
            <a:r>
              <a:rPr lang="en-US" altLang="en-US" b="1" dirty="0"/>
              <a:t> </a:t>
            </a:r>
            <a:r>
              <a:rPr lang="en-US" altLang="en-US" b="1" dirty="0" err="1"/>
              <a:t>dân</a:t>
            </a:r>
            <a:r>
              <a:rPr lang="en-US" altLang="en-US" b="1" dirty="0"/>
              <a:t>, </a:t>
            </a:r>
            <a:r>
              <a:rPr lang="en-US" altLang="en-US" b="1" dirty="0" err="1"/>
              <a:t>còn</a:t>
            </a:r>
            <a:r>
              <a:rPr lang="en-US" altLang="en-US" b="1" dirty="0"/>
              <a:t> </a:t>
            </a:r>
            <a:r>
              <a:rPr lang="en-US" altLang="en-US" b="1" dirty="0" err="1"/>
              <a:t>yên</a:t>
            </a:r>
            <a:r>
              <a:rPr lang="en-US" altLang="en-US" b="1" dirty="0"/>
              <a:t> </a:t>
            </a:r>
            <a:r>
              <a:rPr lang="en-US" altLang="en-US" b="1" dirty="0" err="1"/>
              <a:t>phận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đầy</a:t>
            </a:r>
            <a:r>
              <a:rPr lang="en-US" altLang="en-US" b="1" dirty="0"/>
              <a:t> </a:t>
            </a:r>
            <a:r>
              <a:rPr lang="en-US" altLang="en-US" b="1" dirty="0" err="1"/>
              <a:t>tớ</a:t>
            </a:r>
            <a:r>
              <a:rPr lang="en-US" altLang="en-US" b="1" dirty="0"/>
              <a:t> </a:t>
            </a:r>
            <a:r>
              <a:rPr lang="en-US" altLang="en-US" b="1" dirty="0" err="1"/>
              <a:t>cho</a:t>
            </a:r>
            <a:r>
              <a:rPr lang="en-US" altLang="en-US" b="1" dirty="0"/>
              <a:t> </a:t>
            </a:r>
            <a:r>
              <a:rPr lang="en-US" altLang="en-US" b="1" dirty="0" err="1"/>
              <a:t>người</a:t>
            </a:r>
            <a:r>
              <a:rPr lang="en-US" altLang="en-US" b="1" dirty="0"/>
              <a:t> ta.</a:t>
            </a: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97290" y="42478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?</a:t>
            </a:r>
          </a:p>
          <a:p>
            <a:pPr eaLnBrk="1" hangingPunct="1"/>
            <a:r>
              <a:rPr lang="en-US" altLang="en-US" b="1" dirty="0" err="1" smtClean="0">
                <a:solidFill>
                  <a:schemeClr val="tx2"/>
                </a:solidFill>
              </a:rPr>
              <a:t>Tiền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 smtClean="0">
                <a:solidFill>
                  <a:schemeClr val="tx2"/>
                </a:solidFill>
              </a:rPr>
              <a:t>Đi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</a:rPr>
              <a:t>không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pic>
        <p:nvPicPr>
          <p:cNvPr id="5134" name="Picture 3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 Box 2" descr="White marble"/>
          <p:cNvSpPr txBox="1">
            <a:spLocks noChangeArrowheads="1"/>
          </p:cNvSpPr>
          <p:nvPr/>
        </p:nvSpPr>
        <p:spPr bwMode="auto">
          <a:xfrm>
            <a:off x="2462213" y="100014"/>
            <a:ext cx="6781800" cy="95408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868686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Thứ</a:t>
            </a:r>
            <a:r>
              <a:rPr lang="en-US" altLang="en-US" sz="2800" b="1" dirty="0"/>
              <a:t> </a:t>
            </a:r>
            <a:r>
              <a:rPr lang="en-US" altLang="en-US" sz="2800" b="1" dirty="0" err="1" smtClean="0"/>
              <a:t>tư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ngày</a:t>
            </a:r>
            <a:r>
              <a:rPr lang="en-US" altLang="en-US" sz="2800" b="1" dirty="0"/>
              <a:t> 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tháng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01 </a:t>
            </a:r>
            <a:r>
              <a:rPr lang="en-US" altLang="en-US" sz="2800" b="1" dirty="0" err="1"/>
              <a:t>năm</a:t>
            </a:r>
            <a:r>
              <a:rPr lang="en-US" altLang="en-US" sz="2800" b="1" dirty="0"/>
              <a:t> </a:t>
            </a:r>
            <a:r>
              <a:rPr lang="en-US" altLang="en-US" sz="2800" b="1" dirty="0" smtClean="0"/>
              <a:t>2019</a:t>
            </a:r>
            <a:endParaRPr lang="en-US" altLang="en-US" sz="2800" b="1" dirty="0"/>
          </a:p>
          <a:p>
            <a:pPr algn="ctr" eaLnBrk="1" hangingPunct="1"/>
            <a:r>
              <a:rPr lang="en-US" altLang="en-US" sz="2800" b="1" dirty="0" err="1"/>
              <a:t>Tập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đọc</a:t>
            </a:r>
            <a:endParaRPr lang="en-US" altLang="en-US" sz="2800" b="1" dirty="0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11146" y="1724297"/>
            <a:ext cx="3174271" cy="107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u="sng" dirty="0" err="1"/>
              <a:t>Tìm</a:t>
            </a:r>
            <a:r>
              <a:rPr lang="en-US" altLang="en-US" sz="2400" i="0" u="sng" dirty="0"/>
              <a:t> </a:t>
            </a:r>
            <a:r>
              <a:rPr lang="en-US" altLang="en-US" sz="2400" i="0" u="sng" dirty="0" err="1"/>
              <a:t>hiểu</a:t>
            </a:r>
            <a:r>
              <a:rPr lang="en-US" altLang="en-US" sz="2400" i="0" u="sng" dirty="0"/>
              <a:t> </a:t>
            </a:r>
            <a:r>
              <a:rPr lang="en-US" altLang="en-US" sz="2400" i="0" u="sng" dirty="0" err="1"/>
              <a:t>bài</a:t>
            </a:r>
            <a:r>
              <a:rPr lang="en-US" altLang="en-US" sz="2400" i="0" u="sng" dirty="0"/>
              <a:t>: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600" i="0" u="sng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26914" y="2153354"/>
            <a:ext cx="636348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dirty="0" smtClean="0"/>
              <a:t>- </a:t>
            </a:r>
            <a:r>
              <a:rPr lang="en-US" altLang="en-US" dirty="0" err="1" smtClean="0"/>
              <a:t>Câu</a:t>
            </a:r>
            <a:r>
              <a:rPr lang="en-US" altLang="en-US" dirty="0" smtClean="0"/>
              <a:t> 1. </a:t>
            </a:r>
            <a:r>
              <a:rPr lang="en-US" altLang="en-US" dirty="0" err="1"/>
              <a:t>Anh</a:t>
            </a:r>
            <a:r>
              <a:rPr lang="en-US" altLang="en-US" dirty="0"/>
              <a:t> </a:t>
            </a:r>
            <a:r>
              <a:rPr lang="en-US" altLang="en-US" dirty="0" err="1"/>
              <a:t>Lê</a:t>
            </a:r>
            <a:r>
              <a:rPr lang="en-US" altLang="en-US" dirty="0"/>
              <a:t> 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anh</a:t>
            </a:r>
            <a:r>
              <a:rPr lang="en-US" altLang="en-US" dirty="0"/>
              <a:t> </a:t>
            </a:r>
            <a:r>
              <a:rPr lang="en-US" altLang="en-US" dirty="0" err="1"/>
              <a:t>Thành</a:t>
            </a:r>
            <a:r>
              <a:rPr lang="en-US" altLang="en-US" dirty="0"/>
              <a:t> </a:t>
            </a:r>
            <a:r>
              <a:rPr lang="en-US" altLang="en-US" dirty="0" err="1"/>
              <a:t>đều</a:t>
            </a:r>
            <a:r>
              <a:rPr lang="en-US" altLang="en-US" dirty="0"/>
              <a:t> </a:t>
            </a:r>
            <a:r>
              <a:rPr lang="en-US" altLang="en-US" dirty="0" err="1"/>
              <a:t>là</a:t>
            </a:r>
            <a:r>
              <a:rPr lang="en-US" altLang="en-US" dirty="0"/>
              <a:t> </a:t>
            </a:r>
            <a:r>
              <a:rPr lang="en-US" altLang="en-US" dirty="0" err="1"/>
              <a:t>những</a:t>
            </a:r>
            <a:r>
              <a:rPr lang="en-US" altLang="en-US" dirty="0"/>
              <a:t> </a:t>
            </a:r>
            <a:r>
              <a:rPr lang="en-US" altLang="en-US" dirty="0" err="1"/>
              <a:t>thanh</a:t>
            </a:r>
            <a:r>
              <a:rPr lang="en-US" altLang="en-US" dirty="0"/>
              <a:t> </a:t>
            </a:r>
            <a:r>
              <a:rPr lang="en-US" altLang="en-US" dirty="0" err="1"/>
              <a:t>niên</a:t>
            </a:r>
            <a:r>
              <a:rPr lang="en-US" altLang="en-US" dirty="0"/>
              <a:t> </a:t>
            </a:r>
            <a:r>
              <a:rPr lang="en-US" altLang="en-US" dirty="0" err="1"/>
              <a:t>yêu</a:t>
            </a:r>
            <a:r>
              <a:rPr lang="en-US" altLang="en-US" dirty="0"/>
              <a:t> </a:t>
            </a:r>
            <a:r>
              <a:rPr lang="en-US" altLang="en-US" dirty="0" err="1"/>
              <a:t>nước</a:t>
            </a:r>
            <a:r>
              <a:rPr lang="en-US" altLang="en-US" dirty="0"/>
              <a:t>, </a:t>
            </a:r>
            <a:r>
              <a:rPr lang="en-US" altLang="en-US" dirty="0" err="1"/>
              <a:t>nhưng</a:t>
            </a:r>
            <a:r>
              <a:rPr lang="en-US" altLang="en-US" dirty="0"/>
              <a:t> </a:t>
            </a:r>
            <a:r>
              <a:rPr lang="en-US" altLang="en-US" dirty="0" err="1"/>
              <a:t>giữa</a:t>
            </a:r>
            <a:r>
              <a:rPr lang="en-US" altLang="en-US" dirty="0"/>
              <a:t> </a:t>
            </a:r>
            <a:r>
              <a:rPr lang="en-US" altLang="en-US" dirty="0" err="1"/>
              <a:t>họ</a:t>
            </a:r>
            <a:r>
              <a:rPr lang="en-US" altLang="en-US" dirty="0"/>
              <a:t>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gì</a:t>
            </a:r>
            <a:r>
              <a:rPr lang="en-US" altLang="en-US" dirty="0"/>
              <a:t> </a:t>
            </a:r>
            <a:r>
              <a:rPr lang="en-US" altLang="en-US" dirty="0" err="1"/>
              <a:t>khác</a:t>
            </a:r>
            <a:r>
              <a:rPr lang="en-US" altLang="en-US" dirty="0"/>
              <a:t> </a:t>
            </a:r>
            <a:r>
              <a:rPr lang="en-US" altLang="en-US" dirty="0" err="1"/>
              <a:t>nhau</a:t>
            </a:r>
            <a:r>
              <a:rPr lang="en-US" altLang="en-US" dirty="0"/>
              <a:t>?</a:t>
            </a:r>
          </a:p>
          <a:p>
            <a:pPr algn="just" eaLnBrk="1" hangingPunct="1"/>
            <a:endParaRPr lang="en-US" altLang="en-US" dirty="0"/>
          </a:p>
          <a:p>
            <a:pPr algn="just" eaLnBrk="1" hangingPunct="1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5154226" y="2154209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err="1" smtClean="0">
                <a:cs typeface="Times New Roman" panose="02020603050405020304" pitchFamily="18" charset="0"/>
              </a:rPr>
              <a:t>súng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pic>
        <p:nvPicPr>
          <p:cNvPr id="20" name="Picture 4" descr="¸sung than c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58114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31963" y="15621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 dirty="0" err="1">
                <a:solidFill>
                  <a:srgbClr val="CC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đọ</a:t>
            </a:r>
            <a:r>
              <a:rPr lang="en-US" altLang="en-US" b="1" u="sng" dirty="0">
                <a:solidFill>
                  <a:srgbClr val="CC0000"/>
                </a:solidFill>
                <a:cs typeface="Times New Roman" panose="02020603050405020304" pitchFamily="18" charset="0"/>
              </a:rPr>
              <a:t>c</a:t>
            </a:r>
            <a:r>
              <a:rPr lang="en-US" altLang="ko-KR" b="1" u="sng" dirty="0">
                <a:solidFill>
                  <a:srgbClr val="CC0000"/>
                </a:solidFill>
                <a:ea typeface="굴림" pitchFamily="50" charset="-127"/>
                <a:cs typeface="Times New Roman" panose="02020603050405020304" pitchFamily="18" charset="0"/>
              </a:rPr>
              <a:t>:</a:t>
            </a:r>
            <a:endParaRPr lang="en-US" altLang="en-US" b="1" u="sng" dirty="0">
              <a:solidFill>
                <a:srgbClr val="CC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081464" y="979489"/>
            <a:ext cx="5900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 dirty="0">
                <a:solidFill>
                  <a:srgbClr val="0000CC"/>
                </a:solidFill>
              </a:rPr>
              <a:t>Người công dân số Một </a:t>
            </a:r>
            <a:r>
              <a:rPr lang="vi-VN" altLang="en-US" sz="2800" i="1" dirty="0">
                <a:solidFill>
                  <a:srgbClr val="0000CC"/>
                </a:solidFill>
              </a:rPr>
              <a:t>(tiếp theo)</a:t>
            </a:r>
            <a:endParaRPr lang="en-US" altLang="en-US" sz="2800" i="1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 dirty="0">
                <a:solidFill>
                  <a:srgbClr val="0000CC"/>
                </a:solidFill>
              </a:rPr>
              <a:t>                  </a:t>
            </a:r>
            <a:r>
              <a:rPr lang="en-US" altLang="en-US" sz="2200" i="1" dirty="0">
                <a:solidFill>
                  <a:srgbClr val="0000CC"/>
                </a:solidFill>
              </a:rPr>
              <a:t>Theo </a:t>
            </a:r>
            <a:r>
              <a:rPr lang="en-US" altLang="en-US" sz="2200" i="1" dirty="0" err="1">
                <a:solidFill>
                  <a:srgbClr val="0000CC"/>
                </a:solidFill>
              </a:rPr>
              <a:t>Hà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Văn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Cầu</a:t>
            </a:r>
            <a:r>
              <a:rPr lang="en-US" altLang="en-US" sz="2200" i="1" dirty="0">
                <a:solidFill>
                  <a:srgbClr val="0000CC"/>
                </a:solidFill>
              </a:rPr>
              <a:t> – </a:t>
            </a:r>
            <a:r>
              <a:rPr lang="en-US" altLang="en-US" sz="2200" i="1" dirty="0" err="1">
                <a:solidFill>
                  <a:srgbClr val="0000CC"/>
                </a:solidFill>
              </a:rPr>
              <a:t>Vũ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Đình</a:t>
            </a:r>
            <a:r>
              <a:rPr lang="en-US" altLang="en-US" sz="2200" i="1" dirty="0">
                <a:solidFill>
                  <a:srgbClr val="0000CC"/>
                </a:solidFill>
              </a:rPr>
              <a:t> </a:t>
            </a:r>
            <a:r>
              <a:rPr lang="en-US" altLang="en-US" sz="2200" i="1" dirty="0" err="1">
                <a:solidFill>
                  <a:srgbClr val="0000CC"/>
                </a:solidFill>
              </a:rPr>
              <a:t>Phòng</a:t>
            </a:r>
            <a:endParaRPr lang="en-US" altLang="en-US" sz="2200" i="1" dirty="0">
              <a:solidFill>
                <a:srgbClr val="0000CC"/>
              </a:solidFill>
            </a:endParaRPr>
          </a:p>
        </p:txBody>
      </p:sp>
      <p:sp>
        <p:nvSpPr>
          <p:cNvPr id="14368" name="TextBox 31"/>
          <p:cNvSpPr txBox="1">
            <a:spLocks noChangeArrowheads="1"/>
          </p:cNvSpPr>
          <p:nvPr/>
        </p:nvSpPr>
        <p:spPr bwMode="auto">
          <a:xfrm>
            <a:off x="95318" y="2111516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cs typeface="Times New Roman" panose="02020603050405020304" pitchFamily="18" charset="0"/>
              </a:rPr>
              <a:t>Tàu</a:t>
            </a:r>
            <a:r>
              <a:rPr lang="en-US" altLang="en-US" b="1" dirty="0">
                <a:cs typeface="Times New Roman" panose="02020603050405020304" pitchFamily="18" charset="0"/>
              </a:rPr>
              <a:t> 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194847" y="2470319"/>
            <a:ext cx="162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A - </a:t>
            </a:r>
            <a:r>
              <a:rPr lang="en-US" altLang="en-US" b="1" dirty="0" err="1"/>
              <a:t>lê</a:t>
            </a:r>
            <a:r>
              <a:rPr lang="en-US" altLang="en-US" b="1" dirty="0"/>
              <a:t> - </a:t>
            </a:r>
            <a:r>
              <a:rPr lang="en-US" altLang="en-US" b="1" dirty="0" err="1"/>
              <a:t>hấp</a:t>
            </a:r>
            <a:endParaRPr lang="en-US" altLang="en-US" b="1" dirty="0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0" y="2859310"/>
            <a:ext cx="5871798" cy="120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/>
              <a:t>+ </a:t>
            </a:r>
            <a:r>
              <a:rPr lang="en-US" altLang="en-US" b="1" dirty="0" err="1"/>
              <a:t>Làm</a:t>
            </a:r>
            <a:r>
              <a:rPr lang="en-US" altLang="en-US" b="1" dirty="0"/>
              <a:t> </a:t>
            </a:r>
            <a:r>
              <a:rPr lang="en-US" altLang="en-US" b="1" dirty="0" err="1"/>
              <a:t>thân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/>
              <a:t> </a:t>
            </a:r>
            <a:r>
              <a:rPr lang="en-US" altLang="en-US" b="1" dirty="0" err="1"/>
              <a:t>mà</a:t>
            </a:r>
            <a:r>
              <a:rPr lang="en-US" altLang="en-US" b="1" dirty="0"/>
              <a:t> </a:t>
            </a:r>
            <a:r>
              <a:rPr lang="en-US" altLang="en-US" b="1" dirty="0" err="1"/>
              <a:t>muốn</a:t>
            </a:r>
            <a:r>
              <a:rPr lang="en-US" altLang="en-US" b="1" dirty="0"/>
              <a:t> </a:t>
            </a:r>
            <a:r>
              <a:rPr lang="en-US" altLang="en-US" b="1" dirty="0" err="1"/>
              <a:t>xóa</a:t>
            </a:r>
            <a:r>
              <a:rPr lang="en-US" altLang="en-US" b="1" dirty="0"/>
              <a:t> </a:t>
            </a:r>
            <a:r>
              <a:rPr lang="en-US" altLang="en-US" b="1" dirty="0" err="1"/>
              <a:t>bỏ</a:t>
            </a:r>
            <a:r>
              <a:rPr lang="en-US" altLang="en-US" b="1" dirty="0"/>
              <a:t> </a:t>
            </a:r>
            <a:r>
              <a:rPr lang="en-US" altLang="en-US" b="1" dirty="0" err="1"/>
              <a:t>kiếp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sẽ</a:t>
            </a:r>
            <a:r>
              <a:rPr lang="en-US" altLang="en-US" b="1" dirty="0"/>
              <a:t> </a:t>
            </a:r>
            <a:r>
              <a:rPr lang="en-US" altLang="en-US" b="1" dirty="0" err="1" smtClean="0"/>
              <a:t>hành</a:t>
            </a:r>
            <a:r>
              <a:rPr lang="en-US" altLang="en-US" b="1" dirty="0" smtClean="0"/>
              <a:t> </a:t>
            </a:r>
            <a:r>
              <a:rPr lang="en-US" altLang="en-US" b="1" dirty="0" err="1"/>
              <a:t>công</a:t>
            </a:r>
            <a:r>
              <a:rPr lang="en-US" altLang="en-US" b="1" dirty="0"/>
              <a:t> </a:t>
            </a:r>
            <a:r>
              <a:rPr lang="en-US" altLang="en-US" b="1" dirty="0" err="1"/>
              <a:t>dân</a:t>
            </a:r>
            <a:r>
              <a:rPr lang="en-US" altLang="en-US" b="1" dirty="0"/>
              <a:t>, </a:t>
            </a:r>
            <a:r>
              <a:rPr lang="en-US" altLang="en-US" b="1" dirty="0" err="1"/>
              <a:t>còn</a:t>
            </a:r>
            <a:r>
              <a:rPr lang="en-US" altLang="en-US" b="1" dirty="0"/>
              <a:t> </a:t>
            </a:r>
            <a:r>
              <a:rPr lang="en-US" altLang="en-US" b="1" dirty="0" err="1"/>
              <a:t>yên</a:t>
            </a:r>
            <a:r>
              <a:rPr lang="en-US" altLang="en-US" b="1" dirty="0"/>
              <a:t> </a:t>
            </a:r>
            <a:r>
              <a:rPr lang="en-US" altLang="en-US" b="1" dirty="0" err="1"/>
              <a:t>phận</a:t>
            </a:r>
            <a:r>
              <a:rPr lang="en-US" altLang="en-US" b="1" dirty="0"/>
              <a:t> </a:t>
            </a:r>
            <a:r>
              <a:rPr lang="en-US" altLang="en-US" b="1" dirty="0" err="1"/>
              <a:t>nô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>
                <a:solidFill>
                  <a:srgbClr val="FF0000"/>
                </a:solidFill>
              </a:rPr>
              <a:t>/</a:t>
            </a:r>
            <a:r>
              <a:rPr lang="en-US" altLang="en-US" b="1" dirty="0"/>
              <a:t> </a:t>
            </a:r>
            <a:r>
              <a:rPr lang="en-US" altLang="en-US" b="1" dirty="0" err="1"/>
              <a:t>thì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mãi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đầy</a:t>
            </a:r>
            <a:r>
              <a:rPr lang="en-US" altLang="en-US" b="1" dirty="0"/>
              <a:t> </a:t>
            </a:r>
            <a:r>
              <a:rPr lang="en-US" altLang="en-US" b="1" dirty="0" err="1"/>
              <a:t>tớ</a:t>
            </a:r>
            <a:r>
              <a:rPr lang="en-US" altLang="en-US" b="1" dirty="0"/>
              <a:t> </a:t>
            </a:r>
            <a:r>
              <a:rPr lang="en-US" altLang="en-US" b="1" dirty="0" err="1"/>
              <a:t>cho</a:t>
            </a:r>
            <a:r>
              <a:rPr lang="en-US" altLang="en-US" b="1" dirty="0"/>
              <a:t> </a:t>
            </a:r>
            <a:r>
              <a:rPr lang="en-US" altLang="en-US" b="1" dirty="0" err="1"/>
              <a:t>người</a:t>
            </a:r>
            <a:r>
              <a:rPr lang="en-US" altLang="en-US" b="1" dirty="0"/>
              <a:t> ta.</a:t>
            </a: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97290" y="424781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chemeClr val="tx2"/>
                </a:solidFill>
              </a:rPr>
              <a:t>Lấy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tiền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mà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đi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?</a:t>
            </a:r>
          </a:p>
          <a:p>
            <a:pPr eaLnBrk="1" hangingPunct="1"/>
            <a:r>
              <a:rPr lang="en-US" altLang="en-US" b="1" dirty="0" err="1" smtClean="0">
                <a:solidFill>
                  <a:schemeClr val="tx2"/>
                </a:solidFill>
              </a:rPr>
              <a:t>Tiền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chứ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đâu</a:t>
            </a:r>
            <a:r>
              <a:rPr lang="en-US" altLang="en-US" b="1" dirty="0">
                <a:solidFill>
                  <a:schemeClr val="tx2"/>
                </a:solidFill>
              </a:rPr>
              <a:t>  ?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 err="1" smtClean="0">
                <a:solidFill>
                  <a:schemeClr val="tx2"/>
                </a:solidFill>
              </a:rPr>
              <a:t>Đi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ngay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có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được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err="1" smtClean="0">
                <a:solidFill>
                  <a:schemeClr val="tx2"/>
                </a:solidFill>
              </a:rPr>
              <a:t>không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err="1">
                <a:solidFill>
                  <a:schemeClr val="tx2"/>
                </a:solidFill>
              </a:rPr>
              <a:t>anh</a:t>
            </a:r>
            <a:r>
              <a:rPr lang="en-US" altLang="en-US" b="1" dirty="0">
                <a:solidFill>
                  <a:schemeClr val="tx2"/>
                </a:solidFill>
              </a:rPr>
              <a:t> ?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5689607" y="2111516"/>
            <a:ext cx="29029" cy="47464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511146" y="1724297"/>
            <a:ext cx="3174271" cy="107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0" u="sng" dirty="0" err="1"/>
              <a:t>Tìm</a:t>
            </a:r>
            <a:r>
              <a:rPr lang="en-US" altLang="en-US" sz="2400" i="0" u="sng" dirty="0"/>
              <a:t> </a:t>
            </a:r>
            <a:r>
              <a:rPr lang="en-US" altLang="en-US" sz="2400" i="0" u="sng" dirty="0" err="1"/>
              <a:t>hiểu</a:t>
            </a:r>
            <a:r>
              <a:rPr lang="en-US" altLang="en-US" sz="2400" i="0" u="sng" dirty="0"/>
              <a:t> </a:t>
            </a:r>
            <a:r>
              <a:rPr lang="en-US" altLang="en-US" sz="2400" i="0" u="sng" dirty="0" err="1"/>
              <a:t>bài</a:t>
            </a:r>
            <a:r>
              <a:rPr lang="en-US" altLang="en-US" sz="2400" i="0" u="sng" dirty="0"/>
              <a:t>: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 sz="2600" i="0" u="sng" dirty="0"/>
          </a:p>
        </p:txBody>
      </p: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5154226" y="2154209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súng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thần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công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5420610" y="2552332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hùng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tâm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tráng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khí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19" name="TextBox 31"/>
          <p:cNvSpPr txBox="1">
            <a:spLocks noChangeArrowheads="1"/>
          </p:cNvSpPr>
          <p:nvPr/>
        </p:nvSpPr>
        <p:spPr bwMode="auto">
          <a:xfrm>
            <a:off x="5668809" y="2969314"/>
            <a:ext cx="344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cs typeface="Times New Roman" panose="02020603050405020304" pitchFamily="18" charset="0"/>
              </a:rPr>
              <a:t>tàu</a:t>
            </a:r>
            <a:r>
              <a:rPr lang="en-US" altLang="en-US" b="1" dirty="0" smtClean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La-</a:t>
            </a:r>
            <a:r>
              <a:rPr lang="en-US" altLang="en-US" b="1" dirty="0" err="1">
                <a:cs typeface="Times New Roman" panose="02020603050405020304" pitchFamily="18" charset="0"/>
              </a:rPr>
              <a:t>tút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Tơ</a:t>
            </a:r>
            <a:r>
              <a:rPr lang="en-US" altLang="en-US" b="1" dirty="0">
                <a:cs typeface="Times New Roman" panose="02020603050405020304" pitchFamily="18" charset="0"/>
              </a:rPr>
              <a:t>-</a:t>
            </a:r>
            <a:r>
              <a:rPr lang="en-US" altLang="en-US" b="1" dirty="0" err="1">
                <a:cs typeface="Times New Roman" panose="02020603050405020304" pitchFamily="18" charset="0"/>
              </a:rPr>
              <a:t>rê</a:t>
            </a:r>
            <a:r>
              <a:rPr lang="en-US" altLang="en-US" b="1" dirty="0">
                <a:cs typeface="Times New Roman" panose="02020603050405020304" pitchFamily="18" charset="0"/>
              </a:rPr>
              <a:t>-vin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095500" y="284164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99423235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438400" y="6146801"/>
            <a:ext cx="7543800" cy="64633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/>
              <a:t>Tàu Đô đốc La-tỳt-sơ Tơ-rê-vin</a:t>
            </a:r>
          </a:p>
        </p:txBody>
      </p:sp>
      <p:pic>
        <p:nvPicPr>
          <p:cNvPr id="7171" name="Picture 7" descr="SGK Lich su 8 hinh 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1"/>
            <a:ext cx="80772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081464" y="979489"/>
            <a:ext cx="5900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800" b="1">
                <a:solidFill>
                  <a:srgbClr val="0000CC"/>
                </a:solidFill>
              </a:rPr>
              <a:t>Người công dân số Một </a:t>
            </a:r>
            <a:r>
              <a:rPr lang="vi-VN" altLang="en-US" sz="2800" i="1">
                <a:solidFill>
                  <a:srgbClr val="0000CC"/>
                </a:solidFill>
              </a:rPr>
              <a:t>(tiếp theo)</a:t>
            </a:r>
            <a:endParaRPr lang="en-US" altLang="en-US" sz="2800" i="1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800" i="1">
                <a:solidFill>
                  <a:srgbClr val="0000CC"/>
                </a:solidFill>
              </a:rPr>
              <a:t>                  </a:t>
            </a:r>
            <a:r>
              <a:rPr lang="en-US" altLang="en-US" sz="2200" i="1">
                <a:solidFill>
                  <a:srgbClr val="0000CC"/>
                </a:solidFill>
              </a:rPr>
              <a:t>Theo Hà Văn Cầu – Vũ Đình Phòng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095500" y="284164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25004201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195</TotalTime>
  <Words>1693</Words>
  <Application>Microsoft Office PowerPoint</Application>
  <PresentationFormat>Custom</PresentationFormat>
  <Paragraphs>229</Paragraphs>
  <Slides>23</Slides>
  <Notes>10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LỚP 5B</dc:title>
  <dc:creator>HP</dc:creator>
  <cp:lastModifiedBy>Windows User</cp:lastModifiedBy>
  <cp:revision>34</cp:revision>
  <dcterms:created xsi:type="dcterms:W3CDTF">2019-01-08T23:41:02Z</dcterms:created>
  <dcterms:modified xsi:type="dcterms:W3CDTF">2020-01-14T02:54:50Z</dcterms:modified>
</cp:coreProperties>
</file>